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57"/>
  </p:notesMasterIdLst>
  <p:handoutMasterIdLst>
    <p:handoutMasterId r:id="rId58"/>
  </p:handoutMasterIdLst>
  <p:sldIdLst>
    <p:sldId id="257" r:id="rId5"/>
    <p:sldId id="317" r:id="rId6"/>
    <p:sldId id="392" r:id="rId7"/>
    <p:sldId id="277" r:id="rId8"/>
    <p:sldId id="278" r:id="rId9"/>
    <p:sldId id="393" r:id="rId10"/>
    <p:sldId id="395" r:id="rId11"/>
    <p:sldId id="394" r:id="rId12"/>
    <p:sldId id="402" r:id="rId13"/>
    <p:sldId id="403" r:id="rId14"/>
    <p:sldId id="270" r:id="rId15"/>
    <p:sldId id="281" r:id="rId16"/>
    <p:sldId id="396" r:id="rId17"/>
    <p:sldId id="397" r:id="rId18"/>
    <p:sldId id="398" r:id="rId19"/>
    <p:sldId id="404" r:id="rId20"/>
    <p:sldId id="405" r:id="rId21"/>
    <p:sldId id="399" r:id="rId22"/>
    <p:sldId id="406" r:id="rId23"/>
    <p:sldId id="407" r:id="rId24"/>
    <p:sldId id="408" r:id="rId25"/>
    <p:sldId id="409" r:id="rId26"/>
    <p:sldId id="401" r:id="rId27"/>
    <p:sldId id="400" r:id="rId28"/>
    <p:sldId id="410" r:id="rId29"/>
    <p:sldId id="411" r:id="rId30"/>
    <p:sldId id="412" r:id="rId31"/>
    <p:sldId id="413" r:id="rId32"/>
    <p:sldId id="414" r:id="rId33"/>
    <p:sldId id="415" r:id="rId34"/>
    <p:sldId id="416" r:id="rId35"/>
    <p:sldId id="417" r:id="rId36"/>
    <p:sldId id="418" r:id="rId37"/>
    <p:sldId id="419" r:id="rId38"/>
    <p:sldId id="420" r:id="rId39"/>
    <p:sldId id="421" r:id="rId40"/>
    <p:sldId id="422" r:id="rId41"/>
    <p:sldId id="423" r:id="rId42"/>
    <p:sldId id="424" r:id="rId43"/>
    <p:sldId id="425" r:id="rId44"/>
    <p:sldId id="426" r:id="rId45"/>
    <p:sldId id="427" r:id="rId46"/>
    <p:sldId id="428" r:id="rId47"/>
    <p:sldId id="429" r:id="rId48"/>
    <p:sldId id="430" r:id="rId49"/>
    <p:sldId id="431" r:id="rId50"/>
    <p:sldId id="432" r:id="rId51"/>
    <p:sldId id="433" r:id="rId52"/>
    <p:sldId id="434" r:id="rId53"/>
    <p:sldId id="435" r:id="rId54"/>
    <p:sldId id="436" r:id="rId55"/>
    <p:sldId id="391" r:id="rId56"/>
  </p:sldIdLst>
  <p:sldSz cx="12192000" cy="6858000"/>
  <p:notesSz cx="6858000" cy="9144000"/>
  <p:defaultTextStyle>
    <a:defPPr rtl="0">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US DAVID SALAS VALLE" initials="JDSV" lastIdx="1" clrIdx="0">
    <p:extLst>
      <p:ext uri="{19B8F6BF-5375-455C-9EA6-DF929625EA0E}">
        <p15:presenceInfo xmlns:p15="http://schemas.microsoft.com/office/powerpoint/2012/main" userId="S-1-5-21-1109032046-4144363880-2514745610-12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113" d="100"/>
          <a:sy n="113" d="100"/>
        </p:scale>
        <p:origin x="510" y="10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147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09C743-7BAD-498F-88FA-32B72C447254}" type="doc">
      <dgm:prSet loTypeId="urn:microsoft.com/office/officeart/2005/8/layout/hProcess9" loCatId="process" qsTypeId="urn:microsoft.com/office/officeart/2005/8/quickstyle/simple1" qsCatId="simple" csTypeId="urn:microsoft.com/office/officeart/2005/8/colors/colorful5" csCatId="colorful" phldr="1"/>
      <dgm:spPr/>
    </dgm:pt>
    <dgm:pt modelId="{E395F1D5-070D-4720-8D2F-145E92F66D9C}">
      <dgm:prSet phldrT="[Texto]"/>
      <dgm:spPr/>
      <dgm:t>
        <a:bodyPr/>
        <a:lstStyle/>
        <a:p>
          <a:r>
            <a:rPr lang="es-ES" dirty="0"/>
            <a:t>En la década de los 90 aparecieron diferentes trabajos sobre </a:t>
          </a:r>
          <a:r>
            <a:rPr lang="es-ES" b="1" dirty="0"/>
            <a:t>soluciones descentralizadas para realizar pagos electrónicos</a:t>
          </a:r>
          <a:r>
            <a:rPr lang="es-ES" dirty="0"/>
            <a:t>.</a:t>
          </a:r>
          <a:endParaRPr lang="es-MX" dirty="0"/>
        </a:p>
      </dgm:t>
    </dgm:pt>
    <dgm:pt modelId="{9C251975-5395-4B9B-A4BC-27C389BE691A}" type="parTrans" cxnId="{3EEB4A9F-C00E-4429-8AA8-91D4CCEFFC53}">
      <dgm:prSet/>
      <dgm:spPr/>
      <dgm:t>
        <a:bodyPr/>
        <a:lstStyle/>
        <a:p>
          <a:endParaRPr lang="es-MX"/>
        </a:p>
      </dgm:t>
    </dgm:pt>
    <dgm:pt modelId="{B774502C-A391-406A-BC10-4752283500FF}" type="sibTrans" cxnId="{3EEB4A9F-C00E-4429-8AA8-91D4CCEFFC53}">
      <dgm:prSet/>
      <dgm:spPr/>
      <dgm:t>
        <a:bodyPr/>
        <a:lstStyle/>
        <a:p>
          <a:endParaRPr lang="es-MX"/>
        </a:p>
      </dgm:t>
    </dgm:pt>
    <dgm:pt modelId="{02DE88A5-37DC-490A-AFBF-995C4AA1F778}">
      <dgm:prSet phldrT="[Texto]"/>
      <dgm:spPr/>
      <dgm:t>
        <a:bodyPr/>
        <a:lstStyle/>
        <a:p>
          <a:r>
            <a:rPr lang="es-ES" dirty="0"/>
            <a:t>En 1991 apareció el primer trabajo de una cadena de bloques segura utilizando criptografía que fue evolucionando. </a:t>
          </a:r>
          <a:endParaRPr lang="es-MX" dirty="0"/>
        </a:p>
      </dgm:t>
    </dgm:pt>
    <dgm:pt modelId="{D910EACB-9878-401F-8DF5-EB01CEC7133E}" type="parTrans" cxnId="{20B495F1-755B-4DA9-8F50-CD4286F74DD9}">
      <dgm:prSet/>
      <dgm:spPr/>
      <dgm:t>
        <a:bodyPr/>
        <a:lstStyle/>
        <a:p>
          <a:endParaRPr lang="es-MX"/>
        </a:p>
      </dgm:t>
    </dgm:pt>
    <dgm:pt modelId="{536C211A-1305-405E-B846-A8C48E350ACA}" type="sibTrans" cxnId="{20B495F1-755B-4DA9-8F50-CD4286F74DD9}">
      <dgm:prSet/>
      <dgm:spPr/>
      <dgm:t>
        <a:bodyPr/>
        <a:lstStyle/>
        <a:p>
          <a:endParaRPr lang="es-MX"/>
        </a:p>
      </dgm:t>
    </dgm:pt>
    <dgm:pt modelId="{0FC1DA20-805E-4EA2-8D5A-04F900FF7F42}">
      <dgm:prSet phldrT="[Texto]"/>
      <dgm:spPr/>
      <dgm:t>
        <a:bodyPr/>
        <a:lstStyle/>
        <a:p>
          <a:r>
            <a:rPr lang="es-ES" dirty="0"/>
            <a:t>En 1998, Wei </a:t>
          </a:r>
          <a:r>
            <a:rPr lang="es-ES" dirty="0" err="1"/>
            <a:t>Dai</a:t>
          </a:r>
          <a:r>
            <a:rPr lang="es-ES" dirty="0"/>
            <a:t> describió una solución descentralizada para pagos electrónicos basada en criptografía de clave pública.</a:t>
          </a:r>
          <a:r>
            <a:rPr lang="es-ES" b="1" dirty="0"/>
            <a:t> </a:t>
          </a:r>
          <a:endParaRPr lang="es-MX" dirty="0"/>
        </a:p>
      </dgm:t>
    </dgm:pt>
    <dgm:pt modelId="{0D8106B5-8475-41EC-A989-D279881C3CFE}" type="parTrans" cxnId="{A4658086-BEA1-4AB1-808B-AE9143226890}">
      <dgm:prSet/>
      <dgm:spPr/>
      <dgm:t>
        <a:bodyPr/>
        <a:lstStyle/>
        <a:p>
          <a:endParaRPr lang="es-MX"/>
        </a:p>
      </dgm:t>
    </dgm:pt>
    <dgm:pt modelId="{D25BCF12-B47C-4305-B4C5-43EBE0F86BAB}" type="sibTrans" cxnId="{A4658086-BEA1-4AB1-808B-AE9143226890}">
      <dgm:prSet/>
      <dgm:spPr/>
      <dgm:t>
        <a:bodyPr/>
        <a:lstStyle/>
        <a:p>
          <a:endParaRPr lang="es-MX"/>
        </a:p>
      </dgm:t>
    </dgm:pt>
    <dgm:pt modelId="{23953F87-F5FF-48A8-8E46-FD662218F922}">
      <dgm:prSet phldrT="[Texto]"/>
      <dgm:spPr/>
      <dgm:t>
        <a:bodyPr/>
        <a:lstStyle/>
        <a:p>
          <a:r>
            <a:rPr lang="es-ES" dirty="0"/>
            <a:t>El 3 de enero de 2009 entró en funcionamiento Bitcoin con el primer programa de código abierto, es decir, cuyo código es accesible para cualquier programador y por tanto verificable en su diseño, por lo tanto, se crearon los primeros bitcoins.</a:t>
          </a:r>
          <a:endParaRPr lang="es-MX" dirty="0"/>
        </a:p>
      </dgm:t>
    </dgm:pt>
    <dgm:pt modelId="{D312110D-B9CE-4DEB-B459-0C74B64BA86A}" type="parTrans" cxnId="{48A28535-82DD-4E53-A110-485E183F93C5}">
      <dgm:prSet/>
      <dgm:spPr/>
      <dgm:t>
        <a:bodyPr/>
        <a:lstStyle/>
        <a:p>
          <a:endParaRPr lang="es-MX"/>
        </a:p>
      </dgm:t>
    </dgm:pt>
    <dgm:pt modelId="{89E1F313-F570-4072-933C-B0B8989C2362}" type="sibTrans" cxnId="{48A28535-82DD-4E53-A110-485E183F93C5}">
      <dgm:prSet/>
      <dgm:spPr/>
      <dgm:t>
        <a:bodyPr/>
        <a:lstStyle/>
        <a:p>
          <a:endParaRPr lang="es-MX"/>
        </a:p>
      </dgm:t>
    </dgm:pt>
    <dgm:pt modelId="{ED13C12D-F746-4F38-853E-ACF9CBB9E048}" type="pres">
      <dgm:prSet presAssocID="{3409C743-7BAD-498F-88FA-32B72C447254}" presName="CompostProcess" presStyleCnt="0">
        <dgm:presLayoutVars>
          <dgm:dir/>
          <dgm:resizeHandles val="exact"/>
        </dgm:presLayoutVars>
      </dgm:prSet>
      <dgm:spPr/>
    </dgm:pt>
    <dgm:pt modelId="{B73EE2AE-4CA3-45DD-BA6C-F5E242F7C1C8}" type="pres">
      <dgm:prSet presAssocID="{3409C743-7BAD-498F-88FA-32B72C447254}" presName="arrow" presStyleLbl="bgShp" presStyleIdx="0" presStyleCnt="1"/>
      <dgm:spPr/>
    </dgm:pt>
    <dgm:pt modelId="{CC14C544-AD76-468D-816E-8538624BBE21}" type="pres">
      <dgm:prSet presAssocID="{3409C743-7BAD-498F-88FA-32B72C447254}" presName="linearProcess" presStyleCnt="0"/>
      <dgm:spPr/>
    </dgm:pt>
    <dgm:pt modelId="{712AF795-A780-4BA3-9DE1-D9E9EC935F56}" type="pres">
      <dgm:prSet presAssocID="{E395F1D5-070D-4720-8D2F-145E92F66D9C}" presName="textNode" presStyleLbl="node1" presStyleIdx="0" presStyleCnt="4">
        <dgm:presLayoutVars>
          <dgm:bulletEnabled val="1"/>
        </dgm:presLayoutVars>
      </dgm:prSet>
      <dgm:spPr/>
    </dgm:pt>
    <dgm:pt modelId="{A57FE3C8-CE1E-4F6C-B50B-89638ECCCD52}" type="pres">
      <dgm:prSet presAssocID="{B774502C-A391-406A-BC10-4752283500FF}" presName="sibTrans" presStyleCnt="0"/>
      <dgm:spPr/>
    </dgm:pt>
    <dgm:pt modelId="{72277B7F-FA07-4F1F-AF4C-AE2D0BC8566C}" type="pres">
      <dgm:prSet presAssocID="{02DE88A5-37DC-490A-AFBF-995C4AA1F778}" presName="textNode" presStyleLbl="node1" presStyleIdx="1" presStyleCnt="4">
        <dgm:presLayoutVars>
          <dgm:bulletEnabled val="1"/>
        </dgm:presLayoutVars>
      </dgm:prSet>
      <dgm:spPr/>
    </dgm:pt>
    <dgm:pt modelId="{EA2296F5-DA6A-483B-8F5B-AD0D0A8A2839}" type="pres">
      <dgm:prSet presAssocID="{536C211A-1305-405E-B846-A8C48E350ACA}" presName="sibTrans" presStyleCnt="0"/>
      <dgm:spPr/>
    </dgm:pt>
    <dgm:pt modelId="{DFD616A9-EF21-458F-B003-C361680ECBD6}" type="pres">
      <dgm:prSet presAssocID="{0FC1DA20-805E-4EA2-8D5A-04F900FF7F42}" presName="textNode" presStyleLbl="node1" presStyleIdx="2" presStyleCnt="4">
        <dgm:presLayoutVars>
          <dgm:bulletEnabled val="1"/>
        </dgm:presLayoutVars>
      </dgm:prSet>
      <dgm:spPr/>
    </dgm:pt>
    <dgm:pt modelId="{4D001577-7A38-4312-990D-5E4E0070AE90}" type="pres">
      <dgm:prSet presAssocID="{D25BCF12-B47C-4305-B4C5-43EBE0F86BAB}" presName="sibTrans" presStyleCnt="0"/>
      <dgm:spPr/>
    </dgm:pt>
    <dgm:pt modelId="{E052793B-1613-4806-847C-3615413F190F}" type="pres">
      <dgm:prSet presAssocID="{23953F87-F5FF-48A8-8E46-FD662218F922}" presName="textNode" presStyleLbl="node1" presStyleIdx="3" presStyleCnt="4">
        <dgm:presLayoutVars>
          <dgm:bulletEnabled val="1"/>
        </dgm:presLayoutVars>
      </dgm:prSet>
      <dgm:spPr/>
    </dgm:pt>
  </dgm:ptLst>
  <dgm:cxnLst>
    <dgm:cxn modelId="{48A28535-82DD-4E53-A110-485E183F93C5}" srcId="{3409C743-7BAD-498F-88FA-32B72C447254}" destId="{23953F87-F5FF-48A8-8E46-FD662218F922}" srcOrd="3" destOrd="0" parTransId="{D312110D-B9CE-4DEB-B459-0C74B64BA86A}" sibTransId="{89E1F313-F570-4072-933C-B0B8989C2362}"/>
    <dgm:cxn modelId="{B19DDE5C-3E58-4FD7-B53A-CBD14E24801D}" type="presOf" srcId="{0FC1DA20-805E-4EA2-8D5A-04F900FF7F42}" destId="{DFD616A9-EF21-458F-B003-C361680ECBD6}" srcOrd="0" destOrd="0" presId="urn:microsoft.com/office/officeart/2005/8/layout/hProcess9"/>
    <dgm:cxn modelId="{42835157-05B9-4AA3-8581-AA355F0BD2BB}" type="presOf" srcId="{E395F1D5-070D-4720-8D2F-145E92F66D9C}" destId="{712AF795-A780-4BA3-9DE1-D9E9EC935F56}" srcOrd="0" destOrd="0" presId="urn:microsoft.com/office/officeart/2005/8/layout/hProcess9"/>
    <dgm:cxn modelId="{99DE807D-139C-4C00-8147-6CE522FBDA02}" type="presOf" srcId="{3409C743-7BAD-498F-88FA-32B72C447254}" destId="{ED13C12D-F746-4F38-853E-ACF9CBB9E048}" srcOrd="0" destOrd="0" presId="urn:microsoft.com/office/officeart/2005/8/layout/hProcess9"/>
    <dgm:cxn modelId="{A4658086-BEA1-4AB1-808B-AE9143226890}" srcId="{3409C743-7BAD-498F-88FA-32B72C447254}" destId="{0FC1DA20-805E-4EA2-8D5A-04F900FF7F42}" srcOrd="2" destOrd="0" parTransId="{0D8106B5-8475-41EC-A989-D279881C3CFE}" sibTransId="{D25BCF12-B47C-4305-B4C5-43EBE0F86BAB}"/>
    <dgm:cxn modelId="{8E4E029A-B290-42EF-BE54-176310CA3253}" type="presOf" srcId="{02DE88A5-37DC-490A-AFBF-995C4AA1F778}" destId="{72277B7F-FA07-4F1F-AF4C-AE2D0BC8566C}" srcOrd="0" destOrd="0" presId="urn:microsoft.com/office/officeart/2005/8/layout/hProcess9"/>
    <dgm:cxn modelId="{3EEB4A9F-C00E-4429-8AA8-91D4CCEFFC53}" srcId="{3409C743-7BAD-498F-88FA-32B72C447254}" destId="{E395F1D5-070D-4720-8D2F-145E92F66D9C}" srcOrd="0" destOrd="0" parTransId="{9C251975-5395-4B9B-A4BC-27C389BE691A}" sibTransId="{B774502C-A391-406A-BC10-4752283500FF}"/>
    <dgm:cxn modelId="{376E83C6-9311-4706-BFA2-14CFA95E5EE9}" type="presOf" srcId="{23953F87-F5FF-48A8-8E46-FD662218F922}" destId="{E052793B-1613-4806-847C-3615413F190F}" srcOrd="0" destOrd="0" presId="urn:microsoft.com/office/officeart/2005/8/layout/hProcess9"/>
    <dgm:cxn modelId="{20B495F1-755B-4DA9-8F50-CD4286F74DD9}" srcId="{3409C743-7BAD-498F-88FA-32B72C447254}" destId="{02DE88A5-37DC-490A-AFBF-995C4AA1F778}" srcOrd="1" destOrd="0" parTransId="{D910EACB-9878-401F-8DF5-EB01CEC7133E}" sibTransId="{536C211A-1305-405E-B846-A8C48E350ACA}"/>
    <dgm:cxn modelId="{6D662AE3-3FC1-44B1-828F-92DD7C4F4C4C}" type="presParOf" srcId="{ED13C12D-F746-4F38-853E-ACF9CBB9E048}" destId="{B73EE2AE-4CA3-45DD-BA6C-F5E242F7C1C8}" srcOrd="0" destOrd="0" presId="urn:microsoft.com/office/officeart/2005/8/layout/hProcess9"/>
    <dgm:cxn modelId="{AEA7F2E9-97FD-4E3E-849C-025CF83DAECF}" type="presParOf" srcId="{ED13C12D-F746-4F38-853E-ACF9CBB9E048}" destId="{CC14C544-AD76-468D-816E-8538624BBE21}" srcOrd="1" destOrd="0" presId="urn:microsoft.com/office/officeart/2005/8/layout/hProcess9"/>
    <dgm:cxn modelId="{F56E0A7D-B4F2-4FFA-AC4D-A678ADF6CBE6}" type="presParOf" srcId="{CC14C544-AD76-468D-816E-8538624BBE21}" destId="{712AF795-A780-4BA3-9DE1-D9E9EC935F56}" srcOrd="0" destOrd="0" presId="urn:microsoft.com/office/officeart/2005/8/layout/hProcess9"/>
    <dgm:cxn modelId="{3FE6B0BC-D0B6-4C32-A92E-FFAC08B82121}" type="presParOf" srcId="{CC14C544-AD76-468D-816E-8538624BBE21}" destId="{A57FE3C8-CE1E-4F6C-B50B-89638ECCCD52}" srcOrd="1" destOrd="0" presId="urn:microsoft.com/office/officeart/2005/8/layout/hProcess9"/>
    <dgm:cxn modelId="{E5400157-7C97-4F48-8F68-EC356A2D8AC6}" type="presParOf" srcId="{CC14C544-AD76-468D-816E-8538624BBE21}" destId="{72277B7F-FA07-4F1F-AF4C-AE2D0BC8566C}" srcOrd="2" destOrd="0" presId="urn:microsoft.com/office/officeart/2005/8/layout/hProcess9"/>
    <dgm:cxn modelId="{548299B2-DA5A-43E5-B3FC-C7668552F1EF}" type="presParOf" srcId="{CC14C544-AD76-468D-816E-8538624BBE21}" destId="{EA2296F5-DA6A-483B-8F5B-AD0D0A8A2839}" srcOrd="3" destOrd="0" presId="urn:microsoft.com/office/officeart/2005/8/layout/hProcess9"/>
    <dgm:cxn modelId="{57035998-866B-4790-99A7-73EF642D2F44}" type="presParOf" srcId="{CC14C544-AD76-468D-816E-8538624BBE21}" destId="{DFD616A9-EF21-458F-B003-C361680ECBD6}" srcOrd="4" destOrd="0" presId="urn:microsoft.com/office/officeart/2005/8/layout/hProcess9"/>
    <dgm:cxn modelId="{CA508D72-6ABE-4052-BB06-52C2FFDAAE77}" type="presParOf" srcId="{CC14C544-AD76-468D-816E-8538624BBE21}" destId="{4D001577-7A38-4312-990D-5E4E0070AE90}" srcOrd="5" destOrd="0" presId="urn:microsoft.com/office/officeart/2005/8/layout/hProcess9"/>
    <dgm:cxn modelId="{04F7DC18-370A-41AF-915F-83458150519B}" type="presParOf" srcId="{CC14C544-AD76-468D-816E-8538624BBE21}" destId="{E052793B-1613-4806-847C-3615413F190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116F63-1905-4EE8-975E-F32569B89261}"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s-MX"/>
        </a:p>
      </dgm:t>
    </dgm:pt>
    <dgm:pt modelId="{84D243E8-BCEF-4811-96FD-2E3D75BA542A}">
      <dgm:prSet phldrT="[Texto]"/>
      <dgm:spPr/>
      <dgm:t>
        <a:bodyPr/>
        <a:lstStyle/>
        <a:p>
          <a:r>
            <a:rPr lang="es-MX" dirty="0"/>
            <a:t>Sistema de computadoras “nodos”  interconectadas entre sí.</a:t>
          </a:r>
        </a:p>
      </dgm:t>
    </dgm:pt>
    <dgm:pt modelId="{12B1B5F9-715E-46CF-8EDF-BA388A2D262C}" type="parTrans" cxnId="{859E2986-AE90-49AC-82EF-DF7068E3E952}">
      <dgm:prSet/>
      <dgm:spPr/>
      <dgm:t>
        <a:bodyPr/>
        <a:lstStyle/>
        <a:p>
          <a:endParaRPr lang="es-MX"/>
        </a:p>
      </dgm:t>
    </dgm:pt>
    <dgm:pt modelId="{B7B44E2E-8823-4B8E-BBAB-5A900988CB88}" type="sibTrans" cxnId="{859E2986-AE90-49AC-82EF-DF7068E3E952}">
      <dgm:prSet/>
      <dgm:spPr/>
      <dgm:t>
        <a:bodyPr/>
        <a:lstStyle/>
        <a:p>
          <a:endParaRPr lang="es-MX"/>
        </a:p>
      </dgm:t>
    </dgm:pt>
    <dgm:pt modelId="{C130391A-CF84-4B49-A875-F137602D6A60}">
      <dgm:prSet phldrT="[Texto]"/>
      <dgm:spPr/>
      <dgm:t>
        <a:bodyPr/>
        <a:lstStyle/>
        <a:p>
          <a:r>
            <a:rPr lang="es-MX"/>
            <a:t>Centralizados</a:t>
          </a:r>
          <a:endParaRPr lang="es-MX" dirty="0"/>
        </a:p>
      </dgm:t>
    </dgm:pt>
    <dgm:pt modelId="{254564EF-4E37-4F73-9540-BC00AFF72E04}" type="parTrans" cxnId="{5DA55679-2F4F-4349-A5BC-8C31543FF80F}">
      <dgm:prSet/>
      <dgm:spPr/>
      <dgm:t>
        <a:bodyPr/>
        <a:lstStyle/>
        <a:p>
          <a:endParaRPr lang="es-MX"/>
        </a:p>
      </dgm:t>
    </dgm:pt>
    <dgm:pt modelId="{A979AB7F-4491-4558-B8EF-433D825DF000}" type="sibTrans" cxnId="{5DA55679-2F4F-4349-A5BC-8C31543FF80F}">
      <dgm:prSet/>
      <dgm:spPr/>
      <dgm:t>
        <a:bodyPr/>
        <a:lstStyle/>
        <a:p>
          <a:endParaRPr lang="es-MX"/>
        </a:p>
      </dgm:t>
    </dgm:pt>
    <dgm:pt modelId="{02494E8C-6F4A-4F04-8D4E-07CBBBBC677A}">
      <dgm:prSet phldrT="[Texto]"/>
      <dgm:spPr/>
      <dgm:t>
        <a:bodyPr/>
        <a:lstStyle/>
        <a:p>
          <a:r>
            <a:rPr lang="es-MX"/>
            <a:t>Distribuidos</a:t>
          </a:r>
          <a:endParaRPr lang="es-MX" dirty="0"/>
        </a:p>
      </dgm:t>
    </dgm:pt>
    <dgm:pt modelId="{553C1A95-954C-458B-999D-8C7C725A46CA}" type="parTrans" cxnId="{166CF047-0070-49B9-80DD-4C2ED1EAA98B}">
      <dgm:prSet/>
      <dgm:spPr/>
      <dgm:t>
        <a:bodyPr/>
        <a:lstStyle/>
        <a:p>
          <a:endParaRPr lang="es-MX"/>
        </a:p>
      </dgm:t>
    </dgm:pt>
    <dgm:pt modelId="{3133F0B1-0821-470C-9062-081AB17027FC}" type="sibTrans" cxnId="{166CF047-0070-49B9-80DD-4C2ED1EAA98B}">
      <dgm:prSet/>
      <dgm:spPr/>
      <dgm:t>
        <a:bodyPr/>
        <a:lstStyle/>
        <a:p>
          <a:endParaRPr lang="es-MX"/>
        </a:p>
      </dgm:t>
    </dgm:pt>
    <dgm:pt modelId="{D8ACD24F-1124-4588-AACA-D0DC0B8F3E53}">
      <dgm:prSet phldrT="[Texto]"/>
      <dgm:spPr/>
      <dgm:t>
        <a:bodyPr/>
        <a:lstStyle/>
        <a:p>
          <a:r>
            <a:rPr lang="es-MX"/>
            <a:t>Descentralizados</a:t>
          </a:r>
          <a:endParaRPr lang="es-MX" dirty="0"/>
        </a:p>
      </dgm:t>
    </dgm:pt>
    <dgm:pt modelId="{4E7A9BD7-61AD-4A74-81E1-A7BC80F13355}" type="parTrans" cxnId="{39098A55-4B22-443F-A722-8DD59A7DE5BC}">
      <dgm:prSet/>
      <dgm:spPr/>
      <dgm:t>
        <a:bodyPr/>
        <a:lstStyle/>
        <a:p>
          <a:endParaRPr lang="es-MX"/>
        </a:p>
      </dgm:t>
    </dgm:pt>
    <dgm:pt modelId="{B6918322-5E2E-4106-98BC-1111FFE9B56B}" type="sibTrans" cxnId="{39098A55-4B22-443F-A722-8DD59A7DE5BC}">
      <dgm:prSet/>
      <dgm:spPr/>
      <dgm:t>
        <a:bodyPr/>
        <a:lstStyle/>
        <a:p>
          <a:endParaRPr lang="es-MX"/>
        </a:p>
      </dgm:t>
    </dgm:pt>
    <dgm:pt modelId="{8034FDAD-93FA-4D90-A9DA-906C8CE10134}">
      <dgm:prSet phldrT="[Texto]"/>
      <dgm:spPr/>
      <dgm:t>
        <a:bodyPr/>
        <a:lstStyle/>
        <a:p>
          <a:r>
            <a:rPr lang="es-MX"/>
            <a:t>Controla el flujo de información y control operativo desde un único punto central</a:t>
          </a:r>
          <a:endParaRPr lang="es-MX" dirty="0"/>
        </a:p>
      </dgm:t>
    </dgm:pt>
    <dgm:pt modelId="{8BB66F48-EE0D-460F-AD98-6A8A8E0B6C51}" type="parTrans" cxnId="{56118F7A-25EB-4445-B037-40DBD60C005F}">
      <dgm:prSet/>
      <dgm:spPr/>
      <dgm:t>
        <a:bodyPr/>
        <a:lstStyle/>
        <a:p>
          <a:endParaRPr lang="es-MX"/>
        </a:p>
      </dgm:t>
    </dgm:pt>
    <dgm:pt modelId="{46D038DB-9005-456B-9035-4A76DBAFD6FB}" type="sibTrans" cxnId="{56118F7A-25EB-4445-B037-40DBD60C005F}">
      <dgm:prSet/>
      <dgm:spPr/>
      <dgm:t>
        <a:bodyPr/>
        <a:lstStyle/>
        <a:p>
          <a:endParaRPr lang="es-MX"/>
        </a:p>
      </dgm:t>
    </dgm:pt>
    <dgm:pt modelId="{4D90CBA7-D348-46AA-88A7-D0C12C7044EC}">
      <dgm:prSet phldrT="[Texto]"/>
      <dgm:spPr/>
      <dgm:t>
        <a:bodyPr/>
        <a:lstStyle/>
        <a:p>
          <a:r>
            <a:rPr lang="es-MX"/>
            <a:t>Reparte la carga de trabajo de computación a través de los múltiples nodos de una red</a:t>
          </a:r>
          <a:endParaRPr lang="es-MX" dirty="0"/>
        </a:p>
      </dgm:t>
    </dgm:pt>
    <dgm:pt modelId="{55122D89-708E-45DD-9024-40044BA24D69}" type="parTrans" cxnId="{38482C7D-1FFA-492E-AE98-7C7D38763F72}">
      <dgm:prSet/>
      <dgm:spPr/>
      <dgm:t>
        <a:bodyPr/>
        <a:lstStyle/>
        <a:p>
          <a:endParaRPr lang="es-MX"/>
        </a:p>
      </dgm:t>
    </dgm:pt>
    <dgm:pt modelId="{32E1A00C-FD9F-41A4-95E7-6E35CD81E437}" type="sibTrans" cxnId="{38482C7D-1FFA-492E-AE98-7C7D38763F72}">
      <dgm:prSet/>
      <dgm:spPr/>
      <dgm:t>
        <a:bodyPr/>
        <a:lstStyle/>
        <a:p>
          <a:endParaRPr lang="es-MX"/>
        </a:p>
      </dgm:t>
    </dgm:pt>
    <dgm:pt modelId="{E58F57B3-60CE-43EC-9FAF-448524C468BA}">
      <dgm:prSet phldrT="[Texto]"/>
      <dgm:spPr/>
      <dgm:t>
        <a:bodyPr/>
        <a:lstStyle/>
        <a:p>
          <a:r>
            <a:rPr lang="es-MX"/>
            <a:t>Permite que los nodos tomen decisiones de procesamiento y computación independientes sin importar lo que los otros pares de nodos puedan decidir</a:t>
          </a:r>
          <a:endParaRPr lang="es-MX" dirty="0"/>
        </a:p>
      </dgm:t>
    </dgm:pt>
    <dgm:pt modelId="{B470E9B0-0E62-482F-8903-D63DAABC4BB2}" type="parTrans" cxnId="{524D88AD-06DD-495B-9555-17AF72B8CC74}">
      <dgm:prSet/>
      <dgm:spPr/>
      <dgm:t>
        <a:bodyPr/>
        <a:lstStyle/>
        <a:p>
          <a:endParaRPr lang="es-MX"/>
        </a:p>
      </dgm:t>
    </dgm:pt>
    <dgm:pt modelId="{71D06313-329A-45CC-A14D-E463B23DF49F}" type="sibTrans" cxnId="{524D88AD-06DD-495B-9555-17AF72B8CC74}">
      <dgm:prSet/>
      <dgm:spPr/>
      <dgm:t>
        <a:bodyPr/>
        <a:lstStyle/>
        <a:p>
          <a:endParaRPr lang="es-MX"/>
        </a:p>
      </dgm:t>
    </dgm:pt>
    <dgm:pt modelId="{B66275B4-6559-452F-966C-18F7D73F1BEA}" type="pres">
      <dgm:prSet presAssocID="{2A116F63-1905-4EE8-975E-F32569B89261}" presName="vert0" presStyleCnt="0">
        <dgm:presLayoutVars>
          <dgm:dir/>
          <dgm:animOne val="branch"/>
          <dgm:animLvl val="lvl"/>
        </dgm:presLayoutVars>
      </dgm:prSet>
      <dgm:spPr/>
    </dgm:pt>
    <dgm:pt modelId="{1EAE98DD-ABEC-4F9C-8425-EAF5A5D1F160}" type="pres">
      <dgm:prSet presAssocID="{84D243E8-BCEF-4811-96FD-2E3D75BA542A}" presName="thickLine" presStyleLbl="alignNode1" presStyleIdx="0" presStyleCnt="1"/>
      <dgm:spPr/>
    </dgm:pt>
    <dgm:pt modelId="{2D51D19C-1D57-4257-81E3-7524E6BC7F69}" type="pres">
      <dgm:prSet presAssocID="{84D243E8-BCEF-4811-96FD-2E3D75BA542A}" presName="horz1" presStyleCnt="0"/>
      <dgm:spPr/>
    </dgm:pt>
    <dgm:pt modelId="{CDAE61DE-E8F5-4B27-A35F-D9E122E3818F}" type="pres">
      <dgm:prSet presAssocID="{84D243E8-BCEF-4811-96FD-2E3D75BA542A}" presName="tx1" presStyleLbl="revTx" presStyleIdx="0" presStyleCnt="7"/>
      <dgm:spPr/>
    </dgm:pt>
    <dgm:pt modelId="{081FC18E-7B23-4233-8C31-6AA0F3011BE6}" type="pres">
      <dgm:prSet presAssocID="{84D243E8-BCEF-4811-96FD-2E3D75BA542A}" presName="vert1" presStyleCnt="0"/>
      <dgm:spPr/>
    </dgm:pt>
    <dgm:pt modelId="{63C6A9B3-C4D9-4B85-941A-9E3AED6CA632}" type="pres">
      <dgm:prSet presAssocID="{C130391A-CF84-4B49-A875-F137602D6A60}" presName="vertSpace2a" presStyleCnt="0"/>
      <dgm:spPr/>
    </dgm:pt>
    <dgm:pt modelId="{228E58B2-3EA5-4F58-9089-DF5DF67BCC9C}" type="pres">
      <dgm:prSet presAssocID="{C130391A-CF84-4B49-A875-F137602D6A60}" presName="horz2" presStyleCnt="0"/>
      <dgm:spPr/>
    </dgm:pt>
    <dgm:pt modelId="{D97E4003-5C91-435C-BBE8-609A2158EC7D}" type="pres">
      <dgm:prSet presAssocID="{C130391A-CF84-4B49-A875-F137602D6A60}" presName="horzSpace2" presStyleCnt="0"/>
      <dgm:spPr/>
    </dgm:pt>
    <dgm:pt modelId="{393E5C38-4C07-40CB-A324-B26022E8EA99}" type="pres">
      <dgm:prSet presAssocID="{C130391A-CF84-4B49-A875-F137602D6A60}" presName="tx2" presStyleLbl="revTx" presStyleIdx="1" presStyleCnt="7"/>
      <dgm:spPr/>
    </dgm:pt>
    <dgm:pt modelId="{385E2E38-DC66-4936-874D-FBE10BA595D9}" type="pres">
      <dgm:prSet presAssocID="{C130391A-CF84-4B49-A875-F137602D6A60}" presName="vert2" presStyleCnt="0"/>
      <dgm:spPr/>
    </dgm:pt>
    <dgm:pt modelId="{7C15A2E3-AE0D-4584-BEF2-CFDA56FECFBD}" type="pres">
      <dgm:prSet presAssocID="{8034FDAD-93FA-4D90-A9DA-906C8CE10134}" presName="horz3" presStyleCnt="0"/>
      <dgm:spPr/>
    </dgm:pt>
    <dgm:pt modelId="{3B6A997A-6FCC-44DA-911D-553EB74124BB}" type="pres">
      <dgm:prSet presAssocID="{8034FDAD-93FA-4D90-A9DA-906C8CE10134}" presName="horzSpace3" presStyleCnt="0"/>
      <dgm:spPr/>
    </dgm:pt>
    <dgm:pt modelId="{DD09A67C-09E2-4ACD-BFC7-DFB2DC9C67B8}" type="pres">
      <dgm:prSet presAssocID="{8034FDAD-93FA-4D90-A9DA-906C8CE10134}" presName="tx3" presStyleLbl="revTx" presStyleIdx="2" presStyleCnt="7"/>
      <dgm:spPr/>
    </dgm:pt>
    <dgm:pt modelId="{58C9706E-A11A-4986-B255-0A72A19753D4}" type="pres">
      <dgm:prSet presAssocID="{8034FDAD-93FA-4D90-A9DA-906C8CE10134}" presName="vert3" presStyleCnt="0"/>
      <dgm:spPr/>
    </dgm:pt>
    <dgm:pt modelId="{979A6522-DBF1-41A6-91B5-A3F5B035EDFC}" type="pres">
      <dgm:prSet presAssocID="{C130391A-CF84-4B49-A875-F137602D6A60}" presName="thinLine2b" presStyleLbl="callout" presStyleIdx="0" presStyleCnt="3"/>
      <dgm:spPr/>
    </dgm:pt>
    <dgm:pt modelId="{94B7959B-496E-4241-BA7F-D3478C5827B6}" type="pres">
      <dgm:prSet presAssocID="{C130391A-CF84-4B49-A875-F137602D6A60}" presName="vertSpace2b" presStyleCnt="0"/>
      <dgm:spPr/>
    </dgm:pt>
    <dgm:pt modelId="{994E353A-25CD-4CE0-906D-40D4F6F6AD85}" type="pres">
      <dgm:prSet presAssocID="{02494E8C-6F4A-4F04-8D4E-07CBBBBC677A}" presName="horz2" presStyleCnt="0"/>
      <dgm:spPr/>
    </dgm:pt>
    <dgm:pt modelId="{8A5D3CDB-29C9-4290-94F3-0CEE3C063B90}" type="pres">
      <dgm:prSet presAssocID="{02494E8C-6F4A-4F04-8D4E-07CBBBBC677A}" presName="horzSpace2" presStyleCnt="0"/>
      <dgm:spPr/>
    </dgm:pt>
    <dgm:pt modelId="{4B321F25-EE2A-4813-8E47-7E43FACADE28}" type="pres">
      <dgm:prSet presAssocID="{02494E8C-6F4A-4F04-8D4E-07CBBBBC677A}" presName="tx2" presStyleLbl="revTx" presStyleIdx="3" presStyleCnt="7"/>
      <dgm:spPr/>
    </dgm:pt>
    <dgm:pt modelId="{725A7BD9-66FC-4B65-B3C8-441EEC9CB343}" type="pres">
      <dgm:prSet presAssocID="{02494E8C-6F4A-4F04-8D4E-07CBBBBC677A}" presName="vert2" presStyleCnt="0"/>
      <dgm:spPr/>
    </dgm:pt>
    <dgm:pt modelId="{27AEFB2C-A94B-4D2E-B1FF-E9E2F113C0A7}" type="pres">
      <dgm:prSet presAssocID="{4D90CBA7-D348-46AA-88A7-D0C12C7044EC}" presName="horz3" presStyleCnt="0"/>
      <dgm:spPr/>
    </dgm:pt>
    <dgm:pt modelId="{501EBBDE-AC9E-447F-8DAA-2F5B44024A27}" type="pres">
      <dgm:prSet presAssocID="{4D90CBA7-D348-46AA-88A7-D0C12C7044EC}" presName="horzSpace3" presStyleCnt="0"/>
      <dgm:spPr/>
    </dgm:pt>
    <dgm:pt modelId="{26220ABB-60C5-4EB0-918E-898124819698}" type="pres">
      <dgm:prSet presAssocID="{4D90CBA7-D348-46AA-88A7-D0C12C7044EC}" presName="tx3" presStyleLbl="revTx" presStyleIdx="4" presStyleCnt="7"/>
      <dgm:spPr/>
    </dgm:pt>
    <dgm:pt modelId="{F5C15AF7-0931-4353-BE73-D1B71B208D32}" type="pres">
      <dgm:prSet presAssocID="{4D90CBA7-D348-46AA-88A7-D0C12C7044EC}" presName="vert3" presStyleCnt="0"/>
      <dgm:spPr/>
    </dgm:pt>
    <dgm:pt modelId="{ECD430B3-6F39-4CD1-B5D2-C6964F032E6D}" type="pres">
      <dgm:prSet presAssocID="{02494E8C-6F4A-4F04-8D4E-07CBBBBC677A}" presName="thinLine2b" presStyleLbl="callout" presStyleIdx="1" presStyleCnt="3"/>
      <dgm:spPr/>
    </dgm:pt>
    <dgm:pt modelId="{22AAF6D6-3E27-470D-9EE5-B01A2C423BB0}" type="pres">
      <dgm:prSet presAssocID="{02494E8C-6F4A-4F04-8D4E-07CBBBBC677A}" presName="vertSpace2b" presStyleCnt="0"/>
      <dgm:spPr/>
    </dgm:pt>
    <dgm:pt modelId="{06C4F80C-F05C-4AF0-8C00-949719374CF0}" type="pres">
      <dgm:prSet presAssocID="{D8ACD24F-1124-4588-AACA-D0DC0B8F3E53}" presName="horz2" presStyleCnt="0"/>
      <dgm:spPr/>
    </dgm:pt>
    <dgm:pt modelId="{A13893CA-6E04-4F3A-9CE1-492751683627}" type="pres">
      <dgm:prSet presAssocID="{D8ACD24F-1124-4588-AACA-D0DC0B8F3E53}" presName="horzSpace2" presStyleCnt="0"/>
      <dgm:spPr/>
    </dgm:pt>
    <dgm:pt modelId="{373F4EE1-B5C4-47FE-9DFC-2B5F7ABFF698}" type="pres">
      <dgm:prSet presAssocID="{D8ACD24F-1124-4588-AACA-D0DC0B8F3E53}" presName="tx2" presStyleLbl="revTx" presStyleIdx="5" presStyleCnt="7"/>
      <dgm:spPr/>
    </dgm:pt>
    <dgm:pt modelId="{B7B17032-8D6B-4490-AC94-CD7FF79BA85E}" type="pres">
      <dgm:prSet presAssocID="{D8ACD24F-1124-4588-AACA-D0DC0B8F3E53}" presName="vert2" presStyleCnt="0"/>
      <dgm:spPr/>
    </dgm:pt>
    <dgm:pt modelId="{CCE14366-B078-4D86-A6AA-4E4AE87704AA}" type="pres">
      <dgm:prSet presAssocID="{E58F57B3-60CE-43EC-9FAF-448524C468BA}" presName="horz3" presStyleCnt="0"/>
      <dgm:spPr/>
    </dgm:pt>
    <dgm:pt modelId="{966194C1-B433-40FB-AC82-639D93B91BBF}" type="pres">
      <dgm:prSet presAssocID="{E58F57B3-60CE-43EC-9FAF-448524C468BA}" presName="horzSpace3" presStyleCnt="0"/>
      <dgm:spPr/>
    </dgm:pt>
    <dgm:pt modelId="{A2C57304-9EC6-4FB9-B38D-18302EE0F6BD}" type="pres">
      <dgm:prSet presAssocID="{E58F57B3-60CE-43EC-9FAF-448524C468BA}" presName="tx3" presStyleLbl="revTx" presStyleIdx="6" presStyleCnt="7"/>
      <dgm:spPr/>
    </dgm:pt>
    <dgm:pt modelId="{A4168F4C-A3F9-4F33-A997-AC1DC740E7B2}" type="pres">
      <dgm:prSet presAssocID="{E58F57B3-60CE-43EC-9FAF-448524C468BA}" presName="vert3" presStyleCnt="0"/>
      <dgm:spPr/>
    </dgm:pt>
    <dgm:pt modelId="{305BACF3-21CA-4EC8-8EA9-10F192948A02}" type="pres">
      <dgm:prSet presAssocID="{D8ACD24F-1124-4588-AACA-D0DC0B8F3E53}" presName="thinLine2b" presStyleLbl="callout" presStyleIdx="2" presStyleCnt="3"/>
      <dgm:spPr/>
    </dgm:pt>
    <dgm:pt modelId="{15B26F1E-A6F2-42BF-A62E-3ACF7E3ED3A1}" type="pres">
      <dgm:prSet presAssocID="{D8ACD24F-1124-4588-AACA-D0DC0B8F3E53}" presName="vertSpace2b" presStyleCnt="0"/>
      <dgm:spPr/>
    </dgm:pt>
  </dgm:ptLst>
  <dgm:cxnLst>
    <dgm:cxn modelId="{13221B26-2AA5-4587-8C44-361BA84EB7AF}" type="presOf" srcId="{C130391A-CF84-4B49-A875-F137602D6A60}" destId="{393E5C38-4C07-40CB-A324-B26022E8EA99}" srcOrd="0" destOrd="0" presId="urn:microsoft.com/office/officeart/2008/layout/LinedList"/>
    <dgm:cxn modelId="{B23AA031-898C-4AD7-9D6C-8E21B5AD63C6}" type="presOf" srcId="{4D90CBA7-D348-46AA-88A7-D0C12C7044EC}" destId="{26220ABB-60C5-4EB0-918E-898124819698}" srcOrd="0" destOrd="0" presId="urn:microsoft.com/office/officeart/2008/layout/LinedList"/>
    <dgm:cxn modelId="{166CF047-0070-49B9-80DD-4C2ED1EAA98B}" srcId="{84D243E8-BCEF-4811-96FD-2E3D75BA542A}" destId="{02494E8C-6F4A-4F04-8D4E-07CBBBBC677A}" srcOrd="1" destOrd="0" parTransId="{553C1A95-954C-458B-999D-8C7C725A46CA}" sibTransId="{3133F0B1-0821-470C-9062-081AB17027FC}"/>
    <dgm:cxn modelId="{51BDB24F-2F47-4A44-BB5D-7560983F1F1E}" type="presOf" srcId="{E58F57B3-60CE-43EC-9FAF-448524C468BA}" destId="{A2C57304-9EC6-4FB9-B38D-18302EE0F6BD}" srcOrd="0" destOrd="0" presId="urn:microsoft.com/office/officeart/2008/layout/LinedList"/>
    <dgm:cxn modelId="{39098A55-4B22-443F-A722-8DD59A7DE5BC}" srcId="{84D243E8-BCEF-4811-96FD-2E3D75BA542A}" destId="{D8ACD24F-1124-4588-AACA-D0DC0B8F3E53}" srcOrd="2" destOrd="0" parTransId="{4E7A9BD7-61AD-4A74-81E1-A7BC80F13355}" sibTransId="{B6918322-5E2E-4106-98BC-1111FFE9B56B}"/>
    <dgm:cxn modelId="{BAF90459-F8B2-4161-8BA0-B50F4F2A6438}" type="presOf" srcId="{84D243E8-BCEF-4811-96FD-2E3D75BA542A}" destId="{CDAE61DE-E8F5-4B27-A35F-D9E122E3818F}" srcOrd="0" destOrd="0" presId="urn:microsoft.com/office/officeart/2008/layout/LinedList"/>
    <dgm:cxn modelId="{5DA55679-2F4F-4349-A5BC-8C31543FF80F}" srcId="{84D243E8-BCEF-4811-96FD-2E3D75BA542A}" destId="{C130391A-CF84-4B49-A875-F137602D6A60}" srcOrd="0" destOrd="0" parTransId="{254564EF-4E37-4F73-9540-BC00AFF72E04}" sibTransId="{A979AB7F-4491-4558-B8EF-433D825DF000}"/>
    <dgm:cxn modelId="{4A1B7E59-6A9C-4A2D-A9FB-F63C9E1A0007}" type="presOf" srcId="{02494E8C-6F4A-4F04-8D4E-07CBBBBC677A}" destId="{4B321F25-EE2A-4813-8E47-7E43FACADE28}" srcOrd="0" destOrd="0" presId="urn:microsoft.com/office/officeart/2008/layout/LinedList"/>
    <dgm:cxn modelId="{56118F7A-25EB-4445-B037-40DBD60C005F}" srcId="{C130391A-CF84-4B49-A875-F137602D6A60}" destId="{8034FDAD-93FA-4D90-A9DA-906C8CE10134}" srcOrd="0" destOrd="0" parTransId="{8BB66F48-EE0D-460F-AD98-6A8A8E0B6C51}" sibTransId="{46D038DB-9005-456B-9035-4A76DBAFD6FB}"/>
    <dgm:cxn modelId="{38482C7D-1FFA-492E-AE98-7C7D38763F72}" srcId="{02494E8C-6F4A-4F04-8D4E-07CBBBBC677A}" destId="{4D90CBA7-D348-46AA-88A7-D0C12C7044EC}" srcOrd="0" destOrd="0" parTransId="{55122D89-708E-45DD-9024-40044BA24D69}" sibTransId="{32E1A00C-FD9F-41A4-95E7-6E35CD81E437}"/>
    <dgm:cxn modelId="{859E2986-AE90-49AC-82EF-DF7068E3E952}" srcId="{2A116F63-1905-4EE8-975E-F32569B89261}" destId="{84D243E8-BCEF-4811-96FD-2E3D75BA542A}" srcOrd="0" destOrd="0" parTransId="{12B1B5F9-715E-46CF-8EDF-BA388A2D262C}" sibTransId="{B7B44E2E-8823-4B8E-BBAB-5A900988CB88}"/>
    <dgm:cxn modelId="{524D88AD-06DD-495B-9555-17AF72B8CC74}" srcId="{D8ACD24F-1124-4588-AACA-D0DC0B8F3E53}" destId="{E58F57B3-60CE-43EC-9FAF-448524C468BA}" srcOrd="0" destOrd="0" parTransId="{B470E9B0-0E62-482F-8903-D63DAABC4BB2}" sibTransId="{71D06313-329A-45CC-A14D-E463B23DF49F}"/>
    <dgm:cxn modelId="{793F38B9-125A-46D3-874F-EADACD6A17BB}" type="presOf" srcId="{8034FDAD-93FA-4D90-A9DA-906C8CE10134}" destId="{DD09A67C-09E2-4ACD-BFC7-DFB2DC9C67B8}" srcOrd="0" destOrd="0" presId="urn:microsoft.com/office/officeart/2008/layout/LinedList"/>
    <dgm:cxn modelId="{564CA2F0-D715-4867-9501-5A50759AA9FA}" type="presOf" srcId="{2A116F63-1905-4EE8-975E-F32569B89261}" destId="{B66275B4-6559-452F-966C-18F7D73F1BEA}" srcOrd="0" destOrd="0" presId="urn:microsoft.com/office/officeart/2008/layout/LinedList"/>
    <dgm:cxn modelId="{6E50D5F0-B365-452B-BE1F-9EC54D218E90}" type="presOf" srcId="{D8ACD24F-1124-4588-AACA-D0DC0B8F3E53}" destId="{373F4EE1-B5C4-47FE-9DFC-2B5F7ABFF698}" srcOrd="0" destOrd="0" presId="urn:microsoft.com/office/officeart/2008/layout/LinedList"/>
    <dgm:cxn modelId="{4678A2D6-8B80-4986-A632-AD79735E69CC}" type="presParOf" srcId="{B66275B4-6559-452F-966C-18F7D73F1BEA}" destId="{1EAE98DD-ABEC-4F9C-8425-EAF5A5D1F160}" srcOrd="0" destOrd="0" presId="urn:microsoft.com/office/officeart/2008/layout/LinedList"/>
    <dgm:cxn modelId="{FBE59884-84AA-4332-ACF4-5B2EDE6FDB6B}" type="presParOf" srcId="{B66275B4-6559-452F-966C-18F7D73F1BEA}" destId="{2D51D19C-1D57-4257-81E3-7524E6BC7F69}" srcOrd="1" destOrd="0" presId="urn:microsoft.com/office/officeart/2008/layout/LinedList"/>
    <dgm:cxn modelId="{AECAB954-B71E-48C9-AE33-7BBBE8D405C4}" type="presParOf" srcId="{2D51D19C-1D57-4257-81E3-7524E6BC7F69}" destId="{CDAE61DE-E8F5-4B27-A35F-D9E122E3818F}" srcOrd="0" destOrd="0" presId="urn:microsoft.com/office/officeart/2008/layout/LinedList"/>
    <dgm:cxn modelId="{161045DF-1F36-44F8-BE25-5A23A32AADDE}" type="presParOf" srcId="{2D51D19C-1D57-4257-81E3-7524E6BC7F69}" destId="{081FC18E-7B23-4233-8C31-6AA0F3011BE6}" srcOrd="1" destOrd="0" presId="urn:microsoft.com/office/officeart/2008/layout/LinedList"/>
    <dgm:cxn modelId="{68AF70A1-4100-449D-BF4A-C9BF88C1DA52}" type="presParOf" srcId="{081FC18E-7B23-4233-8C31-6AA0F3011BE6}" destId="{63C6A9B3-C4D9-4B85-941A-9E3AED6CA632}" srcOrd="0" destOrd="0" presId="urn:microsoft.com/office/officeart/2008/layout/LinedList"/>
    <dgm:cxn modelId="{D9032697-ADAC-4EFB-8842-97400BDC6D5F}" type="presParOf" srcId="{081FC18E-7B23-4233-8C31-6AA0F3011BE6}" destId="{228E58B2-3EA5-4F58-9089-DF5DF67BCC9C}" srcOrd="1" destOrd="0" presId="urn:microsoft.com/office/officeart/2008/layout/LinedList"/>
    <dgm:cxn modelId="{1890EA7A-B4E2-42CA-BF1C-55D392237669}" type="presParOf" srcId="{228E58B2-3EA5-4F58-9089-DF5DF67BCC9C}" destId="{D97E4003-5C91-435C-BBE8-609A2158EC7D}" srcOrd="0" destOrd="0" presId="urn:microsoft.com/office/officeart/2008/layout/LinedList"/>
    <dgm:cxn modelId="{0286123A-0701-49E5-97B1-A704CF0A3B78}" type="presParOf" srcId="{228E58B2-3EA5-4F58-9089-DF5DF67BCC9C}" destId="{393E5C38-4C07-40CB-A324-B26022E8EA99}" srcOrd="1" destOrd="0" presId="urn:microsoft.com/office/officeart/2008/layout/LinedList"/>
    <dgm:cxn modelId="{2AE45199-EA52-4D93-BA82-74EB8AB9071E}" type="presParOf" srcId="{228E58B2-3EA5-4F58-9089-DF5DF67BCC9C}" destId="{385E2E38-DC66-4936-874D-FBE10BA595D9}" srcOrd="2" destOrd="0" presId="urn:microsoft.com/office/officeart/2008/layout/LinedList"/>
    <dgm:cxn modelId="{CC1FFDF5-F9CE-42AD-A679-DF1719DB6658}" type="presParOf" srcId="{385E2E38-DC66-4936-874D-FBE10BA595D9}" destId="{7C15A2E3-AE0D-4584-BEF2-CFDA56FECFBD}" srcOrd="0" destOrd="0" presId="urn:microsoft.com/office/officeart/2008/layout/LinedList"/>
    <dgm:cxn modelId="{052FA984-CE29-4FDA-AB42-0EDD0ABA99C2}" type="presParOf" srcId="{7C15A2E3-AE0D-4584-BEF2-CFDA56FECFBD}" destId="{3B6A997A-6FCC-44DA-911D-553EB74124BB}" srcOrd="0" destOrd="0" presId="urn:microsoft.com/office/officeart/2008/layout/LinedList"/>
    <dgm:cxn modelId="{C5B5134A-7E72-4A21-BC63-19FDCF368A38}" type="presParOf" srcId="{7C15A2E3-AE0D-4584-BEF2-CFDA56FECFBD}" destId="{DD09A67C-09E2-4ACD-BFC7-DFB2DC9C67B8}" srcOrd="1" destOrd="0" presId="urn:microsoft.com/office/officeart/2008/layout/LinedList"/>
    <dgm:cxn modelId="{09980592-5F89-41A6-B9FD-FD748FC06ECE}" type="presParOf" srcId="{7C15A2E3-AE0D-4584-BEF2-CFDA56FECFBD}" destId="{58C9706E-A11A-4986-B255-0A72A19753D4}" srcOrd="2" destOrd="0" presId="urn:microsoft.com/office/officeart/2008/layout/LinedList"/>
    <dgm:cxn modelId="{2F7B6D69-E6D7-4743-AF32-F2EBA4F8B5DC}" type="presParOf" srcId="{081FC18E-7B23-4233-8C31-6AA0F3011BE6}" destId="{979A6522-DBF1-41A6-91B5-A3F5B035EDFC}" srcOrd="2" destOrd="0" presId="urn:microsoft.com/office/officeart/2008/layout/LinedList"/>
    <dgm:cxn modelId="{8AD88F6D-132C-4C7B-AD3B-83D2198926E5}" type="presParOf" srcId="{081FC18E-7B23-4233-8C31-6AA0F3011BE6}" destId="{94B7959B-496E-4241-BA7F-D3478C5827B6}" srcOrd="3" destOrd="0" presId="urn:microsoft.com/office/officeart/2008/layout/LinedList"/>
    <dgm:cxn modelId="{A57ECC4C-CBF1-4291-8E3F-562B312124B9}" type="presParOf" srcId="{081FC18E-7B23-4233-8C31-6AA0F3011BE6}" destId="{994E353A-25CD-4CE0-906D-40D4F6F6AD85}" srcOrd="4" destOrd="0" presId="urn:microsoft.com/office/officeart/2008/layout/LinedList"/>
    <dgm:cxn modelId="{68ECB3E7-F2A2-4CE1-AD9C-DAC20232B803}" type="presParOf" srcId="{994E353A-25CD-4CE0-906D-40D4F6F6AD85}" destId="{8A5D3CDB-29C9-4290-94F3-0CEE3C063B90}" srcOrd="0" destOrd="0" presId="urn:microsoft.com/office/officeart/2008/layout/LinedList"/>
    <dgm:cxn modelId="{A99DEB48-A303-4A99-AC6D-01CA4B99EFD0}" type="presParOf" srcId="{994E353A-25CD-4CE0-906D-40D4F6F6AD85}" destId="{4B321F25-EE2A-4813-8E47-7E43FACADE28}" srcOrd="1" destOrd="0" presId="urn:microsoft.com/office/officeart/2008/layout/LinedList"/>
    <dgm:cxn modelId="{4B3AD30D-0B7A-41E8-A286-2B07AB827017}" type="presParOf" srcId="{994E353A-25CD-4CE0-906D-40D4F6F6AD85}" destId="{725A7BD9-66FC-4B65-B3C8-441EEC9CB343}" srcOrd="2" destOrd="0" presId="urn:microsoft.com/office/officeart/2008/layout/LinedList"/>
    <dgm:cxn modelId="{AEDD6159-607C-4D9E-B7CC-D628D461040D}" type="presParOf" srcId="{725A7BD9-66FC-4B65-B3C8-441EEC9CB343}" destId="{27AEFB2C-A94B-4D2E-B1FF-E9E2F113C0A7}" srcOrd="0" destOrd="0" presId="urn:microsoft.com/office/officeart/2008/layout/LinedList"/>
    <dgm:cxn modelId="{3982A2E9-59B8-418C-906E-24BFEA207E2E}" type="presParOf" srcId="{27AEFB2C-A94B-4D2E-B1FF-E9E2F113C0A7}" destId="{501EBBDE-AC9E-447F-8DAA-2F5B44024A27}" srcOrd="0" destOrd="0" presId="urn:microsoft.com/office/officeart/2008/layout/LinedList"/>
    <dgm:cxn modelId="{D649C06D-AC81-46E1-BF5D-0260E0F38EDB}" type="presParOf" srcId="{27AEFB2C-A94B-4D2E-B1FF-E9E2F113C0A7}" destId="{26220ABB-60C5-4EB0-918E-898124819698}" srcOrd="1" destOrd="0" presId="urn:microsoft.com/office/officeart/2008/layout/LinedList"/>
    <dgm:cxn modelId="{71B2994B-5746-4F21-BF68-FB15173C20AA}" type="presParOf" srcId="{27AEFB2C-A94B-4D2E-B1FF-E9E2F113C0A7}" destId="{F5C15AF7-0931-4353-BE73-D1B71B208D32}" srcOrd="2" destOrd="0" presId="urn:microsoft.com/office/officeart/2008/layout/LinedList"/>
    <dgm:cxn modelId="{EC4A10D6-0AF8-4832-9F16-1AF617C394A5}" type="presParOf" srcId="{081FC18E-7B23-4233-8C31-6AA0F3011BE6}" destId="{ECD430B3-6F39-4CD1-B5D2-C6964F032E6D}" srcOrd="5" destOrd="0" presId="urn:microsoft.com/office/officeart/2008/layout/LinedList"/>
    <dgm:cxn modelId="{95F59FA2-55EF-4AB5-881A-92D2C4E7B6A4}" type="presParOf" srcId="{081FC18E-7B23-4233-8C31-6AA0F3011BE6}" destId="{22AAF6D6-3E27-470D-9EE5-B01A2C423BB0}" srcOrd="6" destOrd="0" presId="urn:microsoft.com/office/officeart/2008/layout/LinedList"/>
    <dgm:cxn modelId="{724B387F-B6CA-41E7-B534-C7FBEAA14453}" type="presParOf" srcId="{081FC18E-7B23-4233-8C31-6AA0F3011BE6}" destId="{06C4F80C-F05C-4AF0-8C00-949719374CF0}" srcOrd="7" destOrd="0" presId="urn:microsoft.com/office/officeart/2008/layout/LinedList"/>
    <dgm:cxn modelId="{2CBE9A77-C127-4723-AB8C-AA0A99B6540D}" type="presParOf" srcId="{06C4F80C-F05C-4AF0-8C00-949719374CF0}" destId="{A13893CA-6E04-4F3A-9CE1-492751683627}" srcOrd="0" destOrd="0" presId="urn:microsoft.com/office/officeart/2008/layout/LinedList"/>
    <dgm:cxn modelId="{DE048A67-C45E-474D-A0B0-7A8698032482}" type="presParOf" srcId="{06C4F80C-F05C-4AF0-8C00-949719374CF0}" destId="{373F4EE1-B5C4-47FE-9DFC-2B5F7ABFF698}" srcOrd="1" destOrd="0" presId="urn:microsoft.com/office/officeart/2008/layout/LinedList"/>
    <dgm:cxn modelId="{BEB7607B-F415-40DD-9188-A0C506B15E53}" type="presParOf" srcId="{06C4F80C-F05C-4AF0-8C00-949719374CF0}" destId="{B7B17032-8D6B-4490-AC94-CD7FF79BA85E}" srcOrd="2" destOrd="0" presId="urn:microsoft.com/office/officeart/2008/layout/LinedList"/>
    <dgm:cxn modelId="{5D58D111-7DA9-45EB-BE37-88A9D7D1A516}" type="presParOf" srcId="{B7B17032-8D6B-4490-AC94-CD7FF79BA85E}" destId="{CCE14366-B078-4D86-A6AA-4E4AE87704AA}" srcOrd="0" destOrd="0" presId="urn:microsoft.com/office/officeart/2008/layout/LinedList"/>
    <dgm:cxn modelId="{D783BA54-B0B0-42F7-814E-72AB3BFAC110}" type="presParOf" srcId="{CCE14366-B078-4D86-A6AA-4E4AE87704AA}" destId="{966194C1-B433-40FB-AC82-639D93B91BBF}" srcOrd="0" destOrd="0" presId="urn:microsoft.com/office/officeart/2008/layout/LinedList"/>
    <dgm:cxn modelId="{EE37CB13-06BC-4C3C-9572-297D12A9A96A}" type="presParOf" srcId="{CCE14366-B078-4D86-A6AA-4E4AE87704AA}" destId="{A2C57304-9EC6-4FB9-B38D-18302EE0F6BD}" srcOrd="1" destOrd="0" presId="urn:microsoft.com/office/officeart/2008/layout/LinedList"/>
    <dgm:cxn modelId="{876ED962-86E3-4512-BC42-B2169C2D5433}" type="presParOf" srcId="{CCE14366-B078-4D86-A6AA-4E4AE87704AA}" destId="{A4168F4C-A3F9-4F33-A997-AC1DC740E7B2}" srcOrd="2" destOrd="0" presId="urn:microsoft.com/office/officeart/2008/layout/LinedList"/>
    <dgm:cxn modelId="{83F9FA97-C654-4714-A363-E2D20B58E499}" type="presParOf" srcId="{081FC18E-7B23-4233-8C31-6AA0F3011BE6}" destId="{305BACF3-21CA-4EC8-8EA9-10F192948A02}" srcOrd="8" destOrd="0" presId="urn:microsoft.com/office/officeart/2008/layout/LinedList"/>
    <dgm:cxn modelId="{A0FFBDB9-75C6-4B73-865C-D7C9A983C076}" type="presParOf" srcId="{081FC18E-7B23-4233-8C31-6AA0F3011BE6}" destId="{15B26F1E-A6F2-42BF-A62E-3ACF7E3ED3A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4DEB01-660E-47B3-AF11-55109ED0724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B176BA86-6E4A-42A0-BFE4-968F39E8051F}">
      <dgm:prSet phldrT="[Texto]"/>
      <dgm:spPr/>
      <dgm:t>
        <a:bodyPr/>
        <a:lstStyle/>
        <a:p>
          <a:r>
            <a:rPr lang="es-MX" dirty="0"/>
            <a:t>Controlador compartido</a:t>
          </a:r>
        </a:p>
      </dgm:t>
    </dgm:pt>
    <dgm:pt modelId="{2900D699-D31D-452C-9212-9BC8B02C573B}" type="parTrans" cxnId="{B5D7734A-7024-4A80-ABB2-C97CBCB08EBE}">
      <dgm:prSet/>
      <dgm:spPr/>
      <dgm:t>
        <a:bodyPr/>
        <a:lstStyle/>
        <a:p>
          <a:endParaRPr lang="es-MX"/>
        </a:p>
      </dgm:t>
    </dgm:pt>
    <dgm:pt modelId="{03E51018-9536-4442-A404-6ED3554BF985}" type="sibTrans" cxnId="{B5D7734A-7024-4A80-ABB2-C97CBCB08EBE}">
      <dgm:prSet/>
      <dgm:spPr/>
      <dgm:t>
        <a:bodyPr/>
        <a:lstStyle/>
        <a:p>
          <a:endParaRPr lang="es-MX"/>
        </a:p>
      </dgm:t>
    </dgm:pt>
    <dgm:pt modelId="{6EC49880-C1EA-4A60-BCD5-4DD71836D5DE}">
      <dgm:prSet phldrT="[Texto]" custT="1"/>
      <dgm:spPr/>
      <dgm:t>
        <a:bodyPr/>
        <a:lstStyle/>
        <a:p>
          <a:r>
            <a:rPr lang="es-MX" sz="2400" dirty="0"/>
            <a:t>Público</a:t>
          </a:r>
        </a:p>
      </dgm:t>
    </dgm:pt>
    <dgm:pt modelId="{17DC7D14-6597-4102-9A3A-9C2449D0E087}" type="parTrans" cxnId="{3C7509B3-6CE4-4818-A377-C58D157D7BEB}">
      <dgm:prSet/>
      <dgm:spPr/>
      <dgm:t>
        <a:bodyPr/>
        <a:lstStyle/>
        <a:p>
          <a:endParaRPr lang="es-MX"/>
        </a:p>
      </dgm:t>
    </dgm:pt>
    <dgm:pt modelId="{90064520-7A27-46AB-9309-3A9B62D9F865}" type="sibTrans" cxnId="{3C7509B3-6CE4-4818-A377-C58D157D7BEB}">
      <dgm:prSet/>
      <dgm:spPr/>
      <dgm:t>
        <a:bodyPr/>
        <a:lstStyle/>
        <a:p>
          <a:endParaRPr lang="es-MX"/>
        </a:p>
      </dgm:t>
    </dgm:pt>
    <dgm:pt modelId="{C78C3F92-C3FA-4AFA-9748-4D66537DE2CD}">
      <dgm:prSet phldrT="[Texto]" custT="1"/>
      <dgm:spPr/>
      <dgm:t>
        <a:bodyPr/>
        <a:lstStyle/>
        <a:p>
          <a:r>
            <a:rPr lang="es-MX" sz="2400" dirty="0"/>
            <a:t>Privado</a:t>
          </a:r>
        </a:p>
      </dgm:t>
    </dgm:pt>
    <dgm:pt modelId="{D2EB2FB3-029B-4425-8625-BD999B8AD52E}" type="parTrans" cxnId="{530EB2B9-42C3-4DC2-A825-9CC13D82B95E}">
      <dgm:prSet/>
      <dgm:spPr/>
      <dgm:t>
        <a:bodyPr/>
        <a:lstStyle/>
        <a:p>
          <a:endParaRPr lang="es-MX"/>
        </a:p>
      </dgm:t>
    </dgm:pt>
    <dgm:pt modelId="{127CC071-27EE-4187-8126-E974E1B9B5C4}" type="sibTrans" cxnId="{530EB2B9-42C3-4DC2-A825-9CC13D82B95E}">
      <dgm:prSet/>
      <dgm:spPr/>
      <dgm:t>
        <a:bodyPr/>
        <a:lstStyle/>
        <a:p>
          <a:endParaRPr lang="es-MX"/>
        </a:p>
      </dgm:t>
    </dgm:pt>
    <dgm:pt modelId="{A0912EEF-6488-432E-B1D8-4F7A964DC87B}" type="pres">
      <dgm:prSet presAssocID="{B74DEB01-660E-47B3-AF11-55109ED07241}" presName="vert0" presStyleCnt="0">
        <dgm:presLayoutVars>
          <dgm:dir/>
          <dgm:animOne val="branch"/>
          <dgm:animLvl val="lvl"/>
        </dgm:presLayoutVars>
      </dgm:prSet>
      <dgm:spPr/>
    </dgm:pt>
    <dgm:pt modelId="{A34D4CEE-C851-483B-A0A1-19A6B531D7F4}" type="pres">
      <dgm:prSet presAssocID="{B176BA86-6E4A-42A0-BFE4-968F39E8051F}" presName="thickLine" presStyleLbl="alignNode1" presStyleIdx="0" presStyleCnt="1"/>
      <dgm:spPr/>
    </dgm:pt>
    <dgm:pt modelId="{033E60CA-4E27-424C-8E3C-E829AD568FA0}" type="pres">
      <dgm:prSet presAssocID="{B176BA86-6E4A-42A0-BFE4-968F39E8051F}" presName="horz1" presStyleCnt="0"/>
      <dgm:spPr/>
    </dgm:pt>
    <dgm:pt modelId="{D4358EDE-6BF0-41F3-9BDA-B032300355D6}" type="pres">
      <dgm:prSet presAssocID="{B176BA86-6E4A-42A0-BFE4-968F39E8051F}" presName="tx1" presStyleLbl="revTx" presStyleIdx="0" presStyleCnt="3"/>
      <dgm:spPr/>
    </dgm:pt>
    <dgm:pt modelId="{42BB78FB-5028-4A29-AF8E-A3933D018309}" type="pres">
      <dgm:prSet presAssocID="{B176BA86-6E4A-42A0-BFE4-968F39E8051F}" presName="vert1" presStyleCnt="0"/>
      <dgm:spPr/>
    </dgm:pt>
    <dgm:pt modelId="{D31E35C5-32C9-4B8D-A6C1-5E8BB2519CA1}" type="pres">
      <dgm:prSet presAssocID="{6EC49880-C1EA-4A60-BCD5-4DD71836D5DE}" presName="vertSpace2a" presStyleCnt="0"/>
      <dgm:spPr/>
    </dgm:pt>
    <dgm:pt modelId="{7DFA4038-439E-4AE5-91A1-E4012A5DB221}" type="pres">
      <dgm:prSet presAssocID="{6EC49880-C1EA-4A60-BCD5-4DD71836D5DE}" presName="horz2" presStyleCnt="0"/>
      <dgm:spPr/>
    </dgm:pt>
    <dgm:pt modelId="{C6EE095A-A3AB-42CD-BE06-95065300DC9B}" type="pres">
      <dgm:prSet presAssocID="{6EC49880-C1EA-4A60-BCD5-4DD71836D5DE}" presName="horzSpace2" presStyleCnt="0"/>
      <dgm:spPr/>
    </dgm:pt>
    <dgm:pt modelId="{45303477-F681-45FE-9B84-A029406EC614}" type="pres">
      <dgm:prSet presAssocID="{6EC49880-C1EA-4A60-BCD5-4DD71836D5DE}" presName="tx2" presStyleLbl="revTx" presStyleIdx="1" presStyleCnt="3"/>
      <dgm:spPr/>
    </dgm:pt>
    <dgm:pt modelId="{33AE4201-FD65-4DF2-BEFA-A548C94CE934}" type="pres">
      <dgm:prSet presAssocID="{6EC49880-C1EA-4A60-BCD5-4DD71836D5DE}" presName="vert2" presStyleCnt="0"/>
      <dgm:spPr/>
    </dgm:pt>
    <dgm:pt modelId="{1742F0D7-BCD8-4855-AAEC-79CE6530A60D}" type="pres">
      <dgm:prSet presAssocID="{6EC49880-C1EA-4A60-BCD5-4DD71836D5DE}" presName="thinLine2b" presStyleLbl="callout" presStyleIdx="0" presStyleCnt="2"/>
      <dgm:spPr/>
    </dgm:pt>
    <dgm:pt modelId="{BCC78431-D41F-4171-AB29-0E9225BE634A}" type="pres">
      <dgm:prSet presAssocID="{6EC49880-C1EA-4A60-BCD5-4DD71836D5DE}" presName="vertSpace2b" presStyleCnt="0"/>
      <dgm:spPr/>
    </dgm:pt>
    <dgm:pt modelId="{C69F257C-9859-467D-B8EC-9DF0038510C8}" type="pres">
      <dgm:prSet presAssocID="{C78C3F92-C3FA-4AFA-9748-4D66537DE2CD}" presName="horz2" presStyleCnt="0"/>
      <dgm:spPr/>
    </dgm:pt>
    <dgm:pt modelId="{10A419CD-574E-4A64-8681-FFACE3A8E274}" type="pres">
      <dgm:prSet presAssocID="{C78C3F92-C3FA-4AFA-9748-4D66537DE2CD}" presName="horzSpace2" presStyleCnt="0"/>
      <dgm:spPr/>
    </dgm:pt>
    <dgm:pt modelId="{9D9E3935-938F-47A1-82A2-1CF259E81ED7}" type="pres">
      <dgm:prSet presAssocID="{C78C3F92-C3FA-4AFA-9748-4D66537DE2CD}" presName="tx2" presStyleLbl="revTx" presStyleIdx="2" presStyleCnt="3"/>
      <dgm:spPr/>
    </dgm:pt>
    <dgm:pt modelId="{C7884873-84CF-4DE2-A5D8-E6A15ABB6C22}" type="pres">
      <dgm:prSet presAssocID="{C78C3F92-C3FA-4AFA-9748-4D66537DE2CD}" presName="vert2" presStyleCnt="0"/>
      <dgm:spPr/>
    </dgm:pt>
    <dgm:pt modelId="{C8920726-234B-4FD5-9822-442B4C6E4D24}" type="pres">
      <dgm:prSet presAssocID="{C78C3F92-C3FA-4AFA-9748-4D66537DE2CD}" presName="thinLine2b" presStyleLbl="callout" presStyleIdx="1" presStyleCnt="2"/>
      <dgm:spPr/>
    </dgm:pt>
    <dgm:pt modelId="{0FC08365-C64E-4E0C-BF2A-5793FDF5270F}" type="pres">
      <dgm:prSet presAssocID="{C78C3F92-C3FA-4AFA-9748-4D66537DE2CD}" presName="vertSpace2b" presStyleCnt="0"/>
      <dgm:spPr/>
    </dgm:pt>
  </dgm:ptLst>
  <dgm:cxnLst>
    <dgm:cxn modelId="{EF802E05-B607-4110-B151-AD9D6D7713A5}" type="presOf" srcId="{B74DEB01-660E-47B3-AF11-55109ED07241}" destId="{A0912EEF-6488-432E-B1D8-4F7A964DC87B}" srcOrd="0" destOrd="0" presId="urn:microsoft.com/office/officeart/2008/layout/LinedList"/>
    <dgm:cxn modelId="{31918168-3279-4A21-BF15-123965092796}" type="presOf" srcId="{6EC49880-C1EA-4A60-BCD5-4DD71836D5DE}" destId="{45303477-F681-45FE-9B84-A029406EC614}" srcOrd="0" destOrd="0" presId="urn:microsoft.com/office/officeart/2008/layout/LinedList"/>
    <dgm:cxn modelId="{B5D7734A-7024-4A80-ABB2-C97CBCB08EBE}" srcId="{B74DEB01-660E-47B3-AF11-55109ED07241}" destId="{B176BA86-6E4A-42A0-BFE4-968F39E8051F}" srcOrd="0" destOrd="0" parTransId="{2900D699-D31D-452C-9212-9BC8B02C573B}" sibTransId="{03E51018-9536-4442-A404-6ED3554BF985}"/>
    <dgm:cxn modelId="{771D7476-BE9A-4BB6-8213-26B42467C7DC}" type="presOf" srcId="{B176BA86-6E4A-42A0-BFE4-968F39E8051F}" destId="{D4358EDE-6BF0-41F3-9BDA-B032300355D6}" srcOrd="0" destOrd="0" presId="urn:microsoft.com/office/officeart/2008/layout/LinedList"/>
    <dgm:cxn modelId="{F2F999A6-F230-4930-B601-B7E8385A127C}" type="presOf" srcId="{C78C3F92-C3FA-4AFA-9748-4D66537DE2CD}" destId="{9D9E3935-938F-47A1-82A2-1CF259E81ED7}" srcOrd="0" destOrd="0" presId="urn:microsoft.com/office/officeart/2008/layout/LinedList"/>
    <dgm:cxn modelId="{3C7509B3-6CE4-4818-A377-C58D157D7BEB}" srcId="{B176BA86-6E4A-42A0-BFE4-968F39E8051F}" destId="{6EC49880-C1EA-4A60-BCD5-4DD71836D5DE}" srcOrd="0" destOrd="0" parTransId="{17DC7D14-6597-4102-9A3A-9C2449D0E087}" sibTransId="{90064520-7A27-46AB-9309-3A9B62D9F865}"/>
    <dgm:cxn modelId="{530EB2B9-42C3-4DC2-A825-9CC13D82B95E}" srcId="{B176BA86-6E4A-42A0-BFE4-968F39E8051F}" destId="{C78C3F92-C3FA-4AFA-9748-4D66537DE2CD}" srcOrd="1" destOrd="0" parTransId="{D2EB2FB3-029B-4425-8625-BD999B8AD52E}" sibTransId="{127CC071-27EE-4187-8126-E974E1B9B5C4}"/>
    <dgm:cxn modelId="{FB1F6142-1FB4-45FF-87D5-DBAFFA7D2946}" type="presParOf" srcId="{A0912EEF-6488-432E-B1D8-4F7A964DC87B}" destId="{A34D4CEE-C851-483B-A0A1-19A6B531D7F4}" srcOrd="0" destOrd="0" presId="urn:microsoft.com/office/officeart/2008/layout/LinedList"/>
    <dgm:cxn modelId="{1E994DAC-58FD-4D2C-8DEF-AD2A1848588A}" type="presParOf" srcId="{A0912EEF-6488-432E-B1D8-4F7A964DC87B}" destId="{033E60CA-4E27-424C-8E3C-E829AD568FA0}" srcOrd="1" destOrd="0" presId="urn:microsoft.com/office/officeart/2008/layout/LinedList"/>
    <dgm:cxn modelId="{E3DD7391-2D01-4048-9DEE-3DABE1988975}" type="presParOf" srcId="{033E60CA-4E27-424C-8E3C-E829AD568FA0}" destId="{D4358EDE-6BF0-41F3-9BDA-B032300355D6}" srcOrd="0" destOrd="0" presId="urn:microsoft.com/office/officeart/2008/layout/LinedList"/>
    <dgm:cxn modelId="{3F3BC309-026E-4691-9D1A-827D61DABD9E}" type="presParOf" srcId="{033E60CA-4E27-424C-8E3C-E829AD568FA0}" destId="{42BB78FB-5028-4A29-AF8E-A3933D018309}" srcOrd="1" destOrd="0" presId="urn:microsoft.com/office/officeart/2008/layout/LinedList"/>
    <dgm:cxn modelId="{0A2745D5-77F1-4881-A457-D265B90885C9}" type="presParOf" srcId="{42BB78FB-5028-4A29-AF8E-A3933D018309}" destId="{D31E35C5-32C9-4B8D-A6C1-5E8BB2519CA1}" srcOrd="0" destOrd="0" presId="urn:microsoft.com/office/officeart/2008/layout/LinedList"/>
    <dgm:cxn modelId="{EE31FA49-1C27-48D3-9B59-8BAE2915272F}" type="presParOf" srcId="{42BB78FB-5028-4A29-AF8E-A3933D018309}" destId="{7DFA4038-439E-4AE5-91A1-E4012A5DB221}" srcOrd="1" destOrd="0" presId="urn:microsoft.com/office/officeart/2008/layout/LinedList"/>
    <dgm:cxn modelId="{A0731DB3-50D5-4FF8-82E1-6E1F7653EE2C}" type="presParOf" srcId="{7DFA4038-439E-4AE5-91A1-E4012A5DB221}" destId="{C6EE095A-A3AB-42CD-BE06-95065300DC9B}" srcOrd="0" destOrd="0" presId="urn:microsoft.com/office/officeart/2008/layout/LinedList"/>
    <dgm:cxn modelId="{0A6DC9C7-E420-40B0-8A16-C73ABB5C455F}" type="presParOf" srcId="{7DFA4038-439E-4AE5-91A1-E4012A5DB221}" destId="{45303477-F681-45FE-9B84-A029406EC614}" srcOrd="1" destOrd="0" presId="urn:microsoft.com/office/officeart/2008/layout/LinedList"/>
    <dgm:cxn modelId="{7F237592-A912-4CB9-9D27-909711EAA575}" type="presParOf" srcId="{7DFA4038-439E-4AE5-91A1-E4012A5DB221}" destId="{33AE4201-FD65-4DF2-BEFA-A548C94CE934}" srcOrd="2" destOrd="0" presId="urn:microsoft.com/office/officeart/2008/layout/LinedList"/>
    <dgm:cxn modelId="{55235237-B2CC-4285-8292-B6DC4C0042A7}" type="presParOf" srcId="{42BB78FB-5028-4A29-AF8E-A3933D018309}" destId="{1742F0D7-BCD8-4855-AAEC-79CE6530A60D}" srcOrd="2" destOrd="0" presId="urn:microsoft.com/office/officeart/2008/layout/LinedList"/>
    <dgm:cxn modelId="{AA1018CC-49BD-43E1-8B6A-1D6A94198CB8}" type="presParOf" srcId="{42BB78FB-5028-4A29-AF8E-A3933D018309}" destId="{BCC78431-D41F-4171-AB29-0E9225BE634A}" srcOrd="3" destOrd="0" presId="urn:microsoft.com/office/officeart/2008/layout/LinedList"/>
    <dgm:cxn modelId="{43FEA5B9-F32E-4CC2-B08C-92FD5B1B07E7}" type="presParOf" srcId="{42BB78FB-5028-4A29-AF8E-A3933D018309}" destId="{C69F257C-9859-467D-B8EC-9DF0038510C8}" srcOrd="4" destOrd="0" presId="urn:microsoft.com/office/officeart/2008/layout/LinedList"/>
    <dgm:cxn modelId="{3D9AA9F4-9DBB-4459-B0B4-D092F467A190}" type="presParOf" srcId="{C69F257C-9859-467D-B8EC-9DF0038510C8}" destId="{10A419CD-574E-4A64-8681-FFACE3A8E274}" srcOrd="0" destOrd="0" presId="urn:microsoft.com/office/officeart/2008/layout/LinedList"/>
    <dgm:cxn modelId="{29775AB0-B8CA-44FD-9A33-467664D6B125}" type="presParOf" srcId="{C69F257C-9859-467D-B8EC-9DF0038510C8}" destId="{9D9E3935-938F-47A1-82A2-1CF259E81ED7}" srcOrd="1" destOrd="0" presId="urn:microsoft.com/office/officeart/2008/layout/LinedList"/>
    <dgm:cxn modelId="{BEA22365-56E7-435D-9234-7A8BF2C3BEC6}" type="presParOf" srcId="{C69F257C-9859-467D-B8EC-9DF0038510C8}" destId="{C7884873-84CF-4DE2-A5D8-E6A15ABB6C22}" srcOrd="2" destOrd="0" presId="urn:microsoft.com/office/officeart/2008/layout/LinedList"/>
    <dgm:cxn modelId="{0E1F0D7D-009B-432F-80E3-D6461A8BBB0E}" type="presParOf" srcId="{42BB78FB-5028-4A29-AF8E-A3933D018309}" destId="{C8920726-234B-4FD5-9822-442B4C6E4D24}" srcOrd="5" destOrd="0" presId="urn:microsoft.com/office/officeart/2008/layout/LinedList"/>
    <dgm:cxn modelId="{061F842E-1D4D-4DD1-87B5-5CFA11A10EB8}" type="presParOf" srcId="{42BB78FB-5028-4A29-AF8E-A3933D018309}" destId="{0FC08365-C64E-4E0C-BF2A-5793FDF5270F}"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824425-F690-4351-826D-9994EA8EC873}"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s-MX"/>
        </a:p>
      </dgm:t>
    </dgm:pt>
    <dgm:pt modelId="{504E6929-3BCB-485F-97E8-10ADE91D278B}">
      <dgm:prSet phldrT="[Texto]"/>
      <dgm:spPr/>
      <dgm:t>
        <a:bodyPr/>
        <a:lstStyle/>
        <a:p>
          <a:r>
            <a:rPr lang="es-MX" dirty="0"/>
            <a:t>Las nuevas transacciones se transmiten a todos los nodos</a:t>
          </a:r>
        </a:p>
      </dgm:t>
    </dgm:pt>
    <dgm:pt modelId="{E98531C0-0009-4062-83C4-63CBA67124C7}" type="parTrans" cxnId="{C0E42DDB-FB7E-414A-B5EE-22035CE4DD00}">
      <dgm:prSet/>
      <dgm:spPr/>
      <dgm:t>
        <a:bodyPr/>
        <a:lstStyle/>
        <a:p>
          <a:endParaRPr lang="es-MX"/>
        </a:p>
      </dgm:t>
    </dgm:pt>
    <dgm:pt modelId="{5D88F45B-2CC5-4566-A56F-FE047F8FB87F}" type="sibTrans" cxnId="{C0E42DDB-FB7E-414A-B5EE-22035CE4DD00}">
      <dgm:prSet/>
      <dgm:spPr/>
      <dgm:t>
        <a:bodyPr/>
        <a:lstStyle/>
        <a:p>
          <a:endParaRPr lang="es-MX"/>
        </a:p>
      </dgm:t>
    </dgm:pt>
    <dgm:pt modelId="{DCE9568B-D478-4C42-B510-14569039A884}">
      <dgm:prSet phldrT="[Texto]"/>
      <dgm:spPr/>
      <dgm:t>
        <a:bodyPr/>
        <a:lstStyle/>
        <a:p>
          <a:r>
            <a:rPr lang="es-MX" dirty="0"/>
            <a:t>Cada nodo de la minería recoge nuevas transacciones en un bloque</a:t>
          </a:r>
        </a:p>
      </dgm:t>
    </dgm:pt>
    <dgm:pt modelId="{B9ADBBFD-3401-4AEA-8863-11260861830A}" type="parTrans" cxnId="{1ED6CF46-69FB-47DD-B4D6-0C9704960415}">
      <dgm:prSet/>
      <dgm:spPr/>
      <dgm:t>
        <a:bodyPr/>
        <a:lstStyle/>
        <a:p>
          <a:endParaRPr lang="es-MX"/>
        </a:p>
      </dgm:t>
    </dgm:pt>
    <dgm:pt modelId="{C631B58E-51D8-4AC2-8BA9-326167E39C25}" type="sibTrans" cxnId="{1ED6CF46-69FB-47DD-B4D6-0C9704960415}">
      <dgm:prSet/>
      <dgm:spPr/>
      <dgm:t>
        <a:bodyPr/>
        <a:lstStyle/>
        <a:p>
          <a:endParaRPr lang="es-MX"/>
        </a:p>
      </dgm:t>
    </dgm:pt>
    <dgm:pt modelId="{F8106A71-3D7D-46AC-AFCF-271C365F2EFD}">
      <dgm:prSet phldrT="[Texto]"/>
      <dgm:spPr/>
      <dgm:t>
        <a:bodyPr/>
        <a:lstStyle/>
        <a:p>
          <a:r>
            <a:rPr lang="es-MX" dirty="0"/>
            <a:t>Cada nodo minero trabaja en la búsqueda de una prueba de trabajo para su bloque</a:t>
          </a:r>
        </a:p>
      </dgm:t>
    </dgm:pt>
    <dgm:pt modelId="{39CD7240-8BDB-4A99-8ADC-932A271DA1EB}" type="parTrans" cxnId="{B8C971F4-08F2-42CF-B909-E16B537A7120}">
      <dgm:prSet/>
      <dgm:spPr/>
      <dgm:t>
        <a:bodyPr/>
        <a:lstStyle/>
        <a:p>
          <a:endParaRPr lang="es-MX"/>
        </a:p>
      </dgm:t>
    </dgm:pt>
    <dgm:pt modelId="{2CFD8EE4-1B2A-4228-9403-DD89ED483779}" type="sibTrans" cxnId="{B8C971F4-08F2-42CF-B909-E16B537A7120}">
      <dgm:prSet/>
      <dgm:spPr/>
      <dgm:t>
        <a:bodyPr/>
        <a:lstStyle/>
        <a:p>
          <a:endParaRPr lang="es-MX"/>
        </a:p>
      </dgm:t>
    </dgm:pt>
    <dgm:pt modelId="{3542546A-330C-452D-AC5A-974DF8AD7DB2}">
      <dgm:prSet phldrT="[Texto]"/>
      <dgm:spPr/>
      <dgm:t>
        <a:bodyPr/>
        <a:lstStyle/>
        <a:p>
          <a:r>
            <a:rPr lang="es-MX" dirty="0"/>
            <a:t>Cuando un nodo de la minería encuentra una prueba de trabajo, este transmite el bloque a todos los nodos</a:t>
          </a:r>
        </a:p>
      </dgm:t>
    </dgm:pt>
    <dgm:pt modelId="{61E560A0-7E77-47DB-A169-BEB30DC367B0}" type="parTrans" cxnId="{BA7D90B4-684E-43CE-A902-B57737BD7EEC}">
      <dgm:prSet/>
      <dgm:spPr/>
      <dgm:t>
        <a:bodyPr/>
        <a:lstStyle/>
        <a:p>
          <a:endParaRPr lang="es-MX"/>
        </a:p>
      </dgm:t>
    </dgm:pt>
    <dgm:pt modelId="{9B99027A-6179-413F-A3AF-D36102EBD96C}" type="sibTrans" cxnId="{BA7D90B4-684E-43CE-A902-B57737BD7EEC}">
      <dgm:prSet/>
      <dgm:spPr/>
      <dgm:t>
        <a:bodyPr/>
        <a:lstStyle/>
        <a:p>
          <a:endParaRPr lang="es-MX"/>
        </a:p>
      </dgm:t>
    </dgm:pt>
    <dgm:pt modelId="{3D658BCC-F2CE-4760-B377-F3D38EF40D91}">
      <dgm:prSet phldrT="[Texto]"/>
      <dgm:spPr/>
      <dgm:t>
        <a:bodyPr/>
        <a:lstStyle/>
        <a:p>
          <a:r>
            <a:rPr lang="es-MX" dirty="0"/>
            <a:t>Los demás nodos acepta el bloque sólo si todas las transacciones son válidas y no se hayan gastado</a:t>
          </a:r>
        </a:p>
      </dgm:t>
    </dgm:pt>
    <dgm:pt modelId="{985D3602-1464-4E6D-BA00-51C89D49C9F3}" type="parTrans" cxnId="{58A9CE58-2198-47ED-8A59-7816AB9DD887}">
      <dgm:prSet/>
      <dgm:spPr/>
      <dgm:t>
        <a:bodyPr/>
        <a:lstStyle/>
        <a:p>
          <a:endParaRPr lang="es-MX"/>
        </a:p>
      </dgm:t>
    </dgm:pt>
    <dgm:pt modelId="{F1BEC0B5-6B8E-4E6D-9840-62E9500C1894}" type="sibTrans" cxnId="{58A9CE58-2198-47ED-8A59-7816AB9DD887}">
      <dgm:prSet/>
      <dgm:spPr/>
      <dgm:t>
        <a:bodyPr/>
        <a:lstStyle/>
        <a:p>
          <a:endParaRPr lang="es-MX"/>
        </a:p>
      </dgm:t>
    </dgm:pt>
    <dgm:pt modelId="{3C02D249-3977-4C1B-BFBB-E702E9FE4857}">
      <dgm:prSet phldrT="[Texto]"/>
      <dgm:spPr/>
      <dgm:t>
        <a:bodyPr/>
        <a:lstStyle/>
        <a:p>
          <a:r>
            <a:rPr lang="es-MX" dirty="0"/>
            <a:t>Los nodos expresan su aceptación del bloque trabajando en la creación del próximo bloque en la cadena, utilizando el hash del bloque aceptado como el hash anterior</a:t>
          </a:r>
        </a:p>
      </dgm:t>
    </dgm:pt>
    <dgm:pt modelId="{FF81CAF0-1C33-4F88-803F-CCCF9ED505C6}" type="parTrans" cxnId="{679642CC-B9BB-4BF3-B70E-2FDEB7F5C6AF}">
      <dgm:prSet/>
      <dgm:spPr/>
      <dgm:t>
        <a:bodyPr/>
        <a:lstStyle/>
        <a:p>
          <a:endParaRPr lang="es-MX"/>
        </a:p>
      </dgm:t>
    </dgm:pt>
    <dgm:pt modelId="{D6546EA1-AFC4-4D06-A2F2-D2C29B5AD67C}" type="sibTrans" cxnId="{679642CC-B9BB-4BF3-B70E-2FDEB7F5C6AF}">
      <dgm:prSet/>
      <dgm:spPr/>
      <dgm:t>
        <a:bodyPr/>
        <a:lstStyle/>
        <a:p>
          <a:endParaRPr lang="es-MX"/>
        </a:p>
      </dgm:t>
    </dgm:pt>
    <dgm:pt modelId="{275E9F30-030F-4B99-85E8-31DCCDEEA0A7}">
      <dgm:prSet/>
      <dgm:spPr/>
      <dgm:t>
        <a:bodyPr/>
        <a:lstStyle/>
        <a:p>
          <a:r>
            <a:rPr lang="es-MX" dirty="0"/>
            <a:t>Cada vez que alguien completa un bloque recibe una recompensa</a:t>
          </a:r>
        </a:p>
      </dgm:t>
    </dgm:pt>
    <dgm:pt modelId="{640925C9-54A5-4144-B5A8-5369D5D3D9E7}" type="parTrans" cxnId="{721B6FF7-8795-4592-8C97-C1E28D2F6996}">
      <dgm:prSet/>
      <dgm:spPr/>
      <dgm:t>
        <a:bodyPr/>
        <a:lstStyle/>
        <a:p>
          <a:endParaRPr lang="es-MX"/>
        </a:p>
      </dgm:t>
    </dgm:pt>
    <dgm:pt modelId="{EF1941CC-D304-409B-8B8C-C8D4CEC7CBB8}" type="sibTrans" cxnId="{721B6FF7-8795-4592-8C97-C1E28D2F6996}">
      <dgm:prSet/>
      <dgm:spPr/>
      <dgm:t>
        <a:bodyPr/>
        <a:lstStyle/>
        <a:p>
          <a:endParaRPr lang="es-MX"/>
        </a:p>
      </dgm:t>
    </dgm:pt>
    <dgm:pt modelId="{AFC8D5FA-8E2E-4EEB-A3A7-B7A39537599E}" type="pres">
      <dgm:prSet presAssocID="{72824425-F690-4351-826D-9994EA8EC873}" presName="linear" presStyleCnt="0">
        <dgm:presLayoutVars>
          <dgm:dir/>
          <dgm:animLvl val="lvl"/>
          <dgm:resizeHandles val="exact"/>
        </dgm:presLayoutVars>
      </dgm:prSet>
      <dgm:spPr/>
    </dgm:pt>
    <dgm:pt modelId="{029E3375-7F79-4BE1-B0A4-29BFCCDA5EF4}" type="pres">
      <dgm:prSet presAssocID="{504E6929-3BCB-485F-97E8-10ADE91D278B}" presName="parentLin" presStyleCnt="0"/>
      <dgm:spPr/>
    </dgm:pt>
    <dgm:pt modelId="{0FC8B11B-01D6-4F7C-A7B5-23BAAE3B18DB}" type="pres">
      <dgm:prSet presAssocID="{504E6929-3BCB-485F-97E8-10ADE91D278B}" presName="parentLeftMargin" presStyleLbl="node1" presStyleIdx="0" presStyleCnt="7"/>
      <dgm:spPr/>
    </dgm:pt>
    <dgm:pt modelId="{3BBABFB1-23BF-4036-AC85-337BF1926614}" type="pres">
      <dgm:prSet presAssocID="{504E6929-3BCB-485F-97E8-10ADE91D278B}" presName="parentText" presStyleLbl="node1" presStyleIdx="0" presStyleCnt="7">
        <dgm:presLayoutVars>
          <dgm:chMax val="0"/>
          <dgm:bulletEnabled val="1"/>
        </dgm:presLayoutVars>
      </dgm:prSet>
      <dgm:spPr/>
    </dgm:pt>
    <dgm:pt modelId="{BFABBC00-BE9B-47F2-A9BF-3BC7BBFADC94}" type="pres">
      <dgm:prSet presAssocID="{504E6929-3BCB-485F-97E8-10ADE91D278B}" presName="negativeSpace" presStyleCnt="0"/>
      <dgm:spPr/>
    </dgm:pt>
    <dgm:pt modelId="{BE2FF2E7-DEBD-4F62-8663-14660792069C}" type="pres">
      <dgm:prSet presAssocID="{504E6929-3BCB-485F-97E8-10ADE91D278B}" presName="childText" presStyleLbl="conFgAcc1" presStyleIdx="0" presStyleCnt="7">
        <dgm:presLayoutVars>
          <dgm:bulletEnabled val="1"/>
        </dgm:presLayoutVars>
      </dgm:prSet>
      <dgm:spPr/>
    </dgm:pt>
    <dgm:pt modelId="{56CE494D-1660-43E5-9C2A-E09835DC45FD}" type="pres">
      <dgm:prSet presAssocID="{5D88F45B-2CC5-4566-A56F-FE047F8FB87F}" presName="spaceBetweenRectangles" presStyleCnt="0"/>
      <dgm:spPr/>
    </dgm:pt>
    <dgm:pt modelId="{80B4E267-FAC9-4C15-B8F1-85200D1249D7}" type="pres">
      <dgm:prSet presAssocID="{DCE9568B-D478-4C42-B510-14569039A884}" presName="parentLin" presStyleCnt="0"/>
      <dgm:spPr/>
    </dgm:pt>
    <dgm:pt modelId="{47F80456-20E7-44DA-80E0-B0162C11EC0B}" type="pres">
      <dgm:prSet presAssocID="{DCE9568B-D478-4C42-B510-14569039A884}" presName="parentLeftMargin" presStyleLbl="node1" presStyleIdx="0" presStyleCnt="7"/>
      <dgm:spPr/>
    </dgm:pt>
    <dgm:pt modelId="{815C27C6-0873-46E1-A3FF-E2F4BAB49B87}" type="pres">
      <dgm:prSet presAssocID="{DCE9568B-D478-4C42-B510-14569039A884}" presName="parentText" presStyleLbl="node1" presStyleIdx="1" presStyleCnt="7">
        <dgm:presLayoutVars>
          <dgm:chMax val="0"/>
          <dgm:bulletEnabled val="1"/>
        </dgm:presLayoutVars>
      </dgm:prSet>
      <dgm:spPr/>
    </dgm:pt>
    <dgm:pt modelId="{A864592F-B806-45A3-9CA9-06C6C375868F}" type="pres">
      <dgm:prSet presAssocID="{DCE9568B-D478-4C42-B510-14569039A884}" presName="negativeSpace" presStyleCnt="0"/>
      <dgm:spPr/>
    </dgm:pt>
    <dgm:pt modelId="{91339EB1-BAB7-4676-9ED1-093AB8535F6F}" type="pres">
      <dgm:prSet presAssocID="{DCE9568B-D478-4C42-B510-14569039A884}" presName="childText" presStyleLbl="conFgAcc1" presStyleIdx="1" presStyleCnt="7">
        <dgm:presLayoutVars>
          <dgm:bulletEnabled val="1"/>
        </dgm:presLayoutVars>
      </dgm:prSet>
      <dgm:spPr/>
    </dgm:pt>
    <dgm:pt modelId="{0B3EC6B7-510A-41F9-923C-F5D58D7021EC}" type="pres">
      <dgm:prSet presAssocID="{C631B58E-51D8-4AC2-8BA9-326167E39C25}" presName="spaceBetweenRectangles" presStyleCnt="0"/>
      <dgm:spPr/>
    </dgm:pt>
    <dgm:pt modelId="{1F437181-9651-4F94-AA0E-F46C94375411}" type="pres">
      <dgm:prSet presAssocID="{F8106A71-3D7D-46AC-AFCF-271C365F2EFD}" presName="parentLin" presStyleCnt="0"/>
      <dgm:spPr/>
    </dgm:pt>
    <dgm:pt modelId="{B29D5027-574C-4E3A-B4B8-12B935E80528}" type="pres">
      <dgm:prSet presAssocID="{F8106A71-3D7D-46AC-AFCF-271C365F2EFD}" presName="parentLeftMargin" presStyleLbl="node1" presStyleIdx="1" presStyleCnt="7"/>
      <dgm:spPr/>
    </dgm:pt>
    <dgm:pt modelId="{185577A5-C4AA-4E11-A64E-FC1857AB55B8}" type="pres">
      <dgm:prSet presAssocID="{F8106A71-3D7D-46AC-AFCF-271C365F2EFD}" presName="parentText" presStyleLbl="node1" presStyleIdx="2" presStyleCnt="7">
        <dgm:presLayoutVars>
          <dgm:chMax val="0"/>
          <dgm:bulletEnabled val="1"/>
        </dgm:presLayoutVars>
      </dgm:prSet>
      <dgm:spPr/>
    </dgm:pt>
    <dgm:pt modelId="{5E57CD15-D3E7-41C3-B246-DA53AA9FAF6A}" type="pres">
      <dgm:prSet presAssocID="{F8106A71-3D7D-46AC-AFCF-271C365F2EFD}" presName="negativeSpace" presStyleCnt="0"/>
      <dgm:spPr/>
    </dgm:pt>
    <dgm:pt modelId="{3460E7C6-8213-428F-B7B5-C249DDE14CA9}" type="pres">
      <dgm:prSet presAssocID="{F8106A71-3D7D-46AC-AFCF-271C365F2EFD}" presName="childText" presStyleLbl="conFgAcc1" presStyleIdx="2" presStyleCnt="7">
        <dgm:presLayoutVars>
          <dgm:bulletEnabled val="1"/>
        </dgm:presLayoutVars>
      </dgm:prSet>
      <dgm:spPr/>
    </dgm:pt>
    <dgm:pt modelId="{5809B5E4-4E18-4333-9944-CF6D0C4BF243}" type="pres">
      <dgm:prSet presAssocID="{2CFD8EE4-1B2A-4228-9403-DD89ED483779}" presName="spaceBetweenRectangles" presStyleCnt="0"/>
      <dgm:spPr/>
    </dgm:pt>
    <dgm:pt modelId="{2DA64712-A098-4400-B13C-9B227BA9FB5E}" type="pres">
      <dgm:prSet presAssocID="{3542546A-330C-452D-AC5A-974DF8AD7DB2}" presName="parentLin" presStyleCnt="0"/>
      <dgm:spPr/>
    </dgm:pt>
    <dgm:pt modelId="{DEBF99E4-896F-4A5D-A84C-90C5E73A7893}" type="pres">
      <dgm:prSet presAssocID="{3542546A-330C-452D-AC5A-974DF8AD7DB2}" presName="parentLeftMargin" presStyleLbl="node1" presStyleIdx="2" presStyleCnt="7"/>
      <dgm:spPr/>
    </dgm:pt>
    <dgm:pt modelId="{3014D8C3-B9EB-49EE-B701-19557FDE8A4C}" type="pres">
      <dgm:prSet presAssocID="{3542546A-330C-452D-AC5A-974DF8AD7DB2}" presName="parentText" presStyleLbl="node1" presStyleIdx="3" presStyleCnt="7">
        <dgm:presLayoutVars>
          <dgm:chMax val="0"/>
          <dgm:bulletEnabled val="1"/>
        </dgm:presLayoutVars>
      </dgm:prSet>
      <dgm:spPr/>
    </dgm:pt>
    <dgm:pt modelId="{BEA0D6B7-B387-47B6-853D-006C68DDF311}" type="pres">
      <dgm:prSet presAssocID="{3542546A-330C-452D-AC5A-974DF8AD7DB2}" presName="negativeSpace" presStyleCnt="0"/>
      <dgm:spPr/>
    </dgm:pt>
    <dgm:pt modelId="{C9A86B31-BF76-4D52-B732-8982A06FD3FF}" type="pres">
      <dgm:prSet presAssocID="{3542546A-330C-452D-AC5A-974DF8AD7DB2}" presName="childText" presStyleLbl="conFgAcc1" presStyleIdx="3" presStyleCnt="7">
        <dgm:presLayoutVars>
          <dgm:bulletEnabled val="1"/>
        </dgm:presLayoutVars>
      </dgm:prSet>
      <dgm:spPr/>
    </dgm:pt>
    <dgm:pt modelId="{2DCF29D3-BDD3-4255-AD30-78A0A607EF36}" type="pres">
      <dgm:prSet presAssocID="{9B99027A-6179-413F-A3AF-D36102EBD96C}" presName="spaceBetweenRectangles" presStyleCnt="0"/>
      <dgm:spPr/>
    </dgm:pt>
    <dgm:pt modelId="{A07975E0-16ED-4A08-9F48-CBE0AC0CF1C9}" type="pres">
      <dgm:prSet presAssocID="{3D658BCC-F2CE-4760-B377-F3D38EF40D91}" presName="parentLin" presStyleCnt="0"/>
      <dgm:spPr/>
    </dgm:pt>
    <dgm:pt modelId="{0288122D-E91F-4060-8505-D6639E50405D}" type="pres">
      <dgm:prSet presAssocID="{3D658BCC-F2CE-4760-B377-F3D38EF40D91}" presName="parentLeftMargin" presStyleLbl="node1" presStyleIdx="3" presStyleCnt="7"/>
      <dgm:spPr/>
    </dgm:pt>
    <dgm:pt modelId="{820F308F-A59F-4C60-96AC-DE503525CF36}" type="pres">
      <dgm:prSet presAssocID="{3D658BCC-F2CE-4760-B377-F3D38EF40D91}" presName="parentText" presStyleLbl="node1" presStyleIdx="4" presStyleCnt="7">
        <dgm:presLayoutVars>
          <dgm:chMax val="0"/>
          <dgm:bulletEnabled val="1"/>
        </dgm:presLayoutVars>
      </dgm:prSet>
      <dgm:spPr/>
    </dgm:pt>
    <dgm:pt modelId="{BBC852BF-786D-491B-8AEE-6E6E2235CD81}" type="pres">
      <dgm:prSet presAssocID="{3D658BCC-F2CE-4760-B377-F3D38EF40D91}" presName="negativeSpace" presStyleCnt="0"/>
      <dgm:spPr/>
    </dgm:pt>
    <dgm:pt modelId="{A0DB2A1A-0D36-4C21-B56E-D5B13D54A44F}" type="pres">
      <dgm:prSet presAssocID="{3D658BCC-F2CE-4760-B377-F3D38EF40D91}" presName="childText" presStyleLbl="conFgAcc1" presStyleIdx="4" presStyleCnt="7">
        <dgm:presLayoutVars>
          <dgm:bulletEnabled val="1"/>
        </dgm:presLayoutVars>
      </dgm:prSet>
      <dgm:spPr/>
    </dgm:pt>
    <dgm:pt modelId="{7C8268D1-7530-469B-8E34-24AE0BD77F5E}" type="pres">
      <dgm:prSet presAssocID="{F1BEC0B5-6B8E-4E6D-9840-62E9500C1894}" presName="spaceBetweenRectangles" presStyleCnt="0"/>
      <dgm:spPr/>
    </dgm:pt>
    <dgm:pt modelId="{1658B24A-7D88-4DF4-BBE8-F4F849FA48D0}" type="pres">
      <dgm:prSet presAssocID="{3C02D249-3977-4C1B-BFBB-E702E9FE4857}" presName="parentLin" presStyleCnt="0"/>
      <dgm:spPr/>
    </dgm:pt>
    <dgm:pt modelId="{BB4DB1F6-0B71-4493-903D-461D866E60FE}" type="pres">
      <dgm:prSet presAssocID="{3C02D249-3977-4C1B-BFBB-E702E9FE4857}" presName="parentLeftMargin" presStyleLbl="node1" presStyleIdx="4" presStyleCnt="7"/>
      <dgm:spPr/>
    </dgm:pt>
    <dgm:pt modelId="{F3B0F751-A169-4D2C-BDD8-1EEF92DDA606}" type="pres">
      <dgm:prSet presAssocID="{3C02D249-3977-4C1B-BFBB-E702E9FE4857}" presName="parentText" presStyleLbl="node1" presStyleIdx="5" presStyleCnt="7">
        <dgm:presLayoutVars>
          <dgm:chMax val="0"/>
          <dgm:bulletEnabled val="1"/>
        </dgm:presLayoutVars>
      </dgm:prSet>
      <dgm:spPr/>
    </dgm:pt>
    <dgm:pt modelId="{1E22B9C4-5451-415E-AACA-A7B411A78705}" type="pres">
      <dgm:prSet presAssocID="{3C02D249-3977-4C1B-BFBB-E702E9FE4857}" presName="negativeSpace" presStyleCnt="0"/>
      <dgm:spPr/>
    </dgm:pt>
    <dgm:pt modelId="{D3F7CFBB-7300-4701-93FE-5B4E27E7514B}" type="pres">
      <dgm:prSet presAssocID="{3C02D249-3977-4C1B-BFBB-E702E9FE4857}" presName="childText" presStyleLbl="conFgAcc1" presStyleIdx="5" presStyleCnt="7">
        <dgm:presLayoutVars>
          <dgm:bulletEnabled val="1"/>
        </dgm:presLayoutVars>
      </dgm:prSet>
      <dgm:spPr/>
    </dgm:pt>
    <dgm:pt modelId="{4AE3E69B-82DC-426E-A7D6-0AA06D3C6908}" type="pres">
      <dgm:prSet presAssocID="{D6546EA1-AFC4-4D06-A2F2-D2C29B5AD67C}" presName="spaceBetweenRectangles" presStyleCnt="0"/>
      <dgm:spPr/>
    </dgm:pt>
    <dgm:pt modelId="{40054ECF-3E4F-458E-AA5D-B124D479FC16}" type="pres">
      <dgm:prSet presAssocID="{275E9F30-030F-4B99-85E8-31DCCDEEA0A7}" presName="parentLin" presStyleCnt="0"/>
      <dgm:spPr/>
    </dgm:pt>
    <dgm:pt modelId="{A366F9A4-4BA3-4863-A76B-9C55E8E7A4D9}" type="pres">
      <dgm:prSet presAssocID="{275E9F30-030F-4B99-85E8-31DCCDEEA0A7}" presName="parentLeftMargin" presStyleLbl="node1" presStyleIdx="5" presStyleCnt="7"/>
      <dgm:spPr/>
    </dgm:pt>
    <dgm:pt modelId="{44CC5094-CAEA-4F6A-8B29-5E75C385E8AE}" type="pres">
      <dgm:prSet presAssocID="{275E9F30-030F-4B99-85E8-31DCCDEEA0A7}" presName="parentText" presStyleLbl="node1" presStyleIdx="6" presStyleCnt="7">
        <dgm:presLayoutVars>
          <dgm:chMax val="0"/>
          <dgm:bulletEnabled val="1"/>
        </dgm:presLayoutVars>
      </dgm:prSet>
      <dgm:spPr/>
    </dgm:pt>
    <dgm:pt modelId="{6BF8DD15-4667-4B8A-9834-86C68C4896E0}" type="pres">
      <dgm:prSet presAssocID="{275E9F30-030F-4B99-85E8-31DCCDEEA0A7}" presName="negativeSpace" presStyleCnt="0"/>
      <dgm:spPr/>
    </dgm:pt>
    <dgm:pt modelId="{04A9235F-8214-47BA-B7F1-453B7949E139}" type="pres">
      <dgm:prSet presAssocID="{275E9F30-030F-4B99-85E8-31DCCDEEA0A7}" presName="childText" presStyleLbl="conFgAcc1" presStyleIdx="6" presStyleCnt="7">
        <dgm:presLayoutVars>
          <dgm:bulletEnabled val="1"/>
        </dgm:presLayoutVars>
      </dgm:prSet>
      <dgm:spPr/>
    </dgm:pt>
  </dgm:ptLst>
  <dgm:cxnLst>
    <dgm:cxn modelId="{62311D01-96B3-41F2-82B9-C1E4FB28D48E}" type="presOf" srcId="{F8106A71-3D7D-46AC-AFCF-271C365F2EFD}" destId="{185577A5-C4AA-4E11-A64E-FC1857AB55B8}" srcOrd="1" destOrd="0" presId="urn:microsoft.com/office/officeart/2005/8/layout/list1"/>
    <dgm:cxn modelId="{2491B810-925D-47C2-951B-7D8E5ACB262C}" type="presOf" srcId="{3542546A-330C-452D-AC5A-974DF8AD7DB2}" destId="{3014D8C3-B9EB-49EE-B701-19557FDE8A4C}" srcOrd="1" destOrd="0" presId="urn:microsoft.com/office/officeart/2005/8/layout/list1"/>
    <dgm:cxn modelId="{28841831-D962-4B8D-A541-9042023095E8}" type="presOf" srcId="{DCE9568B-D478-4C42-B510-14569039A884}" destId="{47F80456-20E7-44DA-80E0-B0162C11EC0B}" srcOrd="0" destOrd="0" presId="urn:microsoft.com/office/officeart/2005/8/layout/list1"/>
    <dgm:cxn modelId="{0CFA8F35-C7C3-4A9E-BE92-A24F2F46A532}" type="presOf" srcId="{3C02D249-3977-4C1B-BFBB-E702E9FE4857}" destId="{F3B0F751-A169-4D2C-BDD8-1EEF92DDA606}" srcOrd="1" destOrd="0" presId="urn:microsoft.com/office/officeart/2005/8/layout/list1"/>
    <dgm:cxn modelId="{BA4FBB37-40CA-4D5D-989A-CF19A9184243}" type="presOf" srcId="{504E6929-3BCB-485F-97E8-10ADE91D278B}" destId="{3BBABFB1-23BF-4036-AC85-337BF1926614}" srcOrd="1" destOrd="0" presId="urn:microsoft.com/office/officeart/2005/8/layout/list1"/>
    <dgm:cxn modelId="{04BB7C66-9F74-4BD2-BCFD-25232BB7C148}" type="presOf" srcId="{504E6929-3BCB-485F-97E8-10ADE91D278B}" destId="{0FC8B11B-01D6-4F7C-A7B5-23BAAE3B18DB}" srcOrd="0" destOrd="0" presId="urn:microsoft.com/office/officeart/2005/8/layout/list1"/>
    <dgm:cxn modelId="{1ED6CF46-69FB-47DD-B4D6-0C9704960415}" srcId="{72824425-F690-4351-826D-9994EA8EC873}" destId="{DCE9568B-D478-4C42-B510-14569039A884}" srcOrd="1" destOrd="0" parTransId="{B9ADBBFD-3401-4AEA-8863-11260861830A}" sibTransId="{C631B58E-51D8-4AC2-8BA9-326167E39C25}"/>
    <dgm:cxn modelId="{58A9CE58-2198-47ED-8A59-7816AB9DD887}" srcId="{72824425-F690-4351-826D-9994EA8EC873}" destId="{3D658BCC-F2CE-4760-B377-F3D38EF40D91}" srcOrd="4" destOrd="0" parTransId="{985D3602-1464-4E6D-BA00-51C89D49C9F3}" sibTransId="{F1BEC0B5-6B8E-4E6D-9840-62E9500C1894}"/>
    <dgm:cxn modelId="{93088B9A-ABD3-441C-867D-40C497CC889D}" type="presOf" srcId="{275E9F30-030F-4B99-85E8-31DCCDEEA0A7}" destId="{A366F9A4-4BA3-4863-A76B-9C55E8E7A4D9}" srcOrd="0" destOrd="0" presId="urn:microsoft.com/office/officeart/2005/8/layout/list1"/>
    <dgm:cxn modelId="{C135D2A0-BCE5-4C94-85AD-0A788BCF7B2A}" type="presOf" srcId="{72824425-F690-4351-826D-9994EA8EC873}" destId="{AFC8D5FA-8E2E-4EEB-A3A7-B7A39537599E}" srcOrd="0" destOrd="0" presId="urn:microsoft.com/office/officeart/2005/8/layout/list1"/>
    <dgm:cxn modelId="{2D0667A1-D6C9-4691-A0C3-BC4227C9018A}" type="presOf" srcId="{3542546A-330C-452D-AC5A-974DF8AD7DB2}" destId="{DEBF99E4-896F-4A5D-A84C-90C5E73A7893}" srcOrd="0" destOrd="0" presId="urn:microsoft.com/office/officeart/2005/8/layout/list1"/>
    <dgm:cxn modelId="{E9E5C9AA-32B0-4123-9E97-53A421A36029}" type="presOf" srcId="{3D658BCC-F2CE-4760-B377-F3D38EF40D91}" destId="{0288122D-E91F-4060-8505-D6639E50405D}" srcOrd="0" destOrd="0" presId="urn:microsoft.com/office/officeart/2005/8/layout/list1"/>
    <dgm:cxn modelId="{1D164EAC-0DCB-4AFE-BF37-EF5D3342BC01}" type="presOf" srcId="{3D658BCC-F2CE-4760-B377-F3D38EF40D91}" destId="{820F308F-A59F-4C60-96AC-DE503525CF36}" srcOrd="1" destOrd="0" presId="urn:microsoft.com/office/officeart/2005/8/layout/list1"/>
    <dgm:cxn modelId="{FFC5FBAD-D45A-4414-8B4F-4073D12020D5}" type="presOf" srcId="{275E9F30-030F-4B99-85E8-31DCCDEEA0A7}" destId="{44CC5094-CAEA-4F6A-8B29-5E75C385E8AE}" srcOrd="1" destOrd="0" presId="urn:microsoft.com/office/officeart/2005/8/layout/list1"/>
    <dgm:cxn modelId="{BA7D90B4-684E-43CE-A902-B57737BD7EEC}" srcId="{72824425-F690-4351-826D-9994EA8EC873}" destId="{3542546A-330C-452D-AC5A-974DF8AD7DB2}" srcOrd="3" destOrd="0" parTransId="{61E560A0-7E77-47DB-A169-BEB30DC367B0}" sibTransId="{9B99027A-6179-413F-A3AF-D36102EBD96C}"/>
    <dgm:cxn modelId="{679642CC-B9BB-4BF3-B70E-2FDEB7F5C6AF}" srcId="{72824425-F690-4351-826D-9994EA8EC873}" destId="{3C02D249-3977-4C1B-BFBB-E702E9FE4857}" srcOrd="5" destOrd="0" parTransId="{FF81CAF0-1C33-4F88-803F-CCCF9ED505C6}" sibTransId="{D6546EA1-AFC4-4D06-A2F2-D2C29B5AD67C}"/>
    <dgm:cxn modelId="{856F4CD3-1AD0-4445-A48D-8E051FDB8F93}" type="presOf" srcId="{3C02D249-3977-4C1B-BFBB-E702E9FE4857}" destId="{BB4DB1F6-0B71-4493-903D-461D866E60FE}" srcOrd="0" destOrd="0" presId="urn:microsoft.com/office/officeart/2005/8/layout/list1"/>
    <dgm:cxn modelId="{C0E42DDB-FB7E-414A-B5EE-22035CE4DD00}" srcId="{72824425-F690-4351-826D-9994EA8EC873}" destId="{504E6929-3BCB-485F-97E8-10ADE91D278B}" srcOrd="0" destOrd="0" parTransId="{E98531C0-0009-4062-83C4-63CBA67124C7}" sibTransId="{5D88F45B-2CC5-4566-A56F-FE047F8FB87F}"/>
    <dgm:cxn modelId="{E09B6DDD-38A9-4ADB-ACAD-A3EE6041B0DE}" type="presOf" srcId="{F8106A71-3D7D-46AC-AFCF-271C365F2EFD}" destId="{B29D5027-574C-4E3A-B4B8-12B935E80528}" srcOrd="0" destOrd="0" presId="urn:microsoft.com/office/officeart/2005/8/layout/list1"/>
    <dgm:cxn modelId="{D49632F4-D312-4FA2-9001-694F5344B23A}" type="presOf" srcId="{DCE9568B-D478-4C42-B510-14569039A884}" destId="{815C27C6-0873-46E1-A3FF-E2F4BAB49B87}" srcOrd="1" destOrd="0" presId="urn:microsoft.com/office/officeart/2005/8/layout/list1"/>
    <dgm:cxn modelId="{B8C971F4-08F2-42CF-B909-E16B537A7120}" srcId="{72824425-F690-4351-826D-9994EA8EC873}" destId="{F8106A71-3D7D-46AC-AFCF-271C365F2EFD}" srcOrd="2" destOrd="0" parTransId="{39CD7240-8BDB-4A99-8ADC-932A271DA1EB}" sibTransId="{2CFD8EE4-1B2A-4228-9403-DD89ED483779}"/>
    <dgm:cxn modelId="{721B6FF7-8795-4592-8C97-C1E28D2F6996}" srcId="{72824425-F690-4351-826D-9994EA8EC873}" destId="{275E9F30-030F-4B99-85E8-31DCCDEEA0A7}" srcOrd="6" destOrd="0" parTransId="{640925C9-54A5-4144-B5A8-5369D5D3D9E7}" sibTransId="{EF1941CC-D304-409B-8B8C-C8D4CEC7CBB8}"/>
    <dgm:cxn modelId="{A3AD0DEE-D156-49E7-BF95-CEC753F0E28A}" type="presParOf" srcId="{AFC8D5FA-8E2E-4EEB-A3A7-B7A39537599E}" destId="{029E3375-7F79-4BE1-B0A4-29BFCCDA5EF4}" srcOrd="0" destOrd="0" presId="urn:microsoft.com/office/officeart/2005/8/layout/list1"/>
    <dgm:cxn modelId="{55277B8D-A025-458E-8CD9-6783DE4771E8}" type="presParOf" srcId="{029E3375-7F79-4BE1-B0A4-29BFCCDA5EF4}" destId="{0FC8B11B-01D6-4F7C-A7B5-23BAAE3B18DB}" srcOrd="0" destOrd="0" presId="urn:microsoft.com/office/officeart/2005/8/layout/list1"/>
    <dgm:cxn modelId="{E2C12929-39CC-4CAD-94BD-F6D3683AE346}" type="presParOf" srcId="{029E3375-7F79-4BE1-B0A4-29BFCCDA5EF4}" destId="{3BBABFB1-23BF-4036-AC85-337BF1926614}" srcOrd="1" destOrd="0" presId="urn:microsoft.com/office/officeart/2005/8/layout/list1"/>
    <dgm:cxn modelId="{CD03B884-284D-4DD2-B374-64D68F3B41A0}" type="presParOf" srcId="{AFC8D5FA-8E2E-4EEB-A3A7-B7A39537599E}" destId="{BFABBC00-BE9B-47F2-A9BF-3BC7BBFADC94}" srcOrd="1" destOrd="0" presId="urn:microsoft.com/office/officeart/2005/8/layout/list1"/>
    <dgm:cxn modelId="{9054F57E-A85C-4A92-8593-739CA6762CE5}" type="presParOf" srcId="{AFC8D5FA-8E2E-4EEB-A3A7-B7A39537599E}" destId="{BE2FF2E7-DEBD-4F62-8663-14660792069C}" srcOrd="2" destOrd="0" presId="urn:microsoft.com/office/officeart/2005/8/layout/list1"/>
    <dgm:cxn modelId="{04104B37-AF8A-488D-BA98-1DE5CD290350}" type="presParOf" srcId="{AFC8D5FA-8E2E-4EEB-A3A7-B7A39537599E}" destId="{56CE494D-1660-43E5-9C2A-E09835DC45FD}" srcOrd="3" destOrd="0" presId="urn:microsoft.com/office/officeart/2005/8/layout/list1"/>
    <dgm:cxn modelId="{166DD9B9-B8E0-4C2B-A759-18A4560A9B58}" type="presParOf" srcId="{AFC8D5FA-8E2E-4EEB-A3A7-B7A39537599E}" destId="{80B4E267-FAC9-4C15-B8F1-85200D1249D7}" srcOrd="4" destOrd="0" presId="urn:microsoft.com/office/officeart/2005/8/layout/list1"/>
    <dgm:cxn modelId="{2605C04D-B9DB-4F83-99DF-1D2DC3CBE86B}" type="presParOf" srcId="{80B4E267-FAC9-4C15-B8F1-85200D1249D7}" destId="{47F80456-20E7-44DA-80E0-B0162C11EC0B}" srcOrd="0" destOrd="0" presId="urn:microsoft.com/office/officeart/2005/8/layout/list1"/>
    <dgm:cxn modelId="{051F17FD-2F63-478C-AC7D-F53D81D374E2}" type="presParOf" srcId="{80B4E267-FAC9-4C15-B8F1-85200D1249D7}" destId="{815C27C6-0873-46E1-A3FF-E2F4BAB49B87}" srcOrd="1" destOrd="0" presId="urn:microsoft.com/office/officeart/2005/8/layout/list1"/>
    <dgm:cxn modelId="{1DFC4243-834C-4548-B266-B4C893F3C93F}" type="presParOf" srcId="{AFC8D5FA-8E2E-4EEB-A3A7-B7A39537599E}" destId="{A864592F-B806-45A3-9CA9-06C6C375868F}" srcOrd="5" destOrd="0" presId="urn:microsoft.com/office/officeart/2005/8/layout/list1"/>
    <dgm:cxn modelId="{3FC6F254-FCF4-49D9-BB54-054CEA1BC6A4}" type="presParOf" srcId="{AFC8D5FA-8E2E-4EEB-A3A7-B7A39537599E}" destId="{91339EB1-BAB7-4676-9ED1-093AB8535F6F}" srcOrd="6" destOrd="0" presId="urn:microsoft.com/office/officeart/2005/8/layout/list1"/>
    <dgm:cxn modelId="{00F3B10E-BDD8-4591-AF40-BB5C8DF11B95}" type="presParOf" srcId="{AFC8D5FA-8E2E-4EEB-A3A7-B7A39537599E}" destId="{0B3EC6B7-510A-41F9-923C-F5D58D7021EC}" srcOrd="7" destOrd="0" presId="urn:microsoft.com/office/officeart/2005/8/layout/list1"/>
    <dgm:cxn modelId="{E3A5344C-9C6A-4BED-B24E-FB1481D3C694}" type="presParOf" srcId="{AFC8D5FA-8E2E-4EEB-A3A7-B7A39537599E}" destId="{1F437181-9651-4F94-AA0E-F46C94375411}" srcOrd="8" destOrd="0" presId="urn:microsoft.com/office/officeart/2005/8/layout/list1"/>
    <dgm:cxn modelId="{5C8A9697-F4DD-43BE-A82D-0D0920107921}" type="presParOf" srcId="{1F437181-9651-4F94-AA0E-F46C94375411}" destId="{B29D5027-574C-4E3A-B4B8-12B935E80528}" srcOrd="0" destOrd="0" presId="urn:microsoft.com/office/officeart/2005/8/layout/list1"/>
    <dgm:cxn modelId="{AA0872B8-D520-49D3-A65E-96D0C91AE158}" type="presParOf" srcId="{1F437181-9651-4F94-AA0E-F46C94375411}" destId="{185577A5-C4AA-4E11-A64E-FC1857AB55B8}" srcOrd="1" destOrd="0" presId="urn:microsoft.com/office/officeart/2005/8/layout/list1"/>
    <dgm:cxn modelId="{9FFBDE9D-E1E4-4F47-B68E-DDFF703F6375}" type="presParOf" srcId="{AFC8D5FA-8E2E-4EEB-A3A7-B7A39537599E}" destId="{5E57CD15-D3E7-41C3-B246-DA53AA9FAF6A}" srcOrd="9" destOrd="0" presId="urn:microsoft.com/office/officeart/2005/8/layout/list1"/>
    <dgm:cxn modelId="{6C1A598F-E13B-4CA6-A0AC-F2D5490035CE}" type="presParOf" srcId="{AFC8D5FA-8E2E-4EEB-A3A7-B7A39537599E}" destId="{3460E7C6-8213-428F-B7B5-C249DDE14CA9}" srcOrd="10" destOrd="0" presId="urn:microsoft.com/office/officeart/2005/8/layout/list1"/>
    <dgm:cxn modelId="{A950E19D-F1DA-4BF5-808B-7C7A9628EAE1}" type="presParOf" srcId="{AFC8D5FA-8E2E-4EEB-A3A7-B7A39537599E}" destId="{5809B5E4-4E18-4333-9944-CF6D0C4BF243}" srcOrd="11" destOrd="0" presId="urn:microsoft.com/office/officeart/2005/8/layout/list1"/>
    <dgm:cxn modelId="{0A965607-1DF1-4113-859D-75E9005AFF54}" type="presParOf" srcId="{AFC8D5FA-8E2E-4EEB-A3A7-B7A39537599E}" destId="{2DA64712-A098-4400-B13C-9B227BA9FB5E}" srcOrd="12" destOrd="0" presId="urn:microsoft.com/office/officeart/2005/8/layout/list1"/>
    <dgm:cxn modelId="{63DCC3AF-9DA7-4566-82BC-3802F9229DE1}" type="presParOf" srcId="{2DA64712-A098-4400-B13C-9B227BA9FB5E}" destId="{DEBF99E4-896F-4A5D-A84C-90C5E73A7893}" srcOrd="0" destOrd="0" presId="urn:microsoft.com/office/officeart/2005/8/layout/list1"/>
    <dgm:cxn modelId="{7B7940CC-85B6-4242-A9EB-DA8073B5188E}" type="presParOf" srcId="{2DA64712-A098-4400-B13C-9B227BA9FB5E}" destId="{3014D8C3-B9EB-49EE-B701-19557FDE8A4C}" srcOrd="1" destOrd="0" presId="urn:microsoft.com/office/officeart/2005/8/layout/list1"/>
    <dgm:cxn modelId="{9AB2F8CB-1601-458B-8036-DF83F61DED95}" type="presParOf" srcId="{AFC8D5FA-8E2E-4EEB-A3A7-B7A39537599E}" destId="{BEA0D6B7-B387-47B6-853D-006C68DDF311}" srcOrd="13" destOrd="0" presId="urn:microsoft.com/office/officeart/2005/8/layout/list1"/>
    <dgm:cxn modelId="{2C259826-8820-4B21-A557-31D7820D7269}" type="presParOf" srcId="{AFC8D5FA-8E2E-4EEB-A3A7-B7A39537599E}" destId="{C9A86B31-BF76-4D52-B732-8982A06FD3FF}" srcOrd="14" destOrd="0" presId="urn:microsoft.com/office/officeart/2005/8/layout/list1"/>
    <dgm:cxn modelId="{290CD10D-2B5D-40B2-9A58-009A0B482012}" type="presParOf" srcId="{AFC8D5FA-8E2E-4EEB-A3A7-B7A39537599E}" destId="{2DCF29D3-BDD3-4255-AD30-78A0A607EF36}" srcOrd="15" destOrd="0" presId="urn:microsoft.com/office/officeart/2005/8/layout/list1"/>
    <dgm:cxn modelId="{74055A42-13C8-45C9-91E9-DEBD2B4352A3}" type="presParOf" srcId="{AFC8D5FA-8E2E-4EEB-A3A7-B7A39537599E}" destId="{A07975E0-16ED-4A08-9F48-CBE0AC0CF1C9}" srcOrd="16" destOrd="0" presId="urn:microsoft.com/office/officeart/2005/8/layout/list1"/>
    <dgm:cxn modelId="{7658E3D6-653F-4684-9C28-F368EB769F24}" type="presParOf" srcId="{A07975E0-16ED-4A08-9F48-CBE0AC0CF1C9}" destId="{0288122D-E91F-4060-8505-D6639E50405D}" srcOrd="0" destOrd="0" presId="urn:microsoft.com/office/officeart/2005/8/layout/list1"/>
    <dgm:cxn modelId="{B03C7315-C8AE-4230-8C8C-D661996F7147}" type="presParOf" srcId="{A07975E0-16ED-4A08-9F48-CBE0AC0CF1C9}" destId="{820F308F-A59F-4C60-96AC-DE503525CF36}" srcOrd="1" destOrd="0" presId="urn:microsoft.com/office/officeart/2005/8/layout/list1"/>
    <dgm:cxn modelId="{D5C1D55A-5262-4A93-B887-BBC6F67CEEB4}" type="presParOf" srcId="{AFC8D5FA-8E2E-4EEB-A3A7-B7A39537599E}" destId="{BBC852BF-786D-491B-8AEE-6E6E2235CD81}" srcOrd="17" destOrd="0" presId="urn:microsoft.com/office/officeart/2005/8/layout/list1"/>
    <dgm:cxn modelId="{3332695D-1630-4247-A87F-9BC502D29A9C}" type="presParOf" srcId="{AFC8D5FA-8E2E-4EEB-A3A7-B7A39537599E}" destId="{A0DB2A1A-0D36-4C21-B56E-D5B13D54A44F}" srcOrd="18" destOrd="0" presId="urn:microsoft.com/office/officeart/2005/8/layout/list1"/>
    <dgm:cxn modelId="{5ABE82B8-80D8-4DF0-A7CD-A958A9E03366}" type="presParOf" srcId="{AFC8D5FA-8E2E-4EEB-A3A7-B7A39537599E}" destId="{7C8268D1-7530-469B-8E34-24AE0BD77F5E}" srcOrd="19" destOrd="0" presId="urn:microsoft.com/office/officeart/2005/8/layout/list1"/>
    <dgm:cxn modelId="{F28E14EE-11BF-4830-A965-557B8C7FBD15}" type="presParOf" srcId="{AFC8D5FA-8E2E-4EEB-A3A7-B7A39537599E}" destId="{1658B24A-7D88-4DF4-BBE8-F4F849FA48D0}" srcOrd="20" destOrd="0" presId="urn:microsoft.com/office/officeart/2005/8/layout/list1"/>
    <dgm:cxn modelId="{94F008C8-352E-4EF1-9149-1EFC980AA965}" type="presParOf" srcId="{1658B24A-7D88-4DF4-BBE8-F4F849FA48D0}" destId="{BB4DB1F6-0B71-4493-903D-461D866E60FE}" srcOrd="0" destOrd="0" presId="urn:microsoft.com/office/officeart/2005/8/layout/list1"/>
    <dgm:cxn modelId="{862F61E9-83CA-48F7-A0C5-FCF411FB2C52}" type="presParOf" srcId="{1658B24A-7D88-4DF4-BBE8-F4F849FA48D0}" destId="{F3B0F751-A169-4D2C-BDD8-1EEF92DDA606}" srcOrd="1" destOrd="0" presId="urn:microsoft.com/office/officeart/2005/8/layout/list1"/>
    <dgm:cxn modelId="{070AB5F8-2C8F-46F4-9091-6EBFC11DB273}" type="presParOf" srcId="{AFC8D5FA-8E2E-4EEB-A3A7-B7A39537599E}" destId="{1E22B9C4-5451-415E-AACA-A7B411A78705}" srcOrd="21" destOrd="0" presId="urn:microsoft.com/office/officeart/2005/8/layout/list1"/>
    <dgm:cxn modelId="{445DEB05-5C53-4667-99A7-73F270FCF70E}" type="presParOf" srcId="{AFC8D5FA-8E2E-4EEB-A3A7-B7A39537599E}" destId="{D3F7CFBB-7300-4701-93FE-5B4E27E7514B}" srcOrd="22" destOrd="0" presId="urn:microsoft.com/office/officeart/2005/8/layout/list1"/>
    <dgm:cxn modelId="{DB351925-3FFD-4A55-8030-33268500E0BD}" type="presParOf" srcId="{AFC8D5FA-8E2E-4EEB-A3A7-B7A39537599E}" destId="{4AE3E69B-82DC-426E-A7D6-0AA06D3C6908}" srcOrd="23" destOrd="0" presId="urn:microsoft.com/office/officeart/2005/8/layout/list1"/>
    <dgm:cxn modelId="{0958F4F6-65F1-47DE-BA0F-2C2393871AAD}" type="presParOf" srcId="{AFC8D5FA-8E2E-4EEB-A3A7-B7A39537599E}" destId="{40054ECF-3E4F-458E-AA5D-B124D479FC16}" srcOrd="24" destOrd="0" presId="urn:microsoft.com/office/officeart/2005/8/layout/list1"/>
    <dgm:cxn modelId="{F2AD3D0D-43B4-472B-A262-3082B93865B7}" type="presParOf" srcId="{40054ECF-3E4F-458E-AA5D-B124D479FC16}" destId="{A366F9A4-4BA3-4863-A76B-9C55E8E7A4D9}" srcOrd="0" destOrd="0" presId="urn:microsoft.com/office/officeart/2005/8/layout/list1"/>
    <dgm:cxn modelId="{1CA73252-DBF1-459F-A9BA-586C64474C2A}" type="presParOf" srcId="{40054ECF-3E4F-458E-AA5D-B124D479FC16}" destId="{44CC5094-CAEA-4F6A-8B29-5E75C385E8AE}" srcOrd="1" destOrd="0" presId="urn:microsoft.com/office/officeart/2005/8/layout/list1"/>
    <dgm:cxn modelId="{9D2E0023-285F-4109-B14D-BD90E762AF38}" type="presParOf" srcId="{AFC8D5FA-8E2E-4EEB-A3A7-B7A39537599E}" destId="{6BF8DD15-4667-4B8A-9834-86C68C4896E0}" srcOrd="25" destOrd="0" presId="urn:microsoft.com/office/officeart/2005/8/layout/list1"/>
    <dgm:cxn modelId="{CBF4836D-27F3-48B9-BF2E-E7117C79D6AD}" type="presParOf" srcId="{AFC8D5FA-8E2E-4EEB-A3A7-B7A39537599E}" destId="{04A9235F-8214-47BA-B7F1-453B7949E139}"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108853-C2DB-48CD-ACCA-D7643F8106B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B6D1806F-17B2-44F6-BFD0-20E365901DD0}">
      <dgm:prSet phldrT="[Texto]" custT="1"/>
      <dgm:spPr/>
      <dgm:t>
        <a:bodyPr/>
        <a:lstStyle/>
        <a:p>
          <a:r>
            <a:rPr lang="es-MX" sz="2400" dirty="0"/>
            <a:t>Los principales Algoritmos de Consenso</a:t>
          </a:r>
        </a:p>
      </dgm:t>
    </dgm:pt>
    <dgm:pt modelId="{B9B48D88-0865-4BA7-988F-6F3E50B680B9}" type="parTrans" cxnId="{C3A584B2-ED71-4BF1-983F-BCFB724FCF8D}">
      <dgm:prSet/>
      <dgm:spPr/>
      <dgm:t>
        <a:bodyPr/>
        <a:lstStyle/>
        <a:p>
          <a:endParaRPr lang="es-MX"/>
        </a:p>
      </dgm:t>
    </dgm:pt>
    <dgm:pt modelId="{707F44E9-E8EF-4CE7-8873-ADC4FFC5059A}" type="sibTrans" cxnId="{C3A584B2-ED71-4BF1-983F-BCFB724FCF8D}">
      <dgm:prSet/>
      <dgm:spPr/>
      <dgm:t>
        <a:bodyPr/>
        <a:lstStyle/>
        <a:p>
          <a:endParaRPr lang="es-MX"/>
        </a:p>
      </dgm:t>
    </dgm:pt>
    <dgm:pt modelId="{F935D115-C2B1-4E80-9142-71140C9A9047}">
      <dgm:prSet phldrT="[Texto]" custT="1"/>
      <dgm:spPr/>
      <dgm:t>
        <a:bodyPr/>
        <a:lstStyle/>
        <a:p>
          <a:r>
            <a:rPr lang="es-MX" sz="1800" dirty="0" err="1"/>
            <a:t>PoW</a:t>
          </a:r>
          <a:r>
            <a:rPr lang="es-MX" sz="1800" dirty="0"/>
            <a:t>, </a:t>
          </a:r>
          <a:r>
            <a:rPr lang="es-MX" sz="1800" dirty="0" err="1"/>
            <a:t>Proof</a:t>
          </a:r>
          <a:r>
            <a:rPr lang="es-MX" sz="1800" dirty="0"/>
            <a:t> </a:t>
          </a:r>
          <a:r>
            <a:rPr lang="es-MX" sz="1800" dirty="0" err="1"/>
            <a:t>of</a:t>
          </a:r>
          <a:r>
            <a:rPr lang="es-MX" sz="1800" dirty="0"/>
            <a:t> </a:t>
          </a:r>
          <a:r>
            <a:rPr lang="es-MX" sz="1800" dirty="0" err="1"/>
            <a:t>Work</a:t>
          </a:r>
          <a:endParaRPr lang="es-MX" sz="1800" dirty="0"/>
        </a:p>
      </dgm:t>
    </dgm:pt>
    <dgm:pt modelId="{9B15285D-D738-43D5-A40B-40968867912B}" type="parTrans" cxnId="{3C19A0A8-DD9D-4826-98B6-716EB02C9AC1}">
      <dgm:prSet/>
      <dgm:spPr/>
      <dgm:t>
        <a:bodyPr/>
        <a:lstStyle/>
        <a:p>
          <a:endParaRPr lang="es-MX"/>
        </a:p>
      </dgm:t>
    </dgm:pt>
    <dgm:pt modelId="{F31DED09-DE9C-4235-B85C-9ACA0C1ABEB5}" type="sibTrans" cxnId="{3C19A0A8-DD9D-4826-98B6-716EB02C9AC1}">
      <dgm:prSet/>
      <dgm:spPr/>
      <dgm:t>
        <a:bodyPr/>
        <a:lstStyle/>
        <a:p>
          <a:endParaRPr lang="es-MX"/>
        </a:p>
      </dgm:t>
    </dgm:pt>
    <dgm:pt modelId="{6525A291-0E53-4C23-93A6-ACDD610EA7A9}">
      <dgm:prSet phldrT="[Texto]" custT="1"/>
      <dgm:spPr/>
      <dgm:t>
        <a:bodyPr/>
        <a:lstStyle/>
        <a:p>
          <a:r>
            <a:rPr lang="es-MX" sz="1800" dirty="0" err="1"/>
            <a:t>PoS</a:t>
          </a:r>
          <a:r>
            <a:rPr lang="es-MX" sz="1800" dirty="0"/>
            <a:t>, </a:t>
          </a:r>
          <a:r>
            <a:rPr lang="es-MX" sz="1800" dirty="0" err="1"/>
            <a:t>Proof</a:t>
          </a:r>
          <a:r>
            <a:rPr lang="es-MX" sz="1800" dirty="0"/>
            <a:t> </a:t>
          </a:r>
          <a:r>
            <a:rPr lang="es-MX" sz="1800" dirty="0" err="1"/>
            <a:t>of</a:t>
          </a:r>
          <a:r>
            <a:rPr lang="es-MX" sz="1800" dirty="0"/>
            <a:t> </a:t>
          </a:r>
          <a:r>
            <a:rPr lang="es-MX" sz="1800" dirty="0" err="1"/>
            <a:t>Stake</a:t>
          </a:r>
          <a:endParaRPr lang="es-MX" sz="1800" dirty="0"/>
        </a:p>
      </dgm:t>
    </dgm:pt>
    <dgm:pt modelId="{50ACD4C7-70D3-4CE9-AD09-90B483665137}" type="parTrans" cxnId="{7DB9F47A-62F0-46B7-8A8B-140115C2015B}">
      <dgm:prSet/>
      <dgm:spPr/>
      <dgm:t>
        <a:bodyPr/>
        <a:lstStyle/>
        <a:p>
          <a:endParaRPr lang="es-MX"/>
        </a:p>
      </dgm:t>
    </dgm:pt>
    <dgm:pt modelId="{1DCC2B1E-089F-4498-B094-16CC55B609F8}" type="sibTrans" cxnId="{7DB9F47A-62F0-46B7-8A8B-140115C2015B}">
      <dgm:prSet/>
      <dgm:spPr/>
      <dgm:t>
        <a:bodyPr/>
        <a:lstStyle/>
        <a:p>
          <a:endParaRPr lang="es-MX"/>
        </a:p>
      </dgm:t>
    </dgm:pt>
    <dgm:pt modelId="{3FFDEB6E-9D19-4399-A730-D59F610FD8D6}">
      <dgm:prSet phldrT="[Texto]" custT="1"/>
      <dgm:spPr/>
      <dgm:t>
        <a:bodyPr/>
        <a:lstStyle/>
        <a:p>
          <a:r>
            <a:rPr lang="es-MX" sz="1800" dirty="0" err="1"/>
            <a:t>PoS</a:t>
          </a:r>
          <a:r>
            <a:rPr lang="es-MX" sz="1800" dirty="0"/>
            <a:t>, </a:t>
          </a:r>
          <a:r>
            <a:rPr lang="es-MX" sz="1800" dirty="0" err="1"/>
            <a:t>Proof</a:t>
          </a:r>
          <a:r>
            <a:rPr lang="es-MX" sz="1800" dirty="0"/>
            <a:t> </a:t>
          </a:r>
          <a:r>
            <a:rPr lang="es-MX" sz="1800" dirty="0" err="1"/>
            <a:t>of</a:t>
          </a:r>
          <a:r>
            <a:rPr lang="es-MX" sz="1800" dirty="0"/>
            <a:t> </a:t>
          </a:r>
          <a:r>
            <a:rPr lang="es-MX" sz="1800" dirty="0" err="1"/>
            <a:t>Authority</a:t>
          </a:r>
          <a:endParaRPr lang="es-MX" sz="1800" dirty="0"/>
        </a:p>
      </dgm:t>
    </dgm:pt>
    <dgm:pt modelId="{7F1699CF-753E-4AB6-BDE3-B2F92DB9C18C}" type="parTrans" cxnId="{92ADFDE5-70E9-4BF9-AFA8-4C7D00EA01A4}">
      <dgm:prSet/>
      <dgm:spPr/>
      <dgm:t>
        <a:bodyPr/>
        <a:lstStyle/>
        <a:p>
          <a:endParaRPr lang="es-MX"/>
        </a:p>
      </dgm:t>
    </dgm:pt>
    <dgm:pt modelId="{B6B9727E-6332-4B64-8325-45DE43EF744F}" type="sibTrans" cxnId="{92ADFDE5-70E9-4BF9-AFA8-4C7D00EA01A4}">
      <dgm:prSet/>
      <dgm:spPr/>
      <dgm:t>
        <a:bodyPr/>
        <a:lstStyle/>
        <a:p>
          <a:endParaRPr lang="es-MX"/>
        </a:p>
      </dgm:t>
    </dgm:pt>
    <dgm:pt modelId="{789C572F-9D66-44A4-8EBE-7B1654A6C569}" type="pres">
      <dgm:prSet presAssocID="{E5108853-C2DB-48CD-ACCA-D7643F8106BF}" presName="vert0" presStyleCnt="0">
        <dgm:presLayoutVars>
          <dgm:dir/>
          <dgm:animOne val="branch"/>
          <dgm:animLvl val="lvl"/>
        </dgm:presLayoutVars>
      </dgm:prSet>
      <dgm:spPr/>
    </dgm:pt>
    <dgm:pt modelId="{E8333B49-9439-437D-A4FB-BBE238F4919F}" type="pres">
      <dgm:prSet presAssocID="{B6D1806F-17B2-44F6-BFD0-20E365901DD0}" presName="thickLine" presStyleLbl="alignNode1" presStyleIdx="0" presStyleCnt="1"/>
      <dgm:spPr/>
    </dgm:pt>
    <dgm:pt modelId="{8C2007C3-6EF0-4C54-9D6D-DB89DFF53DF7}" type="pres">
      <dgm:prSet presAssocID="{B6D1806F-17B2-44F6-BFD0-20E365901DD0}" presName="horz1" presStyleCnt="0"/>
      <dgm:spPr/>
    </dgm:pt>
    <dgm:pt modelId="{0FA133DC-3307-4287-97F6-A39CAE5C83EA}" type="pres">
      <dgm:prSet presAssocID="{B6D1806F-17B2-44F6-BFD0-20E365901DD0}" presName="tx1" presStyleLbl="revTx" presStyleIdx="0" presStyleCnt="4"/>
      <dgm:spPr/>
    </dgm:pt>
    <dgm:pt modelId="{C83190BE-6C3D-431E-B38C-DDAFB542254D}" type="pres">
      <dgm:prSet presAssocID="{B6D1806F-17B2-44F6-BFD0-20E365901DD0}" presName="vert1" presStyleCnt="0"/>
      <dgm:spPr/>
    </dgm:pt>
    <dgm:pt modelId="{594D5707-F00B-4FCA-8E21-1EEE07104A4D}" type="pres">
      <dgm:prSet presAssocID="{F935D115-C2B1-4E80-9142-71140C9A9047}" presName="vertSpace2a" presStyleCnt="0"/>
      <dgm:spPr/>
    </dgm:pt>
    <dgm:pt modelId="{537FFBF5-7C0D-4874-BB22-CFD2573151D4}" type="pres">
      <dgm:prSet presAssocID="{F935D115-C2B1-4E80-9142-71140C9A9047}" presName="horz2" presStyleCnt="0"/>
      <dgm:spPr/>
    </dgm:pt>
    <dgm:pt modelId="{755902DB-47FB-478B-B5C5-F578A8E42F2C}" type="pres">
      <dgm:prSet presAssocID="{F935D115-C2B1-4E80-9142-71140C9A9047}" presName="horzSpace2" presStyleCnt="0"/>
      <dgm:spPr/>
    </dgm:pt>
    <dgm:pt modelId="{9B080F77-493B-475D-BE5A-8B1654EDEC5B}" type="pres">
      <dgm:prSet presAssocID="{F935D115-C2B1-4E80-9142-71140C9A9047}" presName="tx2" presStyleLbl="revTx" presStyleIdx="1" presStyleCnt="4"/>
      <dgm:spPr/>
    </dgm:pt>
    <dgm:pt modelId="{49FCD644-82E2-4539-82B3-40699E68D8A8}" type="pres">
      <dgm:prSet presAssocID="{F935D115-C2B1-4E80-9142-71140C9A9047}" presName="vert2" presStyleCnt="0"/>
      <dgm:spPr/>
    </dgm:pt>
    <dgm:pt modelId="{2FEE4B18-1E9B-4989-99C7-78978B479884}" type="pres">
      <dgm:prSet presAssocID="{F935D115-C2B1-4E80-9142-71140C9A9047}" presName="thinLine2b" presStyleLbl="callout" presStyleIdx="0" presStyleCnt="3"/>
      <dgm:spPr/>
    </dgm:pt>
    <dgm:pt modelId="{02CBF7AA-5C18-47FB-88DA-F8D1EE63834E}" type="pres">
      <dgm:prSet presAssocID="{F935D115-C2B1-4E80-9142-71140C9A9047}" presName="vertSpace2b" presStyleCnt="0"/>
      <dgm:spPr/>
    </dgm:pt>
    <dgm:pt modelId="{021AF42F-37CA-4010-B983-1EDD5AB7F5CD}" type="pres">
      <dgm:prSet presAssocID="{6525A291-0E53-4C23-93A6-ACDD610EA7A9}" presName="horz2" presStyleCnt="0"/>
      <dgm:spPr/>
    </dgm:pt>
    <dgm:pt modelId="{590DE7C6-AED6-49D7-873E-B398ECD1D8B4}" type="pres">
      <dgm:prSet presAssocID="{6525A291-0E53-4C23-93A6-ACDD610EA7A9}" presName="horzSpace2" presStyleCnt="0"/>
      <dgm:spPr/>
    </dgm:pt>
    <dgm:pt modelId="{D6E1EBDE-038A-4A27-A304-83CB43B7C1D0}" type="pres">
      <dgm:prSet presAssocID="{6525A291-0E53-4C23-93A6-ACDD610EA7A9}" presName="tx2" presStyleLbl="revTx" presStyleIdx="2" presStyleCnt="4"/>
      <dgm:spPr/>
    </dgm:pt>
    <dgm:pt modelId="{AA46D50A-9AE6-48E6-978F-AAF92DE2A143}" type="pres">
      <dgm:prSet presAssocID="{6525A291-0E53-4C23-93A6-ACDD610EA7A9}" presName="vert2" presStyleCnt="0"/>
      <dgm:spPr/>
    </dgm:pt>
    <dgm:pt modelId="{21BAD3AC-CABB-4A1B-A3C8-6594B9DF6E82}" type="pres">
      <dgm:prSet presAssocID="{6525A291-0E53-4C23-93A6-ACDD610EA7A9}" presName="thinLine2b" presStyleLbl="callout" presStyleIdx="1" presStyleCnt="3"/>
      <dgm:spPr/>
    </dgm:pt>
    <dgm:pt modelId="{ECEA8207-6DF9-4CF9-AD56-3540F0991135}" type="pres">
      <dgm:prSet presAssocID="{6525A291-0E53-4C23-93A6-ACDD610EA7A9}" presName="vertSpace2b" presStyleCnt="0"/>
      <dgm:spPr/>
    </dgm:pt>
    <dgm:pt modelId="{5310808C-1876-4EAB-8E6A-9362E10D9310}" type="pres">
      <dgm:prSet presAssocID="{3FFDEB6E-9D19-4399-A730-D59F610FD8D6}" presName="horz2" presStyleCnt="0"/>
      <dgm:spPr/>
    </dgm:pt>
    <dgm:pt modelId="{F6844A5B-6836-42F7-94B5-911CB98B8EE7}" type="pres">
      <dgm:prSet presAssocID="{3FFDEB6E-9D19-4399-A730-D59F610FD8D6}" presName="horzSpace2" presStyleCnt="0"/>
      <dgm:spPr/>
    </dgm:pt>
    <dgm:pt modelId="{E91FB044-B595-46D3-B357-6CD19FE5DE83}" type="pres">
      <dgm:prSet presAssocID="{3FFDEB6E-9D19-4399-A730-D59F610FD8D6}" presName="tx2" presStyleLbl="revTx" presStyleIdx="3" presStyleCnt="4"/>
      <dgm:spPr/>
    </dgm:pt>
    <dgm:pt modelId="{DA6C9071-EC78-442D-8173-741FB7BC8867}" type="pres">
      <dgm:prSet presAssocID="{3FFDEB6E-9D19-4399-A730-D59F610FD8D6}" presName="vert2" presStyleCnt="0"/>
      <dgm:spPr/>
    </dgm:pt>
    <dgm:pt modelId="{09351023-8DED-43FB-B120-0BFA9296F61D}" type="pres">
      <dgm:prSet presAssocID="{3FFDEB6E-9D19-4399-A730-D59F610FD8D6}" presName="thinLine2b" presStyleLbl="callout" presStyleIdx="2" presStyleCnt="3"/>
      <dgm:spPr/>
    </dgm:pt>
    <dgm:pt modelId="{B67D92B2-E3D5-48FF-A3A1-6A59D55BDDB1}" type="pres">
      <dgm:prSet presAssocID="{3FFDEB6E-9D19-4399-A730-D59F610FD8D6}" presName="vertSpace2b" presStyleCnt="0"/>
      <dgm:spPr/>
    </dgm:pt>
  </dgm:ptLst>
  <dgm:cxnLst>
    <dgm:cxn modelId="{AA3D5E1B-3CDC-4C1C-BDF4-2C13B6C1DCAB}" type="presOf" srcId="{E5108853-C2DB-48CD-ACCA-D7643F8106BF}" destId="{789C572F-9D66-44A4-8EBE-7B1654A6C569}" srcOrd="0" destOrd="0" presId="urn:microsoft.com/office/officeart/2008/layout/LinedList"/>
    <dgm:cxn modelId="{B178155E-7E64-4C33-A1CD-CFD7F4BA6FFE}" type="presOf" srcId="{B6D1806F-17B2-44F6-BFD0-20E365901DD0}" destId="{0FA133DC-3307-4287-97F6-A39CAE5C83EA}" srcOrd="0" destOrd="0" presId="urn:microsoft.com/office/officeart/2008/layout/LinedList"/>
    <dgm:cxn modelId="{DE64B964-278F-4FB5-83A8-6AC6DEFB2F26}" type="presOf" srcId="{3FFDEB6E-9D19-4399-A730-D59F610FD8D6}" destId="{E91FB044-B595-46D3-B357-6CD19FE5DE83}" srcOrd="0" destOrd="0" presId="urn:microsoft.com/office/officeart/2008/layout/LinedList"/>
    <dgm:cxn modelId="{7DB9F47A-62F0-46B7-8A8B-140115C2015B}" srcId="{B6D1806F-17B2-44F6-BFD0-20E365901DD0}" destId="{6525A291-0E53-4C23-93A6-ACDD610EA7A9}" srcOrd="1" destOrd="0" parTransId="{50ACD4C7-70D3-4CE9-AD09-90B483665137}" sibTransId="{1DCC2B1E-089F-4498-B094-16CC55B609F8}"/>
    <dgm:cxn modelId="{3C19A0A8-DD9D-4826-98B6-716EB02C9AC1}" srcId="{B6D1806F-17B2-44F6-BFD0-20E365901DD0}" destId="{F935D115-C2B1-4E80-9142-71140C9A9047}" srcOrd="0" destOrd="0" parTransId="{9B15285D-D738-43D5-A40B-40968867912B}" sibTransId="{F31DED09-DE9C-4235-B85C-9ACA0C1ABEB5}"/>
    <dgm:cxn modelId="{C3A584B2-ED71-4BF1-983F-BCFB724FCF8D}" srcId="{E5108853-C2DB-48CD-ACCA-D7643F8106BF}" destId="{B6D1806F-17B2-44F6-BFD0-20E365901DD0}" srcOrd="0" destOrd="0" parTransId="{B9B48D88-0865-4BA7-988F-6F3E50B680B9}" sibTransId="{707F44E9-E8EF-4CE7-8873-ADC4FFC5059A}"/>
    <dgm:cxn modelId="{045FC4B7-9133-44C8-A21C-6E5D1A694A05}" type="presOf" srcId="{F935D115-C2B1-4E80-9142-71140C9A9047}" destId="{9B080F77-493B-475D-BE5A-8B1654EDEC5B}" srcOrd="0" destOrd="0" presId="urn:microsoft.com/office/officeart/2008/layout/LinedList"/>
    <dgm:cxn modelId="{D9E18BDF-A328-411F-8F9B-20AA0E808EB5}" type="presOf" srcId="{6525A291-0E53-4C23-93A6-ACDD610EA7A9}" destId="{D6E1EBDE-038A-4A27-A304-83CB43B7C1D0}" srcOrd="0" destOrd="0" presId="urn:microsoft.com/office/officeart/2008/layout/LinedList"/>
    <dgm:cxn modelId="{92ADFDE5-70E9-4BF9-AFA8-4C7D00EA01A4}" srcId="{B6D1806F-17B2-44F6-BFD0-20E365901DD0}" destId="{3FFDEB6E-9D19-4399-A730-D59F610FD8D6}" srcOrd="2" destOrd="0" parTransId="{7F1699CF-753E-4AB6-BDE3-B2F92DB9C18C}" sibTransId="{B6B9727E-6332-4B64-8325-45DE43EF744F}"/>
    <dgm:cxn modelId="{4F305F96-D518-482B-B434-B6A615E5359D}" type="presParOf" srcId="{789C572F-9D66-44A4-8EBE-7B1654A6C569}" destId="{E8333B49-9439-437D-A4FB-BBE238F4919F}" srcOrd="0" destOrd="0" presId="urn:microsoft.com/office/officeart/2008/layout/LinedList"/>
    <dgm:cxn modelId="{6116E32E-56A5-4004-9814-FB360D52E86A}" type="presParOf" srcId="{789C572F-9D66-44A4-8EBE-7B1654A6C569}" destId="{8C2007C3-6EF0-4C54-9D6D-DB89DFF53DF7}" srcOrd="1" destOrd="0" presId="urn:microsoft.com/office/officeart/2008/layout/LinedList"/>
    <dgm:cxn modelId="{4913E058-42AD-4A02-B020-CD52EE5BB8C4}" type="presParOf" srcId="{8C2007C3-6EF0-4C54-9D6D-DB89DFF53DF7}" destId="{0FA133DC-3307-4287-97F6-A39CAE5C83EA}" srcOrd="0" destOrd="0" presId="urn:microsoft.com/office/officeart/2008/layout/LinedList"/>
    <dgm:cxn modelId="{E2B5628A-9297-4420-AF91-708F36569054}" type="presParOf" srcId="{8C2007C3-6EF0-4C54-9D6D-DB89DFF53DF7}" destId="{C83190BE-6C3D-431E-B38C-DDAFB542254D}" srcOrd="1" destOrd="0" presId="urn:microsoft.com/office/officeart/2008/layout/LinedList"/>
    <dgm:cxn modelId="{DA3954C4-BBDC-4D01-AFB0-0C11E5C081D1}" type="presParOf" srcId="{C83190BE-6C3D-431E-B38C-DDAFB542254D}" destId="{594D5707-F00B-4FCA-8E21-1EEE07104A4D}" srcOrd="0" destOrd="0" presId="urn:microsoft.com/office/officeart/2008/layout/LinedList"/>
    <dgm:cxn modelId="{6B22AB5D-4E9A-43F7-AEF2-A5A867F74B80}" type="presParOf" srcId="{C83190BE-6C3D-431E-B38C-DDAFB542254D}" destId="{537FFBF5-7C0D-4874-BB22-CFD2573151D4}" srcOrd="1" destOrd="0" presId="urn:microsoft.com/office/officeart/2008/layout/LinedList"/>
    <dgm:cxn modelId="{B694F413-0B22-414A-8A8F-EE775A5BEB64}" type="presParOf" srcId="{537FFBF5-7C0D-4874-BB22-CFD2573151D4}" destId="{755902DB-47FB-478B-B5C5-F578A8E42F2C}" srcOrd="0" destOrd="0" presId="urn:microsoft.com/office/officeart/2008/layout/LinedList"/>
    <dgm:cxn modelId="{29B7E623-C4C0-42EE-B5E1-3A28EA53BE3A}" type="presParOf" srcId="{537FFBF5-7C0D-4874-BB22-CFD2573151D4}" destId="{9B080F77-493B-475D-BE5A-8B1654EDEC5B}" srcOrd="1" destOrd="0" presId="urn:microsoft.com/office/officeart/2008/layout/LinedList"/>
    <dgm:cxn modelId="{0638785F-D47E-47DB-A18F-8FF501D0B3DB}" type="presParOf" srcId="{537FFBF5-7C0D-4874-BB22-CFD2573151D4}" destId="{49FCD644-82E2-4539-82B3-40699E68D8A8}" srcOrd="2" destOrd="0" presId="urn:microsoft.com/office/officeart/2008/layout/LinedList"/>
    <dgm:cxn modelId="{D3EC9948-DD0D-418C-92AD-2316E207A222}" type="presParOf" srcId="{C83190BE-6C3D-431E-B38C-DDAFB542254D}" destId="{2FEE4B18-1E9B-4989-99C7-78978B479884}" srcOrd="2" destOrd="0" presId="urn:microsoft.com/office/officeart/2008/layout/LinedList"/>
    <dgm:cxn modelId="{7FC55F2F-9645-4053-9C73-BFF74EEED97F}" type="presParOf" srcId="{C83190BE-6C3D-431E-B38C-DDAFB542254D}" destId="{02CBF7AA-5C18-47FB-88DA-F8D1EE63834E}" srcOrd="3" destOrd="0" presId="urn:microsoft.com/office/officeart/2008/layout/LinedList"/>
    <dgm:cxn modelId="{76DEA607-15ED-4F17-BB90-27E737202D64}" type="presParOf" srcId="{C83190BE-6C3D-431E-B38C-DDAFB542254D}" destId="{021AF42F-37CA-4010-B983-1EDD5AB7F5CD}" srcOrd="4" destOrd="0" presId="urn:microsoft.com/office/officeart/2008/layout/LinedList"/>
    <dgm:cxn modelId="{7385C83F-C6C6-438C-9C7C-BA0CFF9E148F}" type="presParOf" srcId="{021AF42F-37CA-4010-B983-1EDD5AB7F5CD}" destId="{590DE7C6-AED6-49D7-873E-B398ECD1D8B4}" srcOrd="0" destOrd="0" presId="urn:microsoft.com/office/officeart/2008/layout/LinedList"/>
    <dgm:cxn modelId="{3700B269-82D8-45C5-9C2D-1C963D8915B3}" type="presParOf" srcId="{021AF42F-37CA-4010-B983-1EDD5AB7F5CD}" destId="{D6E1EBDE-038A-4A27-A304-83CB43B7C1D0}" srcOrd="1" destOrd="0" presId="urn:microsoft.com/office/officeart/2008/layout/LinedList"/>
    <dgm:cxn modelId="{FB1C8850-780E-438D-B52A-ADFFE90DFA37}" type="presParOf" srcId="{021AF42F-37CA-4010-B983-1EDD5AB7F5CD}" destId="{AA46D50A-9AE6-48E6-978F-AAF92DE2A143}" srcOrd="2" destOrd="0" presId="urn:microsoft.com/office/officeart/2008/layout/LinedList"/>
    <dgm:cxn modelId="{3D102038-CA3E-4384-916A-D328FA8DB79A}" type="presParOf" srcId="{C83190BE-6C3D-431E-B38C-DDAFB542254D}" destId="{21BAD3AC-CABB-4A1B-A3C8-6594B9DF6E82}" srcOrd="5" destOrd="0" presId="urn:microsoft.com/office/officeart/2008/layout/LinedList"/>
    <dgm:cxn modelId="{8934861F-8757-48FB-BDFE-0F23C198B9FA}" type="presParOf" srcId="{C83190BE-6C3D-431E-B38C-DDAFB542254D}" destId="{ECEA8207-6DF9-4CF9-AD56-3540F0991135}" srcOrd="6" destOrd="0" presId="urn:microsoft.com/office/officeart/2008/layout/LinedList"/>
    <dgm:cxn modelId="{C456F26F-2FCA-42CE-AB56-2D85ACA24B36}" type="presParOf" srcId="{C83190BE-6C3D-431E-B38C-DDAFB542254D}" destId="{5310808C-1876-4EAB-8E6A-9362E10D9310}" srcOrd="7" destOrd="0" presId="urn:microsoft.com/office/officeart/2008/layout/LinedList"/>
    <dgm:cxn modelId="{95219DBC-0C2E-4426-B621-3DD2B713B53D}" type="presParOf" srcId="{5310808C-1876-4EAB-8E6A-9362E10D9310}" destId="{F6844A5B-6836-42F7-94B5-911CB98B8EE7}" srcOrd="0" destOrd="0" presId="urn:microsoft.com/office/officeart/2008/layout/LinedList"/>
    <dgm:cxn modelId="{CDC9436B-636D-407F-859F-11F9CD49F06F}" type="presParOf" srcId="{5310808C-1876-4EAB-8E6A-9362E10D9310}" destId="{E91FB044-B595-46D3-B357-6CD19FE5DE83}" srcOrd="1" destOrd="0" presId="urn:microsoft.com/office/officeart/2008/layout/LinedList"/>
    <dgm:cxn modelId="{B7F5842E-92FE-404C-A843-10E051227C22}" type="presParOf" srcId="{5310808C-1876-4EAB-8E6A-9362E10D9310}" destId="{DA6C9071-EC78-442D-8173-741FB7BC8867}" srcOrd="2" destOrd="0" presId="urn:microsoft.com/office/officeart/2008/layout/LinedList"/>
    <dgm:cxn modelId="{039AB555-476A-4656-B9F0-3EA844217177}" type="presParOf" srcId="{C83190BE-6C3D-431E-B38C-DDAFB542254D}" destId="{09351023-8DED-43FB-B120-0BFA9296F61D}" srcOrd="8" destOrd="0" presId="urn:microsoft.com/office/officeart/2008/layout/LinedList"/>
    <dgm:cxn modelId="{7B531CD4-37B7-47E7-9BFD-55918C2DD9A0}" type="presParOf" srcId="{C83190BE-6C3D-431E-B38C-DDAFB542254D}" destId="{B67D92B2-E3D5-48FF-A3A1-6A59D55BDDB1}"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EE2AE-4CA3-45DD-BA6C-F5E242F7C1C8}">
      <dsp:nvSpPr>
        <dsp:cNvPr id="0" name=""/>
        <dsp:cNvSpPr/>
      </dsp:nvSpPr>
      <dsp:spPr>
        <a:xfrm>
          <a:off x="504998" y="0"/>
          <a:ext cx="5723312" cy="4605866"/>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2AF795-A780-4BA3-9DE1-D9E9EC935F56}">
      <dsp:nvSpPr>
        <dsp:cNvPr id="0" name=""/>
        <dsp:cNvSpPr/>
      </dsp:nvSpPr>
      <dsp:spPr>
        <a:xfrm>
          <a:off x="3369" y="1381759"/>
          <a:ext cx="1620860" cy="18423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En la década de los 90 aparecieron diferentes trabajos sobre </a:t>
          </a:r>
          <a:r>
            <a:rPr lang="es-ES" sz="1000" b="1" kern="1200" dirty="0"/>
            <a:t>soluciones descentralizadas para realizar pagos electrónicos</a:t>
          </a:r>
          <a:r>
            <a:rPr lang="es-ES" sz="1000" kern="1200" dirty="0"/>
            <a:t>.</a:t>
          </a:r>
          <a:endParaRPr lang="es-MX" sz="1000" kern="1200" dirty="0"/>
        </a:p>
      </dsp:txBody>
      <dsp:txXfrm>
        <a:off x="82493" y="1460883"/>
        <a:ext cx="1462612" cy="1684098"/>
      </dsp:txXfrm>
    </dsp:sp>
    <dsp:sp modelId="{72277B7F-FA07-4F1F-AF4C-AE2D0BC8566C}">
      <dsp:nvSpPr>
        <dsp:cNvPr id="0" name=""/>
        <dsp:cNvSpPr/>
      </dsp:nvSpPr>
      <dsp:spPr>
        <a:xfrm>
          <a:off x="1705272" y="1381759"/>
          <a:ext cx="1620860" cy="1842346"/>
        </a:xfrm>
        <a:prstGeom prst="roundRect">
          <a:avLst/>
        </a:prstGeom>
        <a:solidFill>
          <a:schemeClr val="accent5">
            <a:hueOff val="120002"/>
            <a:satOff val="2897"/>
            <a:lumOff val="-139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En 1991 apareció el primer trabajo de una cadena de bloques segura utilizando criptografía que fue evolucionando. </a:t>
          </a:r>
          <a:endParaRPr lang="es-MX" sz="1000" kern="1200" dirty="0"/>
        </a:p>
      </dsp:txBody>
      <dsp:txXfrm>
        <a:off x="1784396" y="1460883"/>
        <a:ext cx="1462612" cy="1684098"/>
      </dsp:txXfrm>
    </dsp:sp>
    <dsp:sp modelId="{DFD616A9-EF21-458F-B003-C361680ECBD6}">
      <dsp:nvSpPr>
        <dsp:cNvPr id="0" name=""/>
        <dsp:cNvSpPr/>
      </dsp:nvSpPr>
      <dsp:spPr>
        <a:xfrm>
          <a:off x="3407176" y="1381759"/>
          <a:ext cx="1620860" cy="1842346"/>
        </a:xfrm>
        <a:prstGeom prst="roundRect">
          <a:avLst/>
        </a:prstGeom>
        <a:solidFill>
          <a:schemeClr val="accent5">
            <a:hueOff val="240004"/>
            <a:satOff val="5795"/>
            <a:lumOff val="-279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En 1998, Wei </a:t>
          </a:r>
          <a:r>
            <a:rPr lang="es-ES" sz="1000" kern="1200" dirty="0" err="1"/>
            <a:t>Dai</a:t>
          </a:r>
          <a:r>
            <a:rPr lang="es-ES" sz="1000" kern="1200" dirty="0"/>
            <a:t> describió una solución descentralizada para pagos electrónicos basada en criptografía de clave pública.</a:t>
          </a:r>
          <a:r>
            <a:rPr lang="es-ES" sz="1000" b="1" kern="1200" dirty="0"/>
            <a:t> </a:t>
          </a:r>
          <a:endParaRPr lang="es-MX" sz="1000" kern="1200" dirty="0"/>
        </a:p>
      </dsp:txBody>
      <dsp:txXfrm>
        <a:off x="3486300" y="1460883"/>
        <a:ext cx="1462612" cy="1684098"/>
      </dsp:txXfrm>
    </dsp:sp>
    <dsp:sp modelId="{E052793B-1613-4806-847C-3615413F190F}">
      <dsp:nvSpPr>
        <dsp:cNvPr id="0" name=""/>
        <dsp:cNvSpPr/>
      </dsp:nvSpPr>
      <dsp:spPr>
        <a:xfrm>
          <a:off x="5109079" y="1381759"/>
          <a:ext cx="1620860" cy="1842346"/>
        </a:xfrm>
        <a:prstGeom prst="roundRect">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El 3 de enero de 2009 entró en funcionamiento Bitcoin con el primer programa de código abierto, es decir, cuyo código es accesible para cualquier programador y por tanto verificable en su diseño, por lo tanto, se crearon los primeros bitcoins.</a:t>
          </a:r>
          <a:endParaRPr lang="es-MX" sz="1000" kern="1200" dirty="0"/>
        </a:p>
      </dsp:txBody>
      <dsp:txXfrm>
        <a:off x="5188203" y="1460883"/>
        <a:ext cx="1462612" cy="1684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E98DD-ABEC-4F9C-8425-EAF5A5D1F160}">
      <dsp:nvSpPr>
        <dsp:cNvPr id="0" name=""/>
        <dsp:cNvSpPr/>
      </dsp:nvSpPr>
      <dsp:spPr>
        <a:xfrm>
          <a:off x="0" y="0"/>
          <a:ext cx="1123526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AE61DE-E8F5-4B27-A35F-D9E122E3818F}">
      <dsp:nvSpPr>
        <dsp:cNvPr id="0" name=""/>
        <dsp:cNvSpPr/>
      </dsp:nvSpPr>
      <dsp:spPr>
        <a:xfrm>
          <a:off x="0" y="0"/>
          <a:ext cx="2247053" cy="399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MX" sz="2500" kern="1200" dirty="0"/>
            <a:t>Sistema de computadoras “nodos”  interconectadas entre sí.</a:t>
          </a:r>
        </a:p>
      </dsp:txBody>
      <dsp:txXfrm>
        <a:off x="0" y="0"/>
        <a:ext cx="2247053" cy="3996266"/>
      </dsp:txXfrm>
    </dsp:sp>
    <dsp:sp modelId="{393E5C38-4C07-40CB-A324-B26022E8EA99}">
      <dsp:nvSpPr>
        <dsp:cNvPr id="0" name=""/>
        <dsp:cNvSpPr/>
      </dsp:nvSpPr>
      <dsp:spPr>
        <a:xfrm>
          <a:off x="2415582" y="62441"/>
          <a:ext cx="4325577" cy="124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s-MX" sz="4500" kern="1200"/>
            <a:t>Centralizados</a:t>
          </a:r>
          <a:endParaRPr lang="es-MX" sz="4500" kern="1200" dirty="0"/>
        </a:p>
      </dsp:txBody>
      <dsp:txXfrm>
        <a:off x="2415582" y="62441"/>
        <a:ext cx="4325577" cy="1248833"/>
      </dsp:txXfrm>
    </dsp:sp>
    <dsp:sp modelId="{DD09A67C-09E2-4ACD-BFC7-DFB2DC9C67B8}">
      <dsp:nvSpPr>
        <dsp:cNvPr id="0" name=""/>
        <dsp:cNvSpPr/>
      </dsp:nvSpPr>
      <dsp:spPr>
        <a:xfrm>
          <a:off x="6909689" y="62441"/>
          <a:ext cx="4325577" cy="124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MX" sz="1900" kern="1200"/>
            <a:t>Controla el flujo de información y control operativo desde un único punto central</a:t>
          </a:r>
          <a:endParaRPr lang="es-MX" sz="1900" kern="1200" dirty="0"/>
        </a:p>
      </dsp:txBody>
      <dsp:txXfrm>
        <a:off x="6909689" y="62441"/>
        <a:ext cx="4325577" cy="1248833"/>
      </dsp:txXfrm>
    </dsp:sp>
    <dsp:sp modelId="{979A6522-DBF1-41A6-91B5-A3F5B035EDFC}">
      <dsp:nvSpPr>
        <dsp:cNvPr id="0" name=""/>
        <dsp:cNvSpPr/>
      </dsp:nvSpPr>
      <dsp:spPr>
        <a:xfrm>
          <a:off x="2247053" y="1311274"/>
          <a:ext cx="8988213"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321F25-EE2A-4813-8E47-7E43FACADE28}">
      <dsp:nvSpPr>
        <dsp:cNvPr id="0" name=""/>
        <dsp:cNvSpPr/>
      </dsp:nvSpPr>
      <dsp:spPr>
        <a:xfrm>
          <a:off x="2415582" y="1373716"/>
          <a:ext cx="4325577" cy="124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s-MX" sz="4500" kern="1200"/>
            <a:t>Distribuidos</a:t>
          </a:r>
          <a:endParaRPr lang="es-MX" sz="4500" kern="1200" dirty="0"/>
        </a:p>
      </dsp:txBody>
      <dsp:txXfrm>
        <a:off x="2415582" y="1373716"/>
        <a:ext cx="4325577" cy="1248833"/>
      </dsp:txXfrm>
    </dsp:sp>
    <dsp:sp modelId="{26220ABB-60C5-4EB0-918E-898124819698}">
      <dsp:nvSpPr>
        <dsp:cNvPr id="0" name=""/>
        <dsp:cNvSpPr/>
      </dsp:nvSpPr>
      <dsp:spPr>
        <a:xfrm>
          <a:off x="6909689" y="1373716"/>
          <a:ext cx="4325577" cy="124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MX" sz="1900" kern="1200"/>
            <a:t>Reparte la carga de trabajo de computación a través de los múltiples nodos de una red</a:t>
          </a:r>
          <a:endParaRPr lang="es-MX" sz="1900" kern="1200" dirty="0"/>
        </a:p>
      </dsp:txBody>
      <dsp:txXfrm>
        <a:off x="6909689" y="1373716"/>
        <a:ext cx="4325577" cy="1248833"/>
      </dsp:txXfrm>
    </dsp:sp>
    <dsp:sp modelId="{ECD430B3-6F39-4CD1-B5D2-C6964F032E6D}">
      <dsp:nvSpPr>
        <dsp:cNvPr id="0" name=""/>
        <dsp:cNvSpPr/>
      </dsp:nvSpPr>
      <dsp:spPr>
        <a:xfrm>
          <a:off x="2247053" y="2622549"/>
          <a:ext cx="8988213"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3F4EE1-B5C4-47FE-9DFC-2B5F7ABFF698}">
      <dsp:nvSpPr>
        <dsp:cNvPr id="0" name=""/>
        <dsp:cNvSpPr/>
      </dsp:nvSpPr>
      <dsp:spPr>
        <a:xfrm>
          <a:off x="2415582" y="2684991"/>
          <a:ext cx="4325577" cy="124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s-MX" sz="4500" kern="1200"/>
            <a:t>Descentralizados</a:t>
          </a:r>
          <a:endParaRPr lang="es-MX" sz="4500" kern="1200" dirty="0"/>
        </a:p>
      </dsp:txBody>
      <dsp:txXfrm>
        <a:off x="2415582" y="2684991"/>
        <a:ext cx="4325577" cy="1248833"/>
      </dsp:txXfrm>
    </dsp:sp>
    <dsp:sp modelId="{A2C57304-9EC6-4FB9-B38D-18302EE0F6BD}">
      <dsp:nvSpPr>
        <dsp:cNvPr id="0" name=""/>
        <dsp:cNvSpPr/>
      </dsp:nvSpPr>
      <dsp:spPr>
        <a:xfrm>
          <a:off x="6909689" y="2684991"/>
          <a:ext cx="4325577" cy="124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MX" sz="1900" kern="1200"/>
            <a:t>Permite que los nodos tomen decisiones de procesamiento y computación independientes sin importar lo que los otros pares de nodos puedan decidir</a:t>
          </a:r>
          <a:endParaRPr lang="es-MX" sz="1900" kern="1200" dirty="0"/>
        </a:p>
      </dsp:txBody>
      <dsp:txXfrm>
        <a:off x="6909689" y="2684991"/>
        <a:ext cx="4325577" cy="1248833"/>
      </dsp:txXfrm>
    </dsp:sp>
    <dsp:sp modelId="{305BACF3-21CA-4EC8-8EA9-10F192948A02}">
      <dsp:nvSpPr>
        <dsp:cNvPr id="0" name=""/>
        <dsp:cNvSpPr/>
      </dsp:nvSpPr>
      <dsp:spPr>
        <a:xfrm>
          <a:off x="2247053" y="3933824"/>
          <a:ext cx="8988213"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D4CEE-C851-483B-A0A1-19A6B531D7F4}">
      <dsp:nvSpPr>
        <dsp:cNvPr id="0" name=""/>
        <dsp:cNvSpPr/>
      </dsp:nvSpPr>
      <dsp:spPr>
        <a:xfrm>
          <a:off x="0" y="0"/>
          <a:ext cx="98890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358EDE-6BF0-41F3-9BDA-B032300355D6}">
      <dsp:nvSpPr>
        <dsp:cNvPr id="0" name=""/>
        <dsp:cNvSpPr/>
      </dsp:nvSpPr>
      <dsp:spPr>
        <a:xfrm>
          <a:off x="0" y="0"/>
          <a:ext cx="1977813" cy="2692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MX" sz="2700" kern="1200" dirty="0"/>
            <a:t>Controlador compartido</a:t>
          </a:r>
        </a:p>
      </dsp:txBody>
      <dsp:txXfrm>
        <a:off x="0" y="0"/>
        <a:ext cx="1977813" cy="2692401"/>
      </dsp:txXfrm>
    </dsp:sp>
    <dsp:sp modelId="{45303477-F681-45FE-9B84-A029406EC614}">
      <dsp:nvSpPr>
        <dsp:cNvPr id="0" name=""/>
        <dsp:cNvSpPr/>
      </dsp:nvSpPr>
      <dsp:spPr>
        <a:xfrm>
          <a:off x="2126149" y="62577"/>
          <a:ext cx="7762916" cy="1251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dirty="0"/>
            <a:t>Público</a:t>
          </a:r>
        </a:p>
      </dsp:txBody>
      <dsp:txXfrm>
        <a:off x="2126149" y="62577"/>
        <a:ext cx="7762916" cy="1251545"/>
      </dsp:txXfrm>
    </dsp:sp>
    <dsp:sp modelId="{1742F0D7-BCD8-4855-AAEC-79CE6530A60D}">
      <dsp:nvSpPr>
        <dsp:cNvPr id="0" name=""/>
        <dsp:cNvSpPr/>
      </dsp:nvSpPr>
      <dsp:spPr>
        <a:xfrm>
          <a:off x="1977813" y="1314123"/>
          <a:ext cx="79112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9E3935-938F-47A1-82A2-1CF259E81ED7}">
      <dsp:nvSpPr>
        <dsp:cNvPr id="0" name=""/>
        <dsp:cNvSpPr/>
      </dsp:nvSpPr>
      <dsp:spPr>
        <a:xfrm>
          <a:off x="2126149" y="1376700"/>
          <a:ext cx="7762916" cy="1251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dirty="0"/>
            <a:t>Privado</a:t>
          </a:r>
        </a:p>
      </dsp:txBody>
      <dsp:txXfrm>
        <a:off x="2126149" y="1376700"/>
        <a:ext cx="7762916" cy="1251545"/>
      </dsp:txXfrm>
    </dsp:sp>
    <dsp:sp modelId="{C8920726-234B-4FD5-9822-442B4C6E4D24}">
      <dsp:nvSpPr>
        <dsp:cNvPr id="0" name=""/>
        <dsp:cNvSpPr/>
      </dsp:nvSpPr>
      <dsp:spPr>
        <a:xfrm>
          <a:off x="1977813" y="2628246"/>
          <a:ext cx="79112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FF2E7-DEBD-4F62-8663-14660792069C}">
      <dsp:nvSpPr>
        <dsp:cNvPr id="0" name=""/>
        <dsp:cNvSpPr/>
      </dsp:nvSpPr>
      <dsp:spPr>
        <a:xfrm>
          <a:off x="0" y="647815"/>
          <a:ext cx="8128000"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BABFB1-23BF-4036-AC85-337BF1926614}">
      <dsp:nvSpPr>
        <dsp:cNvPr id="0" name=""/>
        <dsp:cNvSpPr/>
      </dsp:nvSpPr>
      <dsp:spPr>
        <a:xfrm>
          <a:off x="406400" y="470695"/>
          <a:ext cx="5689600"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533400">
            <a:lnSpc>
              <a:spcPct val="90000"/>
            </a:lnSpc>
            <a:spcBef>
              <a:spcPct val="0"/>
            </a:spcBef>
            <a:spcAft>
              <a:spcPct val="35000"/>
            </a:spcAft>
            <a:buNone/>
          </a:pPr>
          <a:r>
            <a:rPr lang="es-MX" sz="1200" kern="1200" dirty="0"/>
            <a:t>Las nuevas transacciones se transmiten a todos los nodos</a:t>
          </a:r>
        </a:p>
      </dsp:txBody>
      <dsp:txXfrm>
        <a:off x="423693" y="487988"/>
        <a:ext cx="5655014" cy="319654"/>
      </dsp:txXfrm>
    </dsp:sp>
    <dsp:sp modelId="{91339EB1-BAB7-4676-9ED1-093AB8535F6F}">
      <dsp:nvSpPr>
        <dsp:cNvPr id="0" name=""/>
        <dsp:cNvSpPr/>
      </dsp:nvSpPr>
      <dsp:spPr>
        <a:xfrm>
          <a:off x="0" y="1192135"/>
          <a:ext cx="8128000"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5C27C6-0873-46E1-A3FF-E2F4BAB49B87}">
      <dsp:nvSpPr>
        <dsp:cNvPr id="0" name=""/>
        <dsp:cNvSpPr/>
      </dsp:nvSpPr>
      <dsp:spPr>
        <a:xfrm>
          <a:off x="406400" y="1015015"/>
          <a:ext cx="5689600"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533400">
            <a:lnSpc>
              <a:spcPct val="90000"/>
            </a:lnSpc>
            <a:spcBef>
              <a:spcPct val="0"/>
            </a:spcBef>
            <a:spcAft>
              <a:spcPct val="35000"/>
            </a:spcAft>
            <a:buNone/>
          </a:pPr>
          <a:r>
            <a:rPr lang="es-MX" sz="1200" kern="1200" dirty="0"/>
            <a:t>Cada nodo de la minería recoge nuevas transacciones en un bloque</a:t>
          </a:r>
        </a:p>
      </dsp:txBody>
      <dsp:txXfrm>
        <a:off x="423693" y="1032308"/>
        <a:ext cx="5655014" cy="319654"/>
      </dsp:txXfrm>
    </dsp:sp>
    <dsp:sp modelId="{3460E7C6-8213-428F-B7B5-C249DDE14CA9}">
      <dsp:nvSpPr>
        <dsp:cNvPr id="0" name=""/>
        <dsp:cNvSpPr/>
      </dsp:nvSpPr>
      <dsp:spPr>
        <a:xfrm>
          <a:off x="0" y="1736455"/>
          <a:ext cx="8128000"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5577A5-C4AA-4E11-A64E-FC1857AB55B8}">
      <dsp:nvSpPr>
        <dsp:cNvPr id="0" name=""/>
        <dsp:cNvSpPr/>
      </dsp:nvSpPr>
      <dsp:spPr>
        <a:xfrm>
          <a:off x="406400" y="1559335"/>
          <a:ext cx="5689600"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533400">
            <a:lnSpc>
              <a:spcPct val="90000"/>
            </a:lnSpc>
            <a:spcBef>
              <a:spcPct val="0"/>
            </a:spcBef>
            <a:spcAft>
              <a:spcPct val="35000"/>
            </a:spcAft>
            <a:buNone/>
          </a:pPr>
          <a:r>
            <a:rPr lang="es-MX" sz="1200" kern="1200" dirty="0"/>
            <a:t>Cada nodo minero trabaja en la búsqueda de una prueba de trabajo para su bloque</a:t>
          </a:r>
        </a:p>
      </dsp:txBody>
      <dsp:txXfrm>
        <a:off x="423693" y="1576628"/>
        <a:ext cx="5655014" cy="319654"/>
      </dsp:txXfrm>
    </dsp:sp>
    <dsp:sp modelId="{C9A86B31-BF76-4D52-B732-8982A06FD3FF}">
      <dsp:nvSpPr>
        <dsp:cNvPr id="0" name=""/>
        <dsp:cNvSpPr/>
      </dsp:nvSpPr>
      <dsp:spPr>
        <a:xfrm>
          <a:off x="0" y="2280775"/>
          <a:ext cx="8128000"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14D8C3-B9EB-49EE-B701-19557FDE8A4C}">
      <dsp:nvSpPr>
        <dsp:cNvPr id="0" name=""/>
        <dsp:cNvSpPr/>
      </dsp:nvSpPr>
      <dsp:spPr>
        <a:xfrm>
          <a:off x="406400" y="2103655"/>
          <a:ext cx="5689600"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533400">
            <a:lnSpc>
              <a:spcPct val="90000"/>
            </a:lnSpc>
            <a:spcBef>
              <a:spcPct val="0"/>
            </a:spcBef>
            <a:spcAft>
              <a:spcPct val="35000"/>
            </a:spcAft>
            <a:buNone/>
          </a:pPr>
          <a:r>
            <a:rPr lang="es-MX" sz="1200" kern="1200" dirty="0"/>
            <a:t>Cuando un nodo de la minería encuentra una prueba de trabajo, este transmite el bloque a todos los nodos</a:t>
          </a:r>
        </a:p>
      </dsp:txBody>
      <dsp:txXfrm>
        <a:off x="423693" y="2120948"/>
        <a:ext cx="5655014" cy="319654"/>
      </dsp:txXfrm>
    </dsp:sp>
    <dsp:sp modelId="{A0DB2A1A-0D36-4C21-B56E-D5B13D54A44F}">
      <dsp:nvSpPr>
        <dsp:cNvPr id="0" name=""/>
        <dsp:cNvSpPr/>
      </dsp:nvSpPr>
      <dsp:spPr>
        <a:xfrm>
          <a:off x="0" y="2825095"/>
          <a:ext cx="8128000"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F308F-A59F-4C60-96AC-DE503525CF36}">
      <dsp:nvSpPr>
        <dsp:cNvPr id="0" name=""/>
        <dsp:cNvSpPr/>
      </dsp:nvSpPr>
      <dsp:spPr>
        <a:xfrm>
          <a:off x="406400" y="2647975"/>
          <a:ext cx="5689600"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533400">
            <a:lnSpc>
              <a:spcPct val="90000"/>
            </a:lnSpc>
            <a:spcBef>
              <a:spcPct val="0"/>
            </a:spcBef>
            <a:spcAft>
              <a:spcPct val="35000"/>
            </a:spcAft>
            <a:buNone/>
          </a:pPr>
          <a:r>
            <a:rPr lang="es-MX" sz="1200" kern="1200" dirty="0"/>
            <a:t>Los demás nodos acepta el bloque sólo si todas las transacciones son válidas y no se hayan gastado</a:t>
          </a:r>
        </a:p>
      </dsp:txBody>
      <dsp:txXfrm>
        <a:off x="423693" y="2665268"/>
        <a:ext cx="5655014" cy="319654"/>
      </dsp:txXfrm>
    </dsp:sp>
    <dsp:sp modelId="{D3F7CFBB-7300-4701-93FE-5B4E27E7514B}">
      <dsp:nvSpPr>
        <dsp:cNvPr id="0" name=""/>
        <dsp:cNvSpPr/>
      </dsp:nvSpPr>
      <dsp:spPr>
        <a:xfrm>
          <a:off x="0" y="3369415"/>
          <a:ext cx="8128000"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B0F751-A169-4D2C-BDD8-1EEF92DDA606}">
      <dsp:nvSpPr>
        <dsp:cNvPr id="0" name=""/>
        <dsp:cNvSpPr/>
      </dsp:nvSpPr>
      <dsp:spPr>
        <a:xfrm>
          <a:off x="406400" y="3192295"/>
          <a:ext cx="5689600"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533400">
            <a:lnSpc>
              <a:spcPct val="90000"/>
            </a:lnSpc>
            <a:spcBef>
              <a:spcPct val="0"/>
            </a:spcBef>
            <a:spcAft>
              <a:spcPct val="35000"/>
            </a:spcAft>
            <a:buNone/>
          </a:pPr>
          <a:r>
            <a:rPr lang="es-MX" sz="1200" kern="1200" dirty="0"/>
            <a:t>Los nodos expresan su aceptación del bloque trabajando en la creación del próximo bloque en la cadena, utilizando el hash del bloque aceptado como el hash anterior</a:t>
          </a:r>
        </a:p>
      </dsp:txBody>
      <dsp:txXfrm>
        <a:off x="423693" y="3209588"/>
        <a:ext cx="5655014" cy="319654"/>
      </dsp:txXfrm>
    </dsp:sp>
    <dsp:sp modelId="{04A9235F-8214-47BA-B7F1-453B7949E139}">
      <dsp:nvSpPr>
        <dsp:cNvPr id="0" name=""/>
        <dsp:cNvSpPr/>
      </dsp:nvSpPr>
      <dsp:spPr>
        <a:xfrm>
          <a:off x="0" y="3913735"/>
          <a:ext cx="8128000"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CC5094-CAEA-4F6A-8B29-5E75C385E8AE}">
      <dsp:nvSpPr>
        <dsp:cNvPr id="0" name=""/>
        <dsp:cNvSpPr/>
      </dsp:nvSpPr>
      <dsp:spPr>
        <a:xfrm>
          <a:off x="406400" y="3736615"/>
          <a:ext cx="5689600"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533400">
            <a:lnSpc>
              <a:spcPct val="90000"/>
            </a:lnSpc>
            <a:spcBef>
              <a:spcPct val="0"/>
            </a:spcBef>
            <a:spcAft>
              <a:spcPct val="35000"/>
            </a:spcAft>
            <a:buNone/>
          </a:pPr>
          <a:r>
            <a:rPr lang="es-MX" sz="1200" kern="1200" dirty="0"/>
            <a:t>Cada vez que alguien completa un bloque recibe una recompensa</a:t>
          </a:r>
        </a:p>
      </dsp:txBody>
      <dsp:txXfrm>
        <a:off x="423693" y="3753908"/>
        <a:ext cx="5655014"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33B49-9439-437D-A4FB-BBE238F4919F}">
      <dsp:nvSpPr>
        <dsp:cNvPr id="0" name=""/>
        <dsp:cNvSpPr/>
      </dsp:nvSpPr>
      <dsp:spPr>
        <a:xfrm>
          <a:off x="0" y="0"/>
          <a:ext cx="9931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A133DC-3307-4287-97F6-A39CAE5C83EA}">
      <dsp:nvSpPr>
        <dsp:cNvPr id="0" name=""/>
        <dsp:cNvSpPr/>
      </dsp:nvSpPr>
      <dsp:spPr>
        <a:xfrm>
          <a:off x="0" y="0"/>
          <a:ext cx="1986280" cy="28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dirty="0"/>
            <a:t>Los principales Algoritmos de Consenso</a:t>
          </a:r>
        </a:p>
      </dsp:txBody>
      <dsp:txXfrm>
        <a:off x="0" y="0"/>
        <a:ext cx="1986280" cy="2843369"/>
      </dsp:txXfrm>
    </dsp:sp>
    <dsp:sp modelId="{9B080F77-493B-475D-BE5A-8B1654EDEC5B}">
      <dsp:nvSpPr>
        <dsp:cNvPr id="0" name=""/>
        <dsp:cNvSpPr/>
      </dsp:nvSpPr>
      <dsp:spPr>
        <a:xfrm>
          <a:off x="2135251" y="44427"/>
          <a:ext cx="7796149" cy="888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kern="1200" dirty="0" err="1"/>
            <a:t>PoW</a:t>
          </a:r>
          <a:r>
            <a:rPr lang="es-MX" sz="1800" kern="1200" dirty="0"/>
            <a:t>, </a:t>
          </a:r>
          <a:r>
            <a:rPr lang="es-MX" sz="1800" kern="1200" dirty="0" err="1"/>
            <a:t>Proof</a:t>
          </a:r>
          <a:r>
            <a:rPr lang="es-MX" sz="1800" kern="1200" dirty="0"/>
            <a:t> </a:t>
          </a:r>
          <a:r>
            <a:rPr lang="es-MX" sz="1800" kern="1200" dirty="0" err="1"/>
            <a:t>of</a:t>
          </a:r>
          <a:r>
            <a:rPr lang="es-MX" sz="1800" kern="1200" dirty="0"/>
            <a:t> </a:t>
          </a:r>
          <a:r>
            <a:rPr lang="es-MX" sz="1800" kern="1200" dirty="0" err="1"/>
            <a:t>Work</a:t>
          </a:r>
          <a:endParaRPr lang="es-MX" sz="1800" kern="1200" dirty="0"/>
        </a:p>
      </dsp:txBody>
      <dsp:txXfrm>
        <a:off x="2135251" y="44427"/>
        <a:ext cx="7796149" cy="888552"/>
      </dsp:txXfrm>
    </dsp:sp>
    <dsp:sp modelId="{2FEE4B18-1E9B-4989-99C7-78978B479884}">
      <dsp:nvSpPr>
        <dsp:cNvPr id="0" name=""/>
        <dsp:cNvSpPr/>
      </dsp:nvSpPr>
      <dsp:spPr>
        <a:xfrm>
          <a:off x="1986280" y="932980"/>
          <a:ext cx="79451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E1EBDE-038A-4A27-A304-83CB43B7C1D0}">
      <dsp:nvSpPr>
        <dsp:cNvPr id="0" name=""/>
        <dsp:cNvSpPr/>
      </dsp:nvSpPr>
      <dsp:spPr>
        <a:xfrm>
          <a:off x="2135251" y="977408"/>
          <a:ext cx="7796149" cy="888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kern="1200" dirty="0" err="1"/>
            <a:t>PoS</a:t>
          </a:r>
          <a:r>
            <a:rPr lang="es-MX" sz="1800" kern="1200" dirty="0"/>
            <a:t>, </a:t>
          </a:r>
          <a:r>
            <a:rPr lang="es-MX" sz="1800" kern="1200" dirty="0" err="1"/>
            <a:t>Proof</a:t>
          </a:r>
          <a:r>
            <a:rPr lang="es-MX" sz="1800" kern="1200" dirty="0"/>
            <a:t> </a:t>
          </a:r>
          <a:r>
            <a:rPr lang="es-MX" sz="1800" kern="1200" dirty="0" err="1"/>
            <a:t>of</a:t>
          </a:r>
          <a:r>
            <a:rPr lang="es-MX" sz="1800" kern="1200" dirty="0"/>
            <a:t> </a:t>
          </a:r>
          <a:r>
            <a:rPr lang="es-MX" sz="1800" kern="1200" dirty="0" err="1"/>
            <a:t>Stake</a:t>
          </a:r>
          <a:endParaRPr lang="es-MX" sz="1800" kern="1200" dirty="0"/>
        </a:p>
      </dsp:txBody>
      <dsp:txXfrm>
        <a:off x="2135251" y="977408"/>
        <a:ext cx="7796149" cy="888552"/>
      </dsp:txXfrm>
    </dsp:sp>
    <dsp:sp modelId="{21BAD3AC-CABB-4A1B-A3C8-6594B9DF6E82}">
      <dsp:nvSpPr>
        <dsp:cNvPr id="0" name=""/>
        <dsp:cNvSpPr/>
      </dsp:nvSpPr>
      <dsp:spPr>
        <a:xfrm>
          <a:off x="1986280" y="1865960"/>
          <a:ext cx="79451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1FB044-B595-46D3-B357-6CD19FE5DE83}">
      <dsp:nvSpPr>
        <dsp:cNvPr id="0" name=""/>
        <dsp:cNvSpPr/>
      </dsp:nvSpPr>
      <dsp:spPr>
        <a:xfrm>
          <a:off x="2135251" y="1910388"/>
          <a:ext cx="7796149" cy="888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kern="1200" dirty="0" err="1"/>
            <a:t>PoS</a:t>
          </a:r>
          <a:r>
            <a:rPr lang="es-MX" sz="1800" kern="1200" dirty="0"/>
            <a:t>, </a:t>
          </a:r>
          <a:r>
            <a:rPr lang="es-MX" sz="1800" kern="1200" dirty="0" err="1"/>
            <a:t>Proof</a:t>
          </a:r>
          <a:r>
            <a:rPr lang="es-MX" sz="1800" kern="1200" dirty="0"/>
            <a:t> </a:t>
          </a:r>
          <a:r>
            <a:rPr lang="es-MX" sz="1800" kern="1200" dirty="0" err="1"/>
            <a:t>of</a:t>
          </a:r>
          <a:r>
            <a:rPr lang="es-MX" sz="1800" kern="1200" dirty="0"/>
            <a:t> </a:t>
          </a:r>
          <a:r>
            <a:rPr lang="es-MX" sz="1800" kern="1200" dirty="0" err="1"/>
            <a:t>Authority</a:t>
          </a:r>
          <a:endParaRPr lang="es-MX" sz="1800" kern="1200" dirty="0"/>
        </a:p>
      </dsp:txBody>
      <dsp:txXfrm>
        <a:off x="2135251" y="1910388"/>
        <a:ext cx="7796149" cy="888552"/>
      </dsp:txXfrm>
    </dsp:sp>
    <dsp:sp modelId="{09351023-8DED-43FB-B120-0BFA9296F61D}">
      <dsp:nvSpPr>
        <dsp:cNvPr id="0" name=""/>
        <dsp:cNvSpPr/>
      </dsp:nvSpPr>
      <dsp:spPr>
        <a:xfrm>
          <a:off x="1986280" y="2798941"/>
          <a:ext cx="79451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MX"/>
          </a:p>
        </p:txBody>
      </p:sp>
      <p:sp>
        <p:nvSpPr>
          <p:cNvPr id="3" name="Marcador de fecha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8CA2E8D-45A3-4C48-9625-891692387AEA}" type="datetime1">
              <a:rPr lang="es-MX" smtClean="0"/>
              <a:t>20/05/2025</a:t>
            </a:fld>
            <a:endParaRPr lang="es-MX"/>
          </a:p>
        </p:txBody>
      </p:sp>
      <p:sp>
        <p:nvSpPr>
          <p:cNvPr id="4" name="Marcador de pie de página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MX"/>
          </a:p>
        </p:txBody>
      </p:sp>
      <p:sp>
        <p:nvSpPr>
          <p:cNvPr id="5" name="Marcador de número de diapositiva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es-MX" smtClean="0"/>
              <a:t>‹Nº›</a:t>
            </a:fld>
            <a:endParaRPr lang="es-MX"/>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513C4DD5-6CE3-47E7-95E8-166693B65D37}" type="datetime1">
              <a:rPr lang="es-MX" smtClean="0"/>
              <a:t>20/05/2025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MX"/>
              <a:t>Haga clic para modificar los estilos de texto del patrón</a:t>
            </a:r>
          </a:p>
          <a:p>
            <a:pPr lvl="1" rtl="0"/>
            <a:r>
              <a:rPr lang="es-MX"/>
              <a:t>Segundo nivel</a:t>
            </a:r>
          </a:p>
          <a:p>
            <a:pPr lvl="2" rtl="0"/>
            <a:r>
              <a:rPr lang="es-MX"/>
              <a:t>Tercer nivel</a:t>
            </a:r>
          </a:p>
          <a:p>
            <a:pPr lvl="3" rtl="0"/>
            <a:r>
              <a:rPr lang="es-MX"/>
              <a:t>Cuarto nivel</a:t>
            </a:r>
          </a:p>
          <a:p>
            <a:pPr lvl="4" rtl="0"/>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es-MX" smtClean="0"/>
              <a:t>‹Nº›</a:t>
            </a:fld>
            <a:endParaRPr lang="es-MX"/>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MX"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MX" smtClean="0"/>
              <a:t>1</a:t>
            </a:fld>
            <a:endParaRPr lang="es-MX"/>
          </a:p>
        </p:txBody>
      </p:sp>
      <p:sp>
        <p:nvSpPr>
          <p:cNvPr id="5" name="Marcador de fecha 4">
            <a:extLst>
              <a:ext uri="{FF2B5EF4-FFF2-40B4-BE49-F238E27FC236}">
                <a16:creationId xmlns:a16="http://schemas.microsoft.com/office/drawing/2014/main" id="{245707CC-89EA-43A2-BEC7-ACC1C58A426A}"/>
              </a:ext>
            </a:extLst>
          </p:cNvPr>
          <p:cNvSpPr>
            <a:spLocks noGrp="1"/>
          </p:cNvSpPr>
          <p:nvPr>
            <p:ph type="dt" idx="1"/>
          </p:nvPr>
        </p:nvSpPr>
        <p:spPr/>
        <p:txBody>
          <a:bodyPr/>
          <a:lstStyle/>
          <a:p>
            <a:pPr rtl="0"/>
            <a:fld id="{B72653C4-4721-4992-BEFD-5B63D45D1ED1}" type="datetime1">
              <a:rPr lang="es-MX" smtClean="0"/>
              <a:t>20/05/2025</a:t>
            </a:fld>
            <a:endParaRPr lang="es-MX"/>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MX"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MX" smtClean="0"/>
              <a:t>23</a:t>
            </a:fld>
            <a:endParaRPr lang="es-MX"/>
          </a:p>
        </p:txBody>
      </p:sp>
      <p:sp>
        <p:nvSpPr>
          <p:cNvPr id="5" name="Marcador de fecha 4">
            <a:extLst>
              <a:ext uri="{FF2B5EF4-FFF2-40B4-BE49-F238E27FC236}">
                <a16:creationId xmlns:a16="http://schemas.microsoft.com/office/drawing/2014/main" id="{B75756AF-9889-4922-83D9-FDD460AD86A9}"/>
              </a:ext>
            </a:extLst>
          </p:cNvPr>
          <p:cNvSpPr>
            <a:spLocks noGrp="1"/>
          </p:cNvSpPr>
          <p:nvPr>
            <p:ph type="dt" idx="1"/>
          </p:nvPr>
        </p:nvSpPr>
        <p:spPr/>
        <p:txBody>
          <a:bodyPr/>
          <a:lstStyle/>
          <a:p>
            <a:pPr rtl="0"/>
            <a:fld id="{9D1898D5-C4A1-4E03-8125-40FE5A414BEE}" type="datetime1">
              <a:rPr lang="es-MX" smtClean="0"/>
              <a:t>20/05/2025</a:t>
            </a:fld>
            <a:endParaRPr lang="es-MX"/>
          </a:p>
        </p:txBody>
      </p:sp>
    </p:spTree>
    <p:extLst>
      <p:ext uri="{BB962C8B-B14F-4D97-AF65-F5344CB8AC3E}">
        <p14:creationId xmlns:p14="http://schemas.microsoft.com/office/powerpoint/2010/main" val="1708065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MX"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MX" smtClean="0"/>
              <a:t>24</a:t>
            </a:fld>
            <a:endParaRPr lang="es-MX"/>
          </a:p>
        </p:txBody>
      </p:sp>
      <p:sp>
        <p:nvSpPr>
          <p:cNvPr id="5" name="Marcador de fecha 4">
            <a:extLst>
              <a:ext uri="{FF2B5EF4-FFF2-40B4-BE49-F238E27FC236}">
                <a16:creationId xmlns:a16="http://schemas.microsoft.com/office/drawing/2014/main" id="{B75756AF-9889-4922-83D9-FDD460AD86A9}"/>
              </a:ext>
            </a:extLst>
          </p:cNvPr>
          <p:cNvSpPr>
            <a:spLocks noGrp="1"/>
          </p:cNvSpPr>
          <p:nvPr>
            <p:ph type="dt" idx="1"/>
          </p:nvPr>
        </p:nvSpPr>
        <p:spPr/>
        <p:txBody>
          <a:bodyPr/>
          <a:lstStyle/>
          <a:p>
            <a:pPr rtl="0"/>
            <a:fld id="{9D1898D5-C4A1-4E03-8125-40FE5A414BEE}" type="datetime1">
              <a:rPr lang="es-MX" smtClean="0"/>
              <a:t>20/05/2025</a:t>
            </a:fld>
            <a:endParaRPr lang="es-MX"/>
          </a:p>
        </p:txBody>
      </p:sp>
    </p:spTree>
    <p:extLst>
      <p:ext uri="{BB962C8B-B14F-4D97-AF65-F5344CB8AC3E}">
        <p14:creationId xmlns:p14="http://schemas.microsoft.com/office/powerpoint/2010/main" val="74373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MX"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MX" smtClean="0"/>
              <a:t>2</a:t>
            </a:fld>
            <a:endParaRPr lang="es-MX"/>
          </a:p>
        </p:txBody>
      </p:sp>
      <p:sp>
        <p:nvSpPr>
          <p:cNvPr id="5" name="Marcador de fecha 4">
            <a:extLst>
              <a:ext uri="{FF2B5EF4-FFF2-40B4-BE49-F238E27FC236}">
                <a16:creationId xmlns:a16="http://schemas.microsoft.com/office/drawing/2014/main" id="{A47088BE-0207-4C31-B73A-DAB969D633BF}"/>
              </a:ext>
            </a:extLst>
          </p:cNvPr>
          <p:cNvSpPr>
            <a:spLocks noGrp="1"/>
          </p:cNvSpPr>
          <p:nvPr>
            <p:ph type="dt" idx="1"/>
          </p:nvPr>
        </p:nvSpPr>
        <p:spPr/>
        <p:txBody>
          <a:bodyPr/>
          <a:lstStyle/>
          <a:p>
            <a:pPr rtl="0"/>
            <a:fld id="{B5921896-B1ED-4712-848C-51540A435E4D}" type="datetime1">
              <a:rPr lang="es-MX" smtClean="0"/>
              <a:t>20/05/2025</a:t>
            </a:fld>
            <a:endParaRPr lang="es-MX"/>
          </a:p>
        </p:txBody>
      </p:sp>
    </p:spTree>
    <p:extLst>
      <p:ext uri="{BB962C8B-B14F-4D97-AF65-F5344CB8AC3E}">
        <p14:creationId xmlns:p14="http://schemas.microsoft.com/office/powerpoint/2010/main" val="158655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MX"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MX" smtClean="0"/>
              <a:t>3</a:t>
            </a:fld>
            <a:endParaRPr lang="es-MX"/>
          </a:p>
        </p:txBody>
      </p:sp>
      <p:sp>
        <p:nvSpPr>
          <p:cNvPr id="5" name="Marcador de fecha 4">
            <a:extLst>
              <a:ext uri="{FF2B5EF4-FFF2-40B4-BE49-F238E27FC236}">
                <a16:creationId xmlns:a16="http://schemas.microsoft.com/office/drawing/2014/main" id="{A47088BE-0207-4C31-B73A-DAB969D633BF}"/>
              </a:ext>
            </a:extLst>
          </p:cNvPr>
          <p:cNvSpPr>
            <a:spLocks noGrp="1"/>
          </p:cNvSpPr>
          <p:nvPr>
            <p:ph type="dt" idx="1"/>
          </p:nvPr>
        </p:nvSpPr>
        <p:spPr/>
        <p:txBody>
          <a:bodyPr/>
          <a:lstStyle/>
          <a:p>
            <a:pPr rtl="0"/>
            <a:fld id="{B5921896-B1ED-4712-848C-51540A435E4D}" type="datetime1">
              <a:rPr lang="es-MX" smtClean="0"/>
              <a:t>20/05/2025</a:t>
            </a:fld>
            <a:endParaRPr lang="es-MX"/>
          </a:p>
        </p:txBody>
      </p:sp>
    </p:spTree>
    <p:extLst>
      <p:ext uri="{BB962C8B-B14F-4D97-AF65-F5344CB8AC3E}">
        <p14:creationId xmlns:p14="http://schemas.microsoft.com/office/powerpoint/2010/main" val="33910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MX"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MX" smtClean="0"/>
              <a:t>11</a:t>
            </a:fld>
            <a:endParaRPr lang="es-MX"/>
          </a:p>
        </p:txBody>
      </p:sp>
      <p:sp>
        <p:nvSpPr>
          <p:cNvPr id="5" name="Marcador de fecha 4">
            <a:extLst>
              <a:ext uri="{FF2B5EF4-FFF2-40B4-BE49-F238E27FC236}">
                <a16:creationId xmlns:a16="http://schemas.microsoft.com/office/drawing/2014/main" id="{B75756AF-9889-4922-83D9-FDD460AD86A9}"/>
              </a:ext>
            </a:extLst>
          </p:cNvPr>
          <p:cNvSpPr>
            <a:spLocks noGrp="1"/>
          </p:cNvSpPr>
          <p:nvPr>
            <p:ph type="dt" idx="1"/>
          </p:nvPr>
        </p:nvSpPr>
        <p:spPr/>
        <p:txBody>
          <a:bodyPr/>
          <a:lstStyle/>
          <a:p>
            <a:pPr rtl="0"/>
            <a:fld id="{9D1898D5-C4A1-4E03-8125-40FE5A414BEE}" type="datetime1">
              <a:rPr lang="es-MX" smtClean="0"/>
              <a:t>20/05/2025</a:t>
            </a:fld>
            <a:endParaRPr lang="es-MX"/>
          </a:p>
        </p:txBody>
      </p:sp>
    </p:spTree>
    <p:extLst>
      <p:ext uri="{BB962C8B-B14F-4D97-AF65-F5344CB8AC3E}">
        <p14:creationId xmlns:p14="http://schemas.microsoft.com/office/powerpoint/2010/main" val="40430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MX"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MX" smtClean="0"/>
              <a:t>18</a:t>
            </a:fld>
            <a:endParaRPr lang="es-MX"/>
          </a:p>
        </p:txBody>
      </p:sp>
      <p:sp>
        <p:nvSpPr>
          <p:cNvPr id="5" name="Marcador de fecha 4">
            <a:extLst>
              <a:ext uri="{FF2B5EF4-FFF2-40B4-BE49-F238E27FC236}">
                <a16:creationId xmlns:a16="http://schemas.microsoft.com/office/drawing/2014/main" id="{B75756AF-9889-4922-83D9-FDD460AD86A9}"/>
              </a:ext>
            </a:extLst>
          </p:cNvPr>
          <p:cNvSpPr>
            <a:spLocks noGrp="1"/>
          </p:cNvSpPr>
          <p:nvPr>
            <p:ph type="dt" idx="1"/>
          </p:nvPr>
        </p:nvSpPr>
        <p:spPr/>
        <p:txBody>
          <a:bodyPr/>
          <a:lstStyle/>
          <a:p>
            <a:pPr rtl="0"/>
            <a:fld id="{9D1898D5-C4A1-4E03-8125-40FE5A414BEE}" type="datetime1">
              <a:rPr lang="es-MX" smtClean="0"/>
              <a:t>20/05/2025</a:t>
            </a:fld>
            <a:endParaRPr lang="es-MX"/>
          </a:p>
        </p:txBody>
      </p:sp>
    </p:spTree>
    <p:extLst>
      <p:ext uri="{BB962C8B-B14F-4D97-AF65-F5344CB8AC3E}">
        <p14:creationId xmlns:p14="http://schemas.microsoft.com/office/powerpoint/2010/main" val="401988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MX"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MX" smtClean="0"/>
              <a:t>19</a:t>
            </a:fld>
            <a:endParaRPr lang="es-MX"/>
          </a:p>
        </p:txBody>
      </p:sp>
      <p:sp>
        <p:nvSpPr>
          <p:cNvPr id="5" name="Marcador de fecha 4">
            <a:extLst>
              <a:ext uri="{FF2B5EF4-FFF2-40B4-BE49-F238E27FC236}">
                <a16:creationId xmlns:a16="http://schemas.microsoft.com/office/drawing/2014/main" id="{B75756AF-9889-4922-83D9-FDD460AD86A9}"/>
              </a:ext>
            </a:extLst>
          </p:cNvPr>
          <p:cNvSpPr>
            <a:spLocks noGrp="1"/>
          </p:cNvSpPr>
          <p:nvPr>
            <p:ph type="dt" idx="1"/>
          </p:nvPr>
        </p:nvSpPr>
        <p:spPr/>
        <p:txBody>
          <a:bodyPr/>
          <a:lstStyle/>
          <a:p>
            <a:pPr rtl="0"/>
            <a:fld id="{9D1898D5-C4A1-4E03-8125-40FE5A414BEE}" type="datetime1">
              <a:rPr lang="es-MX" smtClean="0"/>
              <a:t>20/05/2025</a:t>
            </a:fld>
            <a:endParaRPr lang="es-MX"/>
          </a:p>
        </p:txBody>
      </p:sp>
    </p:spTree>
    <p:extLst>
      <p:ext uri="{BB962C8B-B14F-4D97-AF65-F5344CB8AC3E}">
        <p14:creationId xmlns:p14="http://schemas.microsoft.com/office/powerpoint/2010/main" val="4255585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MX"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MX" smtClean="0"/>
              <a:t>20</a:t>
            </a:fld>
            <a:endParaRPr lang="es-MX"/>
          </a:p>
        </p:txBody>
      </p:sp>
      <p:sp>
        <p:nvSpPr>
          <p:cNvPr id="5" name="Marcador de fecha 4">
            <a:extLst>
              <a:ext uri="{FF2B5EF4-FFF2-40B4-BE49-F238E27FC236}">
                <a16:creationId xmlns:a16="http://schemas.microsoft.com/office/drawing/2014/main" id="{B75756AF-9889-4922-83D9-FDD460AD86A9}"/>
              </a:ext>
            </a:extLst>
          </p:cNvPr>
          <p:cNvSpPr>
            <a:spLocks noGrp="1"/>
          </p:cNvSpPr>
          <p:nvPr>
            <p:ph type="dt" idx="1"/>
          </p:nvPr>
        </p:nvSpPr>
        <p:spPr/>
        <p:txBody>
          <a:bodyPr/>
          <a:lstStyle/>
          <a:p>
            <a:pPr rtl="0"/>
            <a:fld id="{9D1898D5-C4A1-4E03-8125-40FE5A414BEE}" type="datetime1">
              <a:rPr lang="es-MX" smtClean="0"/>
              <a:t>20/05/2025</a:t>
            </a:fld>
            <a:endParaRPr lang="es-MX"/>
          </a:p>
        </p:txBody>
      </p:sp>
    </p:spTree>
    <p:extLst>
      <p:ext uri="{BB962C8B-B14F-4D97-AF65-F5344CB8AC3E}">
        <p14:creationId xmlns:p14="http://schemas.microsoft.com/office/powerpoint/2010/main" val="1549954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MX"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MX" smtClean="0"/>
              <a:t>21</a:t>
            </a:fld>
            <a:endParaRPr lang="es-MX"/>
          </a:p>
        </p:txBody>
      </p:sp>
      <p:sp>
        <p:nvSpPr>
          <p:cNvPr id="5" name="Marcador de fecha 4">
            <a:extLst>
              <a:ext uri="{FF2B5EF4-FFF2-40B4-BE49-F238E27FC236}">
                <a16:creationId xmlns:a16="http://schemas.microsoft.com/office/drawing/2014/main" id="{B75756AF-9889-4922-83D9-FDD460AD86A9}"/>
              </a:ext>
            </a:extLst>
          </p:cNvPr>
          <p:cNvSpPr>
            <a:spLocks noGrp="1"/>
          </p:cNvSpPr>
          <p:nvPr>
            <p:ph type="dt" idx="1"/>
          </p:nvPr>
        </p:nvSpPr>
        <p:spPr/>
        <p:txBody>
          <a:bodyPr/>
          <a:lstStyle/>
          <a:p>
            <a:pPr rtl="0"/>
            <a:fld id="{9D1898D5-C4A1-4E03-8125-40FE5A414BEE}" type="datetime1">
              <a:rPr lang="es-MX" smtClean="0"/>
              <a:t>20/05/2025</a:t>
            </a:fld>
            <a:endParaRPr lang="es-MX"/>
          </a:p>
        </p:txBody>
      </p:sp>
    </p:spTree>
    <p:extLst>
      <p:ext uri="{BB962C8B-B14F-4D97-AF65-F5344CB8AC3E}">
        <p14:creationId xmlns:p14="http://schemas.microsoft.com/office/powerpoint/2010/main" val="753632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MX"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MX" smtClean="0"/>
              <a:t>22</a:t>
            </a:fld>
            <a:endParaRPr lang="es-MX"/>
          </a:p>
        </p:txBody>
      </p:sp>
      <p:sp>
        <p:nvSpPr>
          <p:cNvPr id="5" name="Marcador de fecha 4">
            <a:extLst>
              <a:ext uri="{FF2B5EF4-FFF2-40B4-BE49-F238E27FC236}">
                <a16:creationId xmlns:a16="http://schemas.microsoft.com/office/drawing/2014/main" id="{B75756AF-9889-4922-83D9-FDD460AD86A9}"/>
              </a:ext>
            </a:extLst>
          </p:cNvPr>
          <p:cNvSpPr>
            <a:spLocks noGrp="1"/>
          </p:cNvSpPr>
          <p:nvPr>
            <p:ph type="dt" idx="1"/>
          </p:nvPr>
        </p:nvSpPr>
        <p:spPr/>
        <p:txBody>
          <a:bodyPr/>
          <a:lstStyle/>
          <a:p>
            <a:pPr rtl="0"/>
            <a:fld id="{9D1898D5-C4A1-4E03-8125-40FE5A414BEE}" type="datetime1">
              <a:rPr lang="es-MX" smtClean="0"/>
              <a:t>20/05/2025</a:t>
            </a:fld>
            <a:endParaRPr lang="es-MX"/>
          </a:p>
        </p:txBody>
      </p:sp>
    </p:spTree>
    <p:extLst>
      <p:ext uri="{BB962C8B-B14F-4D97-AF65-F5344CB8AC3E}">
        <p14:creationId xmlns:p14="http://schemas.microsoft.com/office/powerpoint/2010/main" val="188717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ítulo">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s-MX" sz="4800"/>
              <a:t>Flotante en 3D</a:t>
            </a:r>
          </a:p>
        </p:txBody>
      </p:sp>
      <p:sp>
        <p:nvSpPr>
          <p:cNvPr id="14" name="Marcador de posición de imagen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s-MX"/>
              <a:t>Haz clic en el icono para agregar una imagen</a:t>
            </a:r>
          </a:p>
        </p:txBody>
      </p:sp>
      <p:sp>
        <p:nvSpPr>
          <p:cNvPr id="8" name="Elips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grpSp>
        <p:nvGrpSpPr>
          <p:cNvPr id="9" name="Grupo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a libre: Forma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11" name="Elips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grpSp>
      <p:sp>
        <p:nvSpPr>
          <p:cNvPr id="3" name="Marcador de texto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s-MX"/>
              <a:t>Haga clic para modificar los estilos de texto del patrón</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lumna de contenido 3">
    <p:spTree>
      <p:nvGrpSpPr>
        <p:cNvPr id="1" name=""/>
        <p:cNvGrpSpPr/>
        <p:nvPr/>
      </p:nvGrpSpPr>
      <p:grpSpPr>
        <a:xfrm>
          <a:off x="0" y="0"/>
          <a:ext cx="0" cy="0"/>
          <a:chOff x="0" y="0"/>
          <a:chExt cx="0" cy="0"/>
        </a:xfrm>
      </p:grpSpPr>
      <p:grpSp>
        <p:nvGrpSpPr>
          <p:cNvPr id="34" name="Grupo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a libre: Forma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MX" dirty="0"/>
            </a:p>
          </p:txBody>
        </p:sp>
        <p:sp>
          <p:nvSpPr>
            <p:cNvPr id="36" name="Forma libre: Forma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MX" dirty="0">
                <a:solidFill>
                  <a:schemeClr val="tx1"/>
                </a:solidFill>
              </a:endParaRPr>
            </a:p>
          </p:txBody>
        </p:sp>
        <p:sp>
          <p:nvSpPr>
            <p:cNvPr id="37" name="Elips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38" name="Elips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grpSp>
      <p:sp>
        <p:nvSpPr>
          <p:cNvPr id="19" name="Forma libre: Forma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20" name="Elips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25" name="Elips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15" name="Título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s-MX" sz="4800" dirty="0"/>
            </a:lvl1pPr>
          </a:lstStyle>
          <a:p>
            <a:pPr lvl="0" rtl="0">
              <a:lnSpc>
                <a:spcPct val="100000"/>
              </a:lnSpc>
            </a:pPr>
            <a:r>
              <a:rPr lang="es-MX"/>
              <a:t>Haz clic para modificar el estilo de título del patrón</a:t>
            </a:r>
          </a:p>
        </p:txBody>
      </p:sp>
      <p:sp>
        <p:nvSpPr>
          <p:cNvPr id="16" name="Marcador de texto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a:t>Haga clic para modificar los estilos de texto del patrón</a:t>
            </a:r>
          </a:p>
        </p:txBody>
      </p:sp>
      <p:sp>
        <p:nvSpPr>
          <p:cNvPr id="17" name="Marcador de contenido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es-MX"/>
              <a:t>Haga clic para modificar los estilos de texto del patrón</a:t>
            </a:r>
          </a:p>
          <a:p>
            <a:pPr lvl="1" rtl="0"/>
            <a:r>
              <a:rPr lang="es-MX"/>
              <a:t>Segundo nivel</a:t>
            </a:r>
          </a:p>
          <a:p>
            <a:pPr lvl="2" rtl="0"/>
            <a:r>
              <a:rPr lang="es-MX"/>
              <a:t>Tercer nivel</a:t>
            </a:r>
          </a:p>
          <a:p>
            <a:pPr lvl="3" rtl="0"/>
            <a:r>
              <a:rPr lang="es-MX"/>
              <a:t>Cuarto nivel</a:t>
            </a:r>
          </a:p>
          <a:p>
            <a:pPr lvl="4" rtl="0"/>
            <a:r>
              <a:rPr lang="es-MX"/>
              <a:t>Quinto nivel</a:t>
            </a:r>
          </a:p>
        </p:txBody>
      </p:sp>
      <p:sp>
        <p:nvSpPr>
          <p:cNvPr id="22" name="Marcador de texto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s-MX" sz="2000" b="0" cap="all" spc="200" baseline="0" dirty="0">
                <a:solidFill>
                  <a:schemeClr val="tx1"/>
                </a:solidFill>
              </a:defRPr>
            </a:lvl1pPr>
          </a:lstStyle>
          <a:p>
            <a:pPr marL="228600" lvl="0" indent="-228600" rtl="0"/>
            <a:r>
              <a:rPr lang="es-MX"/>
              <a:t>Haga clic para modificar los estilos de texto del patrón</a:t>
            </a:r>
          </a:p>
        </p:txBody>
      </p:sp>
      <p:sp>
        <p:nvSpPr>
          <p:cNvPr id="23" name="Marcador de contenido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s-MX"/>
              <a:t>Haga clic para modificar los estilos de texto del patrón</a:t>
            </a:r>
          </a:p>
          <a:p>
            <a:pPr lvl="1" rtl="0"/>
            <a:r>
              <a:rPr lang="es-MX"/>
              <a:t>Segundo nivel</a:t>
            </a:r>
          </a:p>
          <a:p>
            <a:pPr lvl="2" rtl="0"/>
            <a:r>
              <a:rPr lang="es-MX"/>
              <a:t>Tercer nivel</a:t>
            </a:r>
          </a:p>
          <a:p>
            <a:pPr lvl="3" rtl="0"/>
            <a:r>
              <a:rPr lang="es-MX"/>
              <a:t>Cuarto nivel</a:t>
            </a:r>
          </a:p>
          <a:p>
            <a:pPr lvl="4" rtl="0"/>
            <a:r>
              <a:rPr lang="es-MX"/>
              <a:t>Quinto nivel</a:t>
            </a:r>
          </a:p>
        </p:txBody>
      </p:sp>
      <p:sp>
        <p:nvSpPr>
          <p:cNvPr id="18" name="Marcador de texto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s-MX" sz="2000" b="0" cap="all" spc="200" baseline="0" dirty="0">
                <a:solidFill>
                  <a:schemeClr val="tx1"/>
                </a:solidFill>
              </a:defRPr>
            </a:lvl1pPr>
          </a:lstStyle>
          <a:p>
            <a:pPr marL="228600" lvl="0" indent="-228600" rtl="0"/>
            <a:r>
              <a:rPr lang="es-MX"/>
              <a:t>Haz clic para EDITAR</a:t>
            </a:r>
          </a:p>
        </p:txBody>
      </p:sp>
      <p:sp>
        <p:nvSpPr>
          <p:cNvPr id="21" name="Marcador de contenido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s-MX"/>
              <a:t>Haga clic para modificar los estilos de texto del patrón</a:t>
            </a:r>
          </a:p>
          <a:p>
            <a:pPr lvl="1" rtl="0"/>
            <a:r>
              <a:rPr lang="es-MX"/>
              <a:t>Segundo nivel</a:t>
            </a:r>
          </a:p>
          <a:p>
            <a:pPr lvl="2" rtl="0"/>
            <a:r>
              <a:rPr lang="es-MX"/>
              <a:t>Tercer nivel</a:t>
            </a:r>
          </a:p>
          <a:p>
            <a:pPr lvl="3" rtl="0"/>
            <a:r>
              <a:rPr lang="es-MX"/>
              <a:t>Cuarto nivel</a:t>
            </a:r>
          </a:p>
          <a:p>
            <a:pPr lvl="4" rtl="0"/>
            <a:r>
              <a:rPr lang="es-MX"/>
              <a:t>Quinto nivel</a:t>
            </a:r>
          </a:p>
        </p:txBody>
      </p:sp>
      <p:sp>
        <p:nvSpPr>
          <p:cNvPr id="4" name="Marcador de posición de fecha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s-MX"/>
              <a:t>Martes, 2 de febrero de 20XX</a:t>
            </a:r>
            <a:endParaRPr lang="es-MX" dirty="0"/>
          </a:p>
        </p:txBody>
      </p:sp>
      <p:sp>
        <p:nvSpPr>
          <p:cNvPr id="5" name="Marcador de pie de página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s-MX"/>
              <a:t>Ejemplo de Texto al pie de página</a:t>
            </a:r>
          </a:p>
        </p:txBody>
      </p:sp>
      <p:sp>
        <p:nvSpPr>
          <p:cNvPr id="6" name="Marcador de número de diapositiva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s-MX" smtClean="0"/>
              <a:t>‹Nº›</a:t>
            </a:fld>
            <a:endParaRPr lang="es-MX"/>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Resumen">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es-MX"/>
              <a:t>Haz clic para modificar el estilo de título del patrón</a:t>
            </a:r>
          </a:p>
        </p:txBody>
      </p:sp>
      <p:sp>
        <p:nvSpPr>
          <p:cNvPr id="10" name="Marcador de posición de imagen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es-MX"/>
              <a:t>Haz clic en el icono para agregar una imagen</a:t>
            </a:r>
          </a:p>
        </p:txBody>
      </p:sp>
      <p:sp>
        <p:nvSpPr>
          <p:cNvPr id="7" name="Marcador de contenido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es-MX"/>
              <a:t>Haga clic para modificar los estilos de texto del patrón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MX"/>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MX"/>
              <a:t>Ejemplo de Texto al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MX" smtClean="0"/>
              <a:t>‹Nº›</a:t>
            </a:fld>
            <a:endParaRPr lang="es-MX"/>
          </a:p>
        </p:txBody>
      </p:sp>
      <p:sp>
        <p:nvSpPr>
          <p:cNvPr id="8" name="Elips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ierre">
    <p:spTree>
      <p:nvGrpSpPr>
        <p:cNvPr id="1" name=""/>
        <p:cNvGrpSpPr/>
        <p:nvPr/>
      </p:nvGrpSpPr>
      <p:grpSpPr>
        <a:xfrm>
          <a:off x="0" y="0"/>
          <a:ext cx="0" cy="0"/>
          <a:chOff x="0" y="0"/>
          <a:chExt cx="0" cy="0"/>
        </a:xfrm>
      </p:grpSpPr>
      <p:sp>
        <p:nvSpPr>
          <p:cNvPr id="28" name="Título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es-MX"/>
              <a:t>Haz clic para modificar el estilo de título del patrón</a:t>
            </a:r>
            <a:endParaRPr lang="es-MX" dirty="0"/>
          </a:p>
        </p:txBody>
      </p:sp>
      <p:sp>
        <p:nvSpPr>
          <p:cNvPr id="31" name="Subtítulo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es-MX">
                <a:solidFill>
                  <a:schemeClr val="tx1">
                    <a:alpha val="60000"/>
                  </a:schemeClr>
                </a:solidFill>
              </a:rPr>
              <a:t>Haz clic para editar el estilo de subtítulo del patrón</a:t>
            </a:r>
            <a:endParaRPr lang="es-MX" dirty="0">
              <a:solidFill>
                <a:schemeClr val="tx1">
                  <a:alpha val="60000"/>
                </a:schemeClr>
              </a:solidFill>
            </a:endParaRPr>
          </a:p>
        </p:txBody>
      </p:sp>
      <p:sp>
        <p:nvSpPr>
          <p:cNvPr id="40" name="Marcador de posición de imagen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es-MX"/>
              <a:t>Haz clic en el icono para agregar una imagen</a:t>
            </a:r>
            <a:endParaRPr lang="es-MX" dirty="0"/>
          </a:p>
        </p:txBody>
      </p:sp>
      <p:sp>
        <p:nvSpPr>
          <p:cNvPr id="42" name="Marcador de posición de imagen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es-MX"/>
              <a:t>Haz clic en el icono para agregar una imagen</a:t>
            </a:r>
          </a:p>
        </p:txBody>
      </p:sp>
      <p:grpSp>
        <p:nvGrpSpPr>
          <p:cNvPr id="43" name="Grupo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a libre: Forma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MX">
                <a:solidFill>
                  <a:schemeClr val="tx1"/>
                </a:solidFill>
              </a:endParaRPr>
            </a:p>
          </p:txBody>
        </p:sp>
        <p:sp>
          <p:nvSpPr>
            <p:cNvPr id="45" name="Elips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46" name="Forma libre: Forma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MX">
                <a:solidFill>
                  <a:schemeClr val="tx1"/>
                </a:solidFill>
              </a:endParaRPr>
            </a:p>
          </p:txBody>
        </p:sp>
      </p:grpSp>
      <p:grpSp>
        <p:nvGrpSpPr>
          <p:cNvPr id="15" name="Grupo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a libre: Forma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21" name="Elips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grpSp>
      <p:sp>
        <p:nvSpPr>
          <p:cNvPr id="5" name="Marcador de fecha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es-MX"/>
              <a:t>Martes, 2 de febrero de 20XX</a:t>
            </a:r>
          </a:p>
        </p:txBody>
      </p:sp>
      <p:sp>
        <p:nvSpPr>
          <p:cNvPr id="6" name="Marcador de pie de página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es-MX"/>
              <a:t>Ejemplo de Texto al pie de página</a:t>
            </a:r>
          </a:p>
        </p:txBody>
      </p:sp>
      <p:sp>
        <p:nvSpPr>
          <p:cNvPr id="7" name="Marcador de número de diapositiva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es-MX" smtClean="0"/>
              <a:t>‹Nº›</a:t>
            </a:fld>
            <a:endParaRPr lang="es-MX"/>
          </a:p>
        </p:txBody>
      </p:sp>
      <p:sp>
        <p:nvSpPr>
          <p:cNvPr id="17" name="Elips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es-MX"/>
              <a:t>Haz clic para modificar el estilo de título del patrón</a:t>
            </a:r>
            <a:endParaRPr lang="es-MX" dirty="0"/>
          </a:p>
        </p:txBody>
      </p:sp>
      <p:sp>
        <p:nvSpPr>
          <p:cNvPr id="3" name="Subtítulo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MX"/>
              <a:t>Haz clic para editar el estilo de subtítulo del patrón</a:t>
            </a:r>
            <a:endParaRPr lang="es-MX" dirty="0"/>
          </a:p>
        </p:txBody>
      </p:sp>
      <p:sp>
        <p:nvSpPr>
          <p:cNvPr id="4" name="Marcador de fecha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s-MX"/>
              <a:t>Martes, 2 de febrero de 20XX</a:t>
            </a:r>
            <a:endParaRPr lang="es-MX" dirty="0"/>
          </a:p>
        </p:txBody>
      </p:sp>
      <p:sp>
        <p:nvSpPr>
          <p:cNvPr id="5" name="Marcador de pie de página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s-MX"/>
              <a:t>Ejemplo de Texto al pie de página</a:t>
            </a:r>
          </a:p>
        </p:txBody>
      </p:sp>
      <p:sp>
        <p:nvSpPr>
          <p:cNvPr id="6" name="Marcador de número de diapositiva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s-MX" smtClean="0"/>
              <a:t>‹Nº›</a:t>
            </a:fld>
            <a:endParaRPr lang="es-MX"/>
          </a:p>
        </p:txBody>
      </p:sp>
      <p:sp>
        <p:nvSpPr>
          <p:cNvPr id="19" name="Forma libre: Forma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20" name="Elips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25" name="Elips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grpSp>
        <p:nvGrpSpPr>
          <p:cNvPr id="34" name="Grupo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a libre: Forma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MX" dirty="0"/>
            </a:p>
          </p:txBody>
        </p:sp>
        <p:sp>
          <p:nvSpPr>
            <p:cNvPr id="36" name="Forma libre: Forma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MX" dirty="0">
                <a:solidFill>
                  <a:schemeClr val="tx1"/>
                </a:solidFill>
              </a:endParaRPr>
            </a:p>
          </p:txBody>
        </p:sp>
        <p:sp>
          <p:nvSpPr>
            <p:cNvPr id="37" name="Elips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38" name="Elips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grpSp>
        <p:nvGrpSpPr>
          <p:cNvPr id="13" name="Grupo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a libre: Forma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21" name="Elips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grpSp>
      <p:sp>
        <p:nvSpPr>
          <p:cNvPr id="2" name="Título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es-MX"/>
              <a:t>Haz clic para modificar el estilo de título del patrón</a:t>
            </a:r>
            <a:endParaRPr lang="es-MX" dirty="0"/>
          </a:p>
        </p:txBody>
      </p:sp>
      <p:sp>
        <p:nvSpPr>
          <p:cNvPr id="3" name="Marcador de contenido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es-MX"/>
              <a:t>Haga clic para modificar los estilos de texto del patrón</a:t>
            </a:r>
          </a:p>
          <a:p>
            <a:pPr lvl="1" rtl="0"/>
            <a:r>
              <a:rPr lang="es-MX"/>
              <a:t>Segundo nivel</a:t>
            </a:r>
          </a:p>
          <a:p>
            <a:pPr lvl="2" rtl="0"/>
            <a:r>
              <a:rPr lang="es-MX"/>
              <a:t>Tercer nivel</a:t>
            </a:r>
          </a:p>
          <a:p>
            <a:pPr lvl="3" rtl="0"/>
            <a:r>
              <a:rPr lang="es-MX"/>
              <a:t>Cuarto nivel</a:t>
            </a:r>
          </a:p>
          <a:p>
            <a:pPr lvl="4" rtl="0"/>
            <a:r>
              <a:rPr lang="es-MX"/>
              <a:t>Quinto nivel</a:t>
            </a:r>
            <a:endParaRPr lang="es-MX" dirty="0"/>
          </a:p>
        </p:txBody>
      </p:sp>
      <p:sp>
        <p:nvSpPr>
          <p:cNvPr id="4" name="Marcador de contenido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es-MX"/>
              <a:t>Haga clic para modificar los estilos de texto del patrón</a:t>
            </a:r>
          </a:p>
          <a:p>
            <a:pPr lvl="1" rtl="0"/>
            <a:r>
              <a:rPr lang="es-MX"/>
              <a:t>Segundo nivel</a:t>
            </a:r>
          </a:p>
          <a:p>
            <a:pPr lvl="2" rtl="0"/>
            <a:r>
              <a:rPr lang="es-MX"/>
              <a:t>Tercer nivel</a:t>
            </a:r>
          </a:p>
          <a:p>
            <a:pPr lvl="3" rtl="0"/>
            <a:r>
              <a:rPr lang="es-MX"/>
              <a:t>Cuarto nivel</a:t>
            </a:r>
          </a:p>
          <a:p>
            <a:pPr lvl="4" rtl="0"/>
            <a:r>
              <a:rPr lang="es-MX"/>
              <a:t>Quinto nivel</a:t>
            </a:r>
            <a:endParaRPr lang="es-MX" dirty="0"/>
          </a:p>
        </p:txBody>
      </p:sp>
      <p:sp>
        <p:nvSpPr>
          <p:cNvPr id="5" name="Marcador de fecha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es-MX"/>
              <a:t>Martes, 2 de febrero de 20XX</a:t>
            </a:r>
          </a:p>
        </p:txBody>
      </p:sp>
      <p:sp>
        <p:nvSpPr>
          <p:cNvPr id="6" name="Marcador de pie de página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es-MX"/>
              <a:t>Ejemplo de Texto al pie de página</a:t>
            </a:r>
          </a:p>
        </p:txBody>
      </p:sp>
      <p:sp>
        <p:nvSpPr>
          <p:cNvPr id="7" name="Marcador de número de diapositiva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es-MX" smtClean="0"/>
              <a:t>‹Nº›</a:t>
            </a:fld>
            <a:endParaRPr lang="es-MX"/>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MX"/>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MX"/>
              <a:t>Ejemplo de Texto al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MX" smtClean="0"/>
              <a:t>‹Nº›</a:t>
            </a:fld>
            <a:endParaRPr lang="es-MX"/>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a libre: Forma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12" name="Elips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grpSp>
      <p:sp>
        <p:nvSpPr>
          <p:cNvPr id="2" name="Título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es-MX"/>
              <a:t>Haz clic para modificar el estilo de título del patrón</a:t>
            </a:r>
            <a:endParaRPr lang="es-MX" dirty="0"/>
          </a:p>
        </p:txBody>
      </p:sp>
      <p:sp>
        <p:nvSpPr>
          <p:cNvPr id="3" name="Marcador de contenido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es-MX"/>
              <a:t>Haga clic para modificar los estilos de texto del patrón</a:t>
            </a:r>
          </a:p>
          <a:p>
            <a:pPr lvl="1" rtl="0"/>
            <a:r>
              <a:rPr lang="es-MX"/>
              <a:t>Segundo nivel</a:t>
            </a:r>
          </a:p>
          <a:p>
            <a:pPr lvl="2" rtl="0"/>
            <a:r>
              <a:rPr lang="es-MX"/>
              <a:t>Tercer nivel</a:t>
            </a:r>
          </a:p>
          <a:p>
            <a:pPr lvl="3" rtl="0"/>
            <a:r>
              <a:rPr lang="es-MX"/>
              <a:t>Cuarto nivel</a:t>
            </a:r>
          </a:p>
          <a:p>
            <a:pPr lvl="4" rtl="0"/>
            <a:r>
              <a:rPr lang="es-MX"/>
              <a:t>Quinto nivel</a:t>
            </a:r>
            <a:endParaRPr lang="es-MX" dirty="0"/>
          </a:p>
        </p:txBody>
      </p:sp>
      <p:sp>
        <p:nvSpPr>
          <p:cNvPr id="4" name="Marcador de texto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MX"/>
              <a:t>Haga clic para modificar los estilos de texto del patrón</a:t>
            </a:r>
          </a:p>
        </p:txBody>
      </p:sp>
      <p:sp>
        <p:nvSpPr>
          <p:cNvPr id="5" name="Marcador de fecha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es-MX"/>
              <a:t>Martes, 2 de febrero de 20XX</a:t>
            </a:r>
          </a:p>
        </p:txBody>
      </p:sp>
      <p:sp>
        <p:nvSpPr>
          <p:cNvPr id="6" name="Marcador de pie de página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es-MX"/>
              <a:t>Ejemplo de Texto al pie de página</a:t>
            </a:r>
          </a:p>
        </p:txBody>
      </p:sp>
      <p:sp>
        <p:nvSpPr>
          <p:cNvPr id="7" name="Marcador de número de diapositiva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es-MX" smtClean="0"/>
              <a:t>‹Nº›</a:t>
            </a:fld>
            <a:endParaRPr lang="es-MX"/>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es-MX"/>
              <a:t>Haz clic para agregar un título</a:t>
            </a:r>
          </a:p>
        </p:txBody>
      </p:sp>
      <p:sp>
        <p:nvSpPr>
          <p:cNvPr id="7" name="Marcador de contenido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es-MX" sz="1600"/>
              <a:t>Haz clic para agregar texto</a:t>
            </a:r>
          </a:p>
        </p:txBody>
      </p:sp>
      <p:sp>
        <p:nvSpPr>
          <p:cNvPr id="17" name="Marcador de posición de imagen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s-MX"/>
              <a:t>Haz clic en el icono para agregar una imagen</a:t>
            </a:r>
          </a:p>
        </p:txBody>
      </p:sp>
      <p:sp>
        <p:nvSpPr>
          <p:cNvPr id="22" name="Marcador de posición de imagen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s-MX"/>
              <a:t>Haz clic en el icono para agregar una imagen</a:t>
            </a:r>
          </a:p>
        </p:txBody>
      </p:sp>
      <p:sp>
        <p:nvSpPr>
          <p:cNvPr id="25" name="Marcador de posición de imagen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s-MX"/>
              <a:t>Haz clic en el icono para agregar una imagen</a:t>
            </a:r>
          </a:p>
        </p:txBody>
      </p:sp>
      <p:sp>
        <p:nvSpPr>
          <p:cNvPr id="2" name="Marcador de posición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MX"/>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MX"/>
              <a:t>Ejemplo de Texto al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MX" smtClean="0"/>
              <a:t>‹Nº›</a:t>
            </a:fld>
            <a:endParaRPr lang="es-MX"/>
          </a:p>
        </p:txBody>
      </p:sp>
      <p:sp>
        <p:nvSpPr>
          <p:cNvPr id="6" name="Elips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grpSp>
        <p:nvGrpSpPr>
          <p:cNvPr id="10" name="Grupo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a libre: Forma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12" name="Elips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ción">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es-MX"/>
              <a:t>Haz clic para modificar el estilo de título del patrón</a:t>
            </a:r>
            <a:endParaRPr lang="es-MX" dirty="0"/>
          </a:p>
        </p:txBody>
      </p:sp>
      <p:sp>
        <p:nvSpPr>
          <p:cNvPr id="12" name="Marcador de posición de imagen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es-MX"/>
              <a:t>Haz clic en el icono para agregar una imagen</a:t>
            </a:r>
          </a:p>
        </p:txBody>
      </p:sp>
      <p:sp>
        <p:nvSpPr>
          <p:cNvPr id="18" name="Marcador de posición de imagen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es-MX"/>
              <a:t>Haz clic en el icono para agregar una imagen</a:t>
            </a:r>
          </a:p>
        </p:txBody>
      </p:sp>
      <p:sp>
        <p:nvSpPr>
          <p:cNvPr id="19" name="Marcador de posición de imagen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es-MX"/>
              <a:t>Haz clic en el icono para agregar una imagen</a:t>
            </a:r>
          </a:p>
        </p:txBody>
      </p:sp>
      <p:sp>
        <p:nvSpPr>
          <p:cNvPr id="20" name="Marcador de posición de imagen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es-MX"/>
              <a:t>Haz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MX"/>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MX"/>
              <a:t>Ejemplo de Texto al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MX" smtClean="0"/>
              <a:t>‹Nº›</a:t>
            </a:fld>
            <a:endParaRPr lang="es-MX"/>
          </a:p>
        </p:txBody>
      </p:sp>
      <p:sp>
        <p:nvSpPr>
          <p:cNvPr id="11" name="Marcador de contenido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es-MX"/>
              <a:t>Haga clic para modificar los estilos de texto del patrón</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lto de sección">
    <p:bg>
      <p:bgRef idx="1001">
        <a:schemeClr val="bg1"/>
      </p:bgRef>
    </p:bg>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es-MX"/>
              <a:t>Haz clic en el icono para agregar una imagen</a:t>
            </a:r>
          </a:p>
        </p:txBody>
      </p:sp>
      <p:sp>
        <p:nvSpPr>
          <p:cNvPr id="4" name="Marcador de posición de fecha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es-MX"/>
              <a:t>Martes, 2 de febrero de 20XX</a:t>
            </a:r>
          </a:p>
        </p:txBody>
      </p:sp>
      <p:sp>
        <p:nvSpPr>
          <p:cNvPr id="5" name="Marcador de pie de página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es-MX"/>
              <a:t>Ejemplo de Texto al pie de página</a:t>
            </a:r>
          </a:p>
        </p:txBody>
      </p:sp>
      <p:sp>
        <p:nvSpPr>
          <p:cNvPr id="6" name="Marcador de número de diapositiva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es-MX" smtClean="0"/>
              <a:t>‹Nº›</a:t>
            </a:fld>
            <a:endParaRPr lang="es-MX"/>
          </a:p>
        </p:txBody>
      </p:sp>
      <p:sp>
        <p:nvSpPr>
          <p:cNvPr id="13" name="Rectángulo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a:p>
        </p:txBody>
      </p:sp>
      <p:sp>
        <p:nvSpPr>
          <p:cNvPr id="14" name="Rectángulo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a:p>
        </p:txBody>
      </p:sp>
      <p:sp>
        <p:nvSpPr>
          <p:cNvPr id="15" name="Título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es-MX"/>
              <a:t>Haz clic para modificar el estilo de título del patrón</a:t>
            </a:r>
            <a:endParaRPr lang="es-MX" dirty="0"/>
          </a:p>
        </p:txBody>
      </p:sp>
      <p:sp>
        <p:nvSpPr>
          <p:cNvPr id="16" name="Subtítulo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es-MX">
                <a:solidFill>
                  <a:schemeClr val="tx1">
                    <a:alpha val="60000"/>
                  </a:schemeClr>
                </a:solidFill>
              </a:rPr>
              <a:t>Haz clic para editar el estilo de subtítulo del patrón</a:t>
            </a:r>
            <a:endParaRPr lang="es-MX"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lto de sección">
    <p:bg>
      <p:bgRef idx="1001">
        <a:schemeClr val="bg1"/>
      </p:bgRef>
    </p:bg>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es-MX"/>
              <a:t>Haz clic en el icono para agregar una imagen</a:t>
            </a:r>
          </a:p>
        </p:txBody>
      </p:sp>
      <p:sp>
        <p:nvSpPr>
          <p:cNvPr id="16" name="Subtítulo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es-MX">
                <a:solidFill>
                  <a:schemeClr val="tx1">
                    <a:alpha val="60000"/>
                  </a:schemeClr>
                </a:solidFill>
              </a:rPr>
              <a:t>Haz clic para editar el estilo de subtítulo del patrón</a:t>
            </a:r>
            <a:endParaRPr lang="es-MX" dirty="0">
              <a:solidFill>
                <a:schemeClr val="tx1">
                  <a:alpha val="60000"/>
                </a:schemeClr>
              </a:solidFill>
            </a:endParaRPr>
          </a:p>
        </p:txBody>
      </p:sp>
      <p:sp>
        <p:nvSpPr>
          <p:cNvPr id="15" name="Título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es-MX"/>
              <a:t>Haz clic para modificar el estilo de título del patrón</a:t>
            </a:r>
            <a:endParaRPr lang="es-MX"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Línea del tiempo de la tabla y el gráfico">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a libre: Forma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MX" dirty="0">
                <a:solidFill>
                  <a:schemeClr val="tx1"/>
                </a:solidFill>
              </a:endParaRPr>
            </a:p>
          </p:txBody>
        </p:sp>
        <p:sp>
          <p:nvSpPr>
            <p:cNvPr id="14" name="Elips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15" name="Elips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16" name="Forma libre: Forma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MX" dirty="0">
                <a:solidFill>
                  <a:schemeClr val="tx1"/>
                </a:solidFill>
              </a:endParaRPr>
            </a:p>
          </p:txBody>
        </p:sp>
      </p:grpSp>
      <p:sp>
        <p:nvSpPr>
          <p:cNvPr id="2" name="Título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s-MX" dirty="0"/>
            </a:lvl1pPr>
          </a:lstStyle>
          <a:p>
            <a:pPr lvl="0" rtl="0">
              <a:lnSpc>
                <a:spcPct val="100000"/>
              </a:lnSpc>
            </a:pPr>
            <a:r>
              <a:rPr lang="es-MX"/>
              <a:t>Haz clic para modificar el estilo de título del patrón</a:t>
            </a:r>
          </a:p>
        </p:txBody>
      </p:sp>
      <p:sp>
        <p:nvSpPr>
          <p:cNvPr id="3" name="Marcador de contenido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es-MX"/>
              <a:t>Haga clic para modificar los estilos de texto del patrón</a:t>
            </a:r>
          </a:p>
          <a:p>
            <a:pPr lvl="1" rtl="0"/>
            <a:r>
              <a:rPr lang="es-MX"/>
              <a:t>Segundo nivel</a:t>
            </a:r>
          </a:p>
          <a:p>
            <a:pPr lvl="2" rtl="0"/>
            <a:r>
              <a:rPr lang="es-MX"/>
              <a:t>Tercer nivel</a:t>
            </a:r>
          </a:p>
          <a:p>
            <a:pPr lvl="3" rtl="0"/>
            <a:r>
              <a:rPr lang="es-MX"/>
              <a:t>Cuarto nivel</a:t>
            </a:r>
          </a:p>
          <a:p>
            <a:pPr lvl="4" rtl="0"/>
            <a:r>
              <a:rPr lang="es-MX"/>
              <a:t>Quinto nivel</a:t>
            </a:r>
            <a:endParaRPr lang="es-MX" dirty="0"/>
          </a:p>
        </p:txBody>
      </p:sp>
      <p:sp>
        <p:nvSpPr>
          <p:cNvPr id="4" name="Marcador de fecha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es-MX"/>
              <a:t>Martes, 2 de febrero de 20XX</a:t>
            </a:r>
          </a:p>
        </p:txBody>
      </p:sp>
      <p:sp>
        <p:nvSpPr>
          <p:cNvPr id="5" name="Marcador de pie de página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es-MX"/>
              <a:t>Ejemplo de Texto al pie de página</a:t>
            </a:r>
          </a:p>
        </p:txBody>
      </p:sp>
      <p:sp>
        <p:nvSpPr>
          <p:cNvPr id="6" name="Marcador de número de diapositiva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es-MX" smtClean="0"/>
              <a:t>‹Nº›</a:t>
            </a:fld>
            <a:endParaRPr lang="es-MX"/>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es-MX"/>
              <a:t>Haz clic para modificar el estilo de título del patrón</a:t>
            </a:r>
            <a:endParaRPr lang="es-MX" dirty="0"/>
          </a:p>
        </p:txBody>
      </p:sp>
      <p:grpSp>
        <p:nvGrpSpPr>
          <p:cNvPr id="8" name="Grupo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a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10" name="Forma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11" name="Forma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grpSp>
      <p:sp>
        <p:nvSpPr>
          <p:cNvPr id="12" name="Elips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17" name="Marcador de contenido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es-MX"/>
              <a:t>Haga clic para modificar los estilos de texto del patrón</a:t>
            </a:r>
          </a:p>
        </p:txBody>
      </p:sp>
      <p:sp>
        <p:nvSpPr>
          <p:cNvPr id="15" name="Marcador de posición de imagen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es-MX"/>
              <a:t>Haz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MX"/>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MX"/>
              <a:t>Ejemplo de Texto al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MX" smtClean="0"/>
              <a:t>‹Nº›</a:t>
            </a:fld>
            <a:endParaRPr lang="es-MX"/>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Equipo">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MX"/>
          </a:p>
        </p:txBody>
      </p:sp>
      <p:sp>
        <p:nvSpPr>
          <p:cNvPr id="34" name="Elips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40" name="Título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es-MX"/>
              <a:t>Equipo</a:t>
            </a:r>
          </a:p>
        </p:txBody>
      </p:sp>
      <p:grpSp>
        <p:nvGrpSpPr>
          <p:cNvPr id="51" name="Grupo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a libre: Forma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MX"/>
            </a:p>
          </p:txBody>
        </p:sp>
        <p:sp>
          <p:nvSpPr>
            <p:cNvPr id="53" name="Forma libre: Forma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MX">
                <a:solidFill>
                  <a:schemeClr val="tx1"/>
                </a:solidFill>
              </a:endParaRPr>
            </a:p>
          </p:txBody>
        </p:sp>
        <p:sp>
          <p:nvSpPr>
            <p:cNvPr id="54" name="Elips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55" name="Elips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grpSp>
      <p:sp>
        <p:nvSpPr>
          <p:cNvPr id="56" name="Marcador de posición de imagen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es-MX"/>
              <a:t>Haz clic en el icono para agregar una imagen</a:t>
            </a:r>
          </a:p>
        </p:txBody>
      </p:sp>
      <p:sp>
        <p:nvSpPr>
          <p:cNvPr id="57" name="Marcador de posición de imagen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es-MX"/>
              <a:t>Haz clic en el icono para agregar una imagen</a:t>
            </a:r>
          </a:p>
        </p:txBody>
      </p:sp>
      <p:sp>
        <p:nvSpPr>
          <p:cNvPr id="58" name="Marcador de posición de imagen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es-MX"/>
              <a:t>Haz clic en el icono para agregar una imagen</a:t>
            </a:r>
            <a:endParaRPr lang="es-MX" dirty="0"/>
          </a:p>
        </p:txBody>
      </p:sp>
      <p:sp>
        <p:nvSpPr>
          <p:cNvPr id="59" name="Marcador de posición de imagen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es-MX"/>
              <a:t>Haz clic en el icono para agregar una imagen</a:t>
            </a:r>
          </a:p>
        </p:txBody>
      </p:sp>
      <p:sp>
        <p:nvSpPr>
          <p:cNvPr id="63" name="Marcador de texto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es-MX"/>
              <a:t>Nombre</a:t>
            </a:r>
          </a:p>
        </p:txBody>
      </p:sp>
      <p:sp>
        <p:nvSpPr>
          <p:cNvPr id="61" name="Marcador de texto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es-MX"/>
              <a:t>Título</a:t>
            </a:r>
          </a:p>
        </p:txBody>
      </p:sp>
      <p:sp>
        <p:nvSpPr>
          <p:cNvPr id="65" name="Marcador de texto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es-MX"/>
              <a:t>Nombre</a:t>
            </a:r>
          </a:p>
        </p:txBody>
      </p:sp>
      <p:sp>
        <p:nvSpPr>
          <p:cNvPr id="64" name="Marcador de texto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es-MX"/>
              <a:t>Título</a:t>
            </a:r>
          </a:p>
        </p:txBody>
      </p:sp>
      <p:sp>
        <p:nvSpPr>
          <p:cNvPr id="67" name="Marcador de texto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es-MX"/>
              <a:t>Nombre</a:t>
            </a:r>
          </a:p>
        </p:txBody>
      </p:sp>
      <p:sp>
        <p:nvSpPr>
          <p:cNvPr id="66" name="Marcador de texto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es-MX"/>
              <a:t>Título</a:t>
            </a:r>
          </a:p>
        </p:txBody>
      </p:sp>
      <p:sp>
        <p:nvSpPr>
          <p:cNvPr id="69" name="Marcador de texto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es-MX"/>
              <a:t>Nombre</a:t>
            </a:r>
          </a:p>
        </p:txBody>
      </p:sp>
      <p:sp>
        <p:nvSpPr>
          <p:cNvPr id="68" name="Marcador de texto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es-MX"/>
              <a:t>Título</a:t>
            </a:r>
          </a:p>
        </p:txBody>
      </p:sp>
      <p:sp>
        <p:nvSpPr>
          <p:cNvPr id="4" name="Marcador de fecha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es-MX"/>
              <a:t>Martes, 2 de febrero de 20XX</a:t>
            </a:r>
            <a:endParaRPr lang="es-MX" dirty="0"/>
          </a:p>
        </p:txBody>
      </p:sp>
      <p:sp>
        <p:nvSpPr>
          <p:cNvPr id="5" name="Marcador de pie de página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es-MX"/>
              <a:t>Ejemplo de Texto al pie de página</a:t>
            </a:r>
          </a:p>
        </p:txBody>
      </p:sp>
      <p:sp>
        <p:nvSpPr>
          <p:cNvPr id="6" name="Marcador de número de diapositiva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es-MX" smtClean="0"/>
              <a:t>‹Nº›</a:t>
            </a:fld>
            <a:endParaRPr lang="es-MX"/>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lumna de contenido 2 (diapositiva de comparación)">
    <p:spTree>
      <p:nvGrpSpPr>
        <p:cNvPr id="1" name=""/>
        <p:cNvGrpSpPr/>
        <p:nvPr/>
      </p:nvGrpSpPr>
      <p:grpSpPr>
        <a:xfrm>
          <a:off x="0" y="0"/>
          <a:ext cx="0" cy="0"/>
          <a:chOff x="0" y="0"/>
          <a:chExt cx="0" cy="0"/>
        </a:xfrm>
      </p:grpSpPr>
      <p:sp>
        <p:nvSpPr>
          <p:cNvPr id="12" name="Elips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11" name="Rectángulo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MX"/>
          </a:p>
        </p:txBody>
      </p:sp>
      <p:sp>
        <p:nvSpPr>
          <p:cNvPr id="2" name="Título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s-MX" sz="4800" dirty="0"/>
            </a:lvl1pPr>
          </a:lstStyle>
          <a:p>
            <a:pPr lvl="0" rtl="0">
              <a:lnSpc>
                <a:spcPct val="100000"/>
              </a:lnSpc>
            </a:pPr>
            <a:r>
              <a:rPr lang="es-MX"/>
              <a:t>Haz clic para modificar el estilo de título del patrón</a:t>
            </a:r>
          </a:p>
        </p:txBody>
      </p:sp>
      <p:sp>
        <p:nvSpPr>
          <p:cNvPr id="3" name="Marcador de texto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a:t>Haga clic para modificar los estilos de texto del patrón</a:t>
            </a:r>
          </a:p>
        </p:txBody>
      </p:sp>
      <p:sp>
        <p:nvSpPr>
          <p:cNvPr id="4" name="Marcador de contenido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s-MX"/>
              <a:t>Haga clic para modificar los estilos de texto del patrón</a:t>
            </a:r>
          </a:p>
          <a:p>
            <a:pPr lvl="1" rtl="0"/>
            <a:r>
              <a:rPr lang="es-MX"/>
              <a:t>Segundo nivel</a:t>
            </a:r>
          </a:p>
          <a:p>
            <a:pPr lvl="2" rtl="0"/>
            <a:r>
              <a:rPr lang="es-MX"/>
              <a:t>Tercer nivel</a:t>
            </a:r>
          </a:p>
          <a:p>
            <a:pPr lvl="3" rtl="0"/>
            <a:r>
              <a:rPr lang="es-MX"/>
              <a:t>Cuarto nivel</a:t>
            </a:r>
          </a:p>
          <a:p>
            <a:pPr lvl="4" rtl="0"/>
            <a:r>
              <a:rPr lang="es-MX"/>
              <a:t>Quinto nivel</a:t>
            </a:r>
          </a:p>
        </p:txBody>
      </p:sp>
      <p:sp>
        <p:nvSpPr>
          <p:cNvPr id="5" name="Marcador de texto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s-MX" sz="1400" b="0" cap="all" spc="200" baseline="0" dirty="0">
                <a:solidFill>
                  <a:schemeClr val="tx1"/>
                </a:solidFill>
              </a:defRPr>
            </a:lvl1pPr>
          </a:lstStyle>
          <a:p>
            <a:pPr marL="228600" lvl="0" indent="-228600" rtl="0"/>
            <a:r>
              <a:rPr lang="es-MX"/>
              <a:t>Haga clic para modificar los estilos de texto del patrón</a:t>
            </a:r>
          </a:p>
        </p:txBody>
      </p:sp>
      <p:sp>
        <p:nvSpPr>
          <p:cNvPr id="6" name="Marcador de contenido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s-MX"/>
              <a:t>Haga clic para modificar los estilos de texto del patrón</a:t>
            </a:r>
          </a:p>
          <a:p>
            <a:pPr lvl="1" rtl="0"/>
            <a:r>
              <a:rPr lang="es-MX"/>
              <a:t>Segundo nivel</a:t>
            </a:r>
          </a:p>
          <a:p>
            <a:pPr lvl="2" rtl="0"/>
            <a:r>
              <a:rPr lang="es-MX"/>
              <a:t>Tercer nivel</a:t>
            </a:r>
          </a:p>
          <a:p>
            <a:pPr lvl="3" rtl="0"/>
            <a:r>
              <a:rPr lang="es-MX"/>
              <a:t>Cuarto nivel</a:t>
            </a:r>
          </a:p>
          <a:p>
            <a:pPr lvl="4" rtl="0"/>
            <a:r>
              <a:rPr lang="es-MX"/>
              <a:t>Quinto nivel</a:t>
            </a:r>
          </a:p>
        </p:txBody>
      </p:sp>
      <p:sp>
        <p:nvSpPr>
          <p:cNvPr id="7" name="Marcador de fecha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es-MX"/>
              <a:t>Martes, 2 de febrero de 20XX</a:t>
            </a:r>
          </a:p>
        </p:txBody>
      </p:sp>
      <p:sp>
        <p:nvSpPr>
          <p:cNvPr id="8" name="Marcador de pie de página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es-MX"/>
              <a:t>Muestra de texto de pie de página</a:t>
            </a:r>
          </a:p>
        </p:txBody>
      </p:sp>
      <p:sp>
        <p:nvSpPr>
          <p:cNvPr id="9" name="Marcador de número de diapositiva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es-MX" smtClean="0"/>
              <a:t>‹Nº›</a:t>
            </a:fld>
            <a:endParaRPr lang="es-MX"/>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es-MX"/>
              <a:t>Haga clic para modificar el estilo de título del patrón</a:t>
            </a:r>
            <a:endParaRPr lang="es-MX" dirty="0"/>
          </a:p>
        </p:txBody>
      </p:sp>
      <p:sp>
        <p:nvSpPr>
          <p:cNvPr id="3" name="Marcador de texto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es-MX"/>
              <a:t>Haga clic para modificar los estilos de texto del patrón</a:t>
            </a:r>
          </a:p>
          <a:p>
            <a:pPr lvl="1" rtl="0"/>
            <a:r>
              <a:rPr lang="es-MX"/>
              <a:t>Segundo nivel</a:t>
            </a:r>
          </a:p>
          <a:p>
            <a:pPr lvl="2" rtl="0"/>
            <a:r>
              <a:rPr lang="es-MX"/>
              <a:t>Tercer nivel</a:t>
            </a:r>
          </a:p>
          <a:p>
            <a:pPr lvl="3" rtl="0"/>
            <a:r>
              <a:rPr lang="es-MX"/>
              <a:t>Cuarto nivel</a:t>
            </a:r>
          </a:p>
          <a:p>
            <a:pPr lvl="4" rtl="0"/>
            <a:r>
              <a:rPr lang="es-MX"/>
              <a:t>Quinto nivel</a:t>
            </a:r>
          </a:p>
        </p:txBody>
      </p:sp>
      <p:sp>
        <p:nvSpPr>
          <p:cNvPr id="4" name="Marcador de fecha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s-MX"/>
              <a:t>Martes, 2 de febrero de 20XX</a:t>
            </a:r>
            <a:endParaRPr lang="es-MX" dirty="0"/>
          </a:p>
        </p:txBody>
      </p:sp>
      <p:sp>
        <p:nvSpPr>
          <p:cNvPr id="5" name="Marcador de pie de página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s-MX"/>
              <a:t>Ejemplo de Texto al pie de página</a:t>
            </a:r>
            <a:endParaRPr lang="es-MX" dirty="0"/>
          </a:p>
        </p:txBody>
      </p:sp>
      <p:sp>
        <p:nvSpPr>
          <p:cNvPr id="6" name="Marcador de número de diapositiva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es-MX" smtClean="0"/>
              <a:pPr rtl="0"/>
              <a:t>‹Nº›</a:t>
            </a:fld>
            <a:endParaRPr lang="es-MX"/>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s-MX"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rtlCol="0" anchor="b" anchorCtr="0">
            <a:normAutofit/>
          </a:bodyPr>
          <a:lstStyle/>
          <a:p>
            <a:pPr rtl="0"/>
            <a:r>
              <a:rPr lang="es-MX" dirty="0" err="1"/>
              <a:t>BlockChain</a:t>
            </a:r>
            <a:endParaRPr lang="es-MX" dirty="0"/>
          </a:p>
        </p:txBody>
      </p:sp>
      <p:pic>
        <p:nvPicPr>
          <p:cNvPr id="14" name="Marcador de posición de imagen 13" descr="Fondo digital de puntos de dato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ítulo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rtlCol="0">
            <a:normAutofit/>
          </a:bodyPr>
          <a:lstStyle/>
          <a:p>
            <a:pPr rtl="0"/>
            <a:r>
              <a:rPr lang="es-MX" dirty="0"/>
              <a:t>Para la red Universitaria</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B102D8-1D22-4940-AF19-07CF3A0DC5F4}"/>
              </a:ext>
            </a:extLst>
          </p:cNvPr>
          <p:cNvSpPr>
            <a:spLocks noGrp="1"/>
          </p:cNvSpPr>
          <p:nvPr>
            <p:ph type="title"/>
          </p:nvPr>
        </p:nvSpPr>
        <p:spPr>
          <a:xfrm>
            <a:off x="550862" y="549275"/>
            <a:ext cx="11091600" cy="1332000"/>
          </a:xfrm>
        </p:spPr>
        <p:txBody>
          <a:bodyPr rtlCol="0"/>
          <a:lstStyle/>
          <a:p>
            <a:pPr rtl="0"/>
            <a:r>
              <a:rPr lang="es-MX" dirty="0"/>
              <a:t>¿Cómo funciona una </a:t>
            </a:r>
            <a:r>
              <a:rPr lang="es-MX" dirty="0" err="1"/>
              <a:t>Blockchain</a:t>
            </a:r>
            <a:r>
              <a:rPr lang="es-MX" dirty="0"/>
              <a:t>?</a:t>
            </a:r>
          </a:p>
        </p:txBody>
      </p:sp>
      <p:sp>
        <p:nvSpPr>
          <p:cNvPr id="8" name="CuadroTexto 7">
            <a:extLst>
              <a:ext uri="{FF2B5EF4-FFF2-40B4-BE49-F238E27FC236}">
                <a16:creationId xmlns:a16="http://schemas.microsoft.com/office/drawing/2014/main" id="{2F6AFF03-FCCF-4425-93B5-77E47CA9E100}"/>
              </a:ext>
            </a:extLst>
          </p:cNvPr>
          <p:cNvSpPr txBox="1"/>
          <p:nvPr/>
        </p:nvSpPr>
        <p:spPr>
          <a:xfrm>
            <a:off x="1481666" y="1583399"/>
            <a:ext cx="10159471" cy="3139321"/>
          </a:xfrm>
          <a:prstGeom prst="rect">
            <a:avLst/>
          </a:prstGeom>
          <a:noFill/>
        </p:spPr>
        <p:txBody>
          <a:bodyPr wrap="square">
            <a:spAutoFit/>
          </a:bodyPr>
          <a:lstStyle/>
          <a:p>
            <a:pPr algn="l"/>
            <a:r>
              <a:rPr lang="es-MX" sz="1800" b="0" i="0" u="none" strike="noStrike" baseline="0" dirty="0">
                <a:latin typeface="Times New Roman" panose="02020603050405020304" pitchFamily="18" charset="0"/>
              </a:rPr>
              <a:t>Cuando se debe de insertar un valor en la cadena, todos los nodos pasan por un proceso de consenso</a:t>
            </a:r>
          </a:p>
          <a:p>
            <a:pPr algn="l"/>
            <a:r>
              <a:rPr lang="es-MX" sz="1800" b="0" i="0" u="none" strike="noStrike" baseline="0" dirty="0">
                <a:latin typeface="Times New Roman" panose="02020603050405020304" pitchFamily="18" charset="0"/>
              </a:rPr>
              <a:t>para así concebir un dato verídico para que no pueda ser manipulado, si se intentase por medio de</a:t>
            </a:r>
          </a:p>
          <a:p>
            <a:pPr algn="l"/>
            <a:r>
              <a:rPr lang="es-MX" sz="1800" b="0" i="0" u="none" strike="noStrike" baseline="0" dirty="0">
                <a:latin typeface="Times New Roman" panose="02020603050405020304" pitchFamily="18" charset="0"/>
              </a:rPr>
              <a:t>un nodo, los demás, al momento de verificar los valores sabrán que ha sido manipulado, por lo que</a:t>
            </a:r>
          </a:p>
          <a:p>
            <a:pPr algn="l"/>
            <a:r>
              <a:rPr lang="es-MX" sz="1800" b="0" i="0" u="none" strike="noStrike" baseline="0" dirty="0">
                <a:latin typeface="Times New Roman" panose="02020603050405020304" pitchFamily="18" charset="0"/>
              </a:rPr>
              <a:t>procederán a eliminar estos intentos, de esta manera se resuelva el problema de bizantinos.</a:t>
            </a:r>
          </a:p>
          <a:p>
            <a:pPr algn="l"/>
            <a:r>
              <a:rPr lang="es-MX" sz="1800" b="0" i="0" u="none" strike="noStrike" baseline="0" dirty="0">
                <a:latin typeface="Times New Roman" panose="02020603050405020304" pitchFamily="18" charset="0"/>
              </a:rPr>
              <a:t>Normalmente para llegar a una solución se suelen hacer las siguientes condiciones adicionales:</a:t>
            </a:r>
          </a:p>
          <a:p>
            <a:pPr algn="l"/>
            <a:endParaRPr lang="es-MX" dirty="0">
              <a:latin typeface="Times New Roman" panose="02020603050405020304" pitchFamily="18" charset="0"/>
            </a:endParaRPr>
          </a:p>
          <a:p>
            <a:pPr marL="742950" lvl="1" indent="-285750">
              <a:buFont typeface="Arial" panose="020B0604020202020204" pitchFamily="34" charset="0"/>
              <a:buChar char="•"/>
            </a:pPr>
            <a:r>
              <a:rPr lang="es-MX" b="0" i="0" u="none" strike="noStrike" baseline="0" dirty="0">
                <a:latin typeface="Times New Roman" panose="02020603050405020304" pitchFamily="18" charset="0"/>
              </a:rPr>
              <a:t>Cada información que se envía llega correctamente.</a:t>
            </a:r>
          </a:p>
          <a:p>
            <a:pPr marL="742950" lvl="1" indent="-285750">
              <a:buFont typeface="Arial" panose="020B0604020202020204" pitchFamily="34" charset="0"/>
              <a:buChar char="•"/>
            </a:pPr>
            <a:r>
              <a:rPr lang="es-MX" b="0" i="0" u="none" strike="noStrike" baseline="0" dirty="0">
                <a:latin typeface="Times New Roman" panose="02020603050405020304" pitchFamily="18" charset="0"/>
              </a:rPr>
              <a:t>Cada receptor de la información conoce quién lo envía.</a:t>
            </a:r>
          </a:p>
          <a:p>
            <a:pPr marL="742950" lvl="1" indent="-285750">
              <a:buFont typeface="Arial" panose="020B0604020202020204" pitchFamily="34" charset="0"/>
              <a:buChar char="•"/>
            </a:pPr>
            <a:r>
              <a:rPr lang="es-MX" b="0" i="0" u="none" strike="noStrike" baseline="0" dirty="0">
                <a:latin typeface="Times New Roman" panose="02020603050405020304" pitchFamily="18" charset="0"/>
              </a:rPr>
              <a:t>La ausencia de información puede ser detectada.</a:t>
            </a:r>
          </a:p>
          <a:p>
            <a:pPr marL="742950" lvl="1" indent="-285750">
              <a:buFont typeface="Arial" panose="020B0604020202020204" pitchFamily="34" charset="0"/>
              <a:buChar char="•"/>
            </a:pPr>
            <a:r>
              <a:rPr lang="es-MX" b="0" i="0" u="none" strike="noStrike" baseline="0" dirty="0">
                <a:latin typeface="Times New Roman" panose="02020603050405020304" pitchFamily="18" charset="0"/>
              </a:rPr>
              <a:t>Ante la ausencia de información se tiene una orden por defecto. Esta condición es para evitar el problema de que el nodo anterior sea manipulado y no envíe órdenes.</a:t>
            </a:r>
            <a:endParaRPr lang="es-MX" dirty="0"/>
          </a:p>
        </p:txBody>
      </p:sp>
    </p:spTree>
    <p:extLst>
      <p:ext uri="{BB962C8B-B14F-4D97-AF65-F5344CB8AC3E}">
        <p14:creationId xmlns:p14="http://schemas.microsoft.com/office/powerpoint/2010/main" val="399785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rtlCol="0">
            <a:normAutofit/>
          </a:bodyPr>
          <a:lstStyle/>
          <a:p>
            <a:pPr rtl="0"/>
            <a:r>
              <a:rPr lang="es-MX" dirty="0"/>
              <a:t>¿Cómo funciona una </a:t>
            </a:r>
            <a:r>
              <a:rPr lang="es-MX" dirty="0" err="1"/>
              <a:t>Blockchain</a:t>
            </a:r>
            <a:r>
              <a:rPr lang="es-MX" dirty="0"/>
              <a:t>?</a:t>
            </a:r>
          </a:p>
        </p:txBody>
      </p:sp>
      <p:sp>
        <p:nvSpPr>
          <p:cNvPr id="22" name="Forma libre: Forma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28" name="CuadroTexto 27">
            <a:extLst>
              <a:ext uri="{FF2B5EF4-FFF2-40B4-BE49-F238E27FC236}">
                <a16:creationId xmlns:a16="http://schemas.microsoft.com/office/drawing/2014/main" id="{EA0CE873-8DD2-4FA7-BBBC-78EF952D3C8D}"/>
              </a:ext>
            </a:extLst>
          </p:cNvPr>
          <p:cNvSpPr txBox="1"/>
          <p:nvPr/>
        </p:nvSpPr>
        <p:spPr>
          <a:xfrm>
            <a:off x="863600" y="1817638"/>
            <a:ext cx="10566400" cy="1200329"/>
          </a:xfrm>
          <a:prstGeom prst="rect">
            <a:avLst/>
          </a:prstGeom>
          <a:noFill/>
        </p:spPr>
        <p:txBody>
          <a:bodyPr wrap="square">
            <a:spAutoFit/>
          </a:bodyPr>
          <a:lstStyle/>
          <a:p>
            <a:pPr algn="l"/>
            <a:r>
              <a:rPr lang="es-MX" sz="1800" b="0" i="0" u="none" strike="noStrike" baseline="0" dirty="0">
                <a:latin typeface="Times New Roman" panose="02020603050405020304" pitchFamily="18" charset="0"/>
              </a:rPr>
              <a:t>Una </a:t>
            </a:r>
            <a:r>
              <a:rPr lang="es-MX" sz="1800" b="0" i="0" u="none" strike="noStrike" baseline="0" dirty="0" err="1">
                <a:latin typeface="Times New Roman" panose="02020603050405020304" pitchFamily="18" charset="0"/>
              </a:rPr>
              <a:t>blockchain</a:t>
            </a:r>
            <a:r>
              <a:rPr lang="es-MX" sz="1800" b="0" i="0" u="none" strike="noStrike" baseline="0" dirty="0">
                <a:latin typeface="Times New Roman" panose="02020603050405020304" pitchFamily="18" charset="0"/>
              </a:rPr>
              <a:t> se compone de diferentes bloques encadenados. Se empieza por un bloque</a:t>
            </a:r>
          </a:p>
          <a:p>
            <a:pPr algn="l"/>
            <a:r>
              <a:rPr lang="es-MX" sz="1800" b="0" i="0" u="none" strike="noStrike" baseline="0" dirty="0">
                <a:latin typeface="Times New Roman" panose="02020603050405020304" pitchFamily="18" charset="0"/>
              </a:rPr>
              <a:t>hasta completarse, se cierra y pasa al siguiente bloque. Así sucesivamente. En cada bloque se</a:t>
            </a:r>
          </a:p>
          <a:p>
            <a:pPr algn="l"/>
            <a:r>
              <a:rPr lang="es-MX" sz="1800" b="0" i="0" u="none" strike="noStrike" baseline="0" dirty="0">
                <a:latin typeface="Times New Roman" panose="02020603050405020304" pitchFamily="18" charset="0"/>
              </a:rPr>
              <a:t>pueden ir almacenando datos o transacciones, hasta que alcanza su máximo. En una </a:t>
            </a:r>
            <a:r>
              <a:rPr lang="es-MX" sz="1800" b="0" i="0" u="none" strike="noStrike" baseline="0" dirty="0" err="1">
                <a:latin typeface="Times New Roman" panose="02020603050405020304" pitchFamily="18" charset="0"/>
              </a:rPr>
              <a:t>blockchain</a:t>
            </a:r>
            <a:endParaRPr lang="es-MX" sz="1800" b="0" i="0" u="none" strike="noStrike" baseline="0" dirty="0">
              <a:latin typeface="Times New Roman" panose="02020603050405020304" pitchFamily="18" charset="0"/>
            </a:endParaRPr>
          </a:p>
          <a:p>
            <a:pPr algn="l"/>
            <a:r>
              <a:rPr lang="es-MX" sz="1800" b="0" i="0" u="none" strike="noStrike" baseline="0" dirty="0">
                <a:latin typeface="Times New Roman" panose="02020603050405020304" pitchFamily="18" charset="0"/>
              </a:rPr>
              <a:t>privada es posible determinar el tamaño del bloque al crear la cadena.</a:t>
            </a:r>
            <a:endParaRPr lang="es-MX" dirty="0"/>
          </a:p>
        </p:txBody>
      </p:sp>
      <p:pic>
        <p:nvPicPr>
          <p:cNvPr id="23" name="Imagen 22">
            <a:extLst>
              <a:ext uri="{FF2B5EF4-FFF2-40B4-BE49-F238E27FC236}">
                <a16:creationId xmlns:a16="http://schemas.microsoft.com/office/drawing/2014/main" id="{B0983A57-41AB-43DB-8654-FB46268E5A84}"/>
              </a:ext>
            </a:extLst>
          </p:cNvPr>
          <p:cNvPicPr>
            <a:picLocks noChangeAspect="1"/>
          </p:cNvPicPr>
          <p:nvPr/>
        </p:nvPicPr>
        <p:blipFill>
          <a:blip r:embed="rId3">
            <a:duotone>
              <a:prstClr val="black"/>
              <a:schemeClr val="accent5">
                <a:tint val="45000"/>
                <a:satMod val="400000"/>
              </a:schemeClr>
            </a:duotone>
          </a:blip>
          <a:stretch>
            <a:fillRect/>
          </a:stretch>
        </p:blipFill>
        <p:spPr>
          <a:xfrm>
            <a:off x="3119458" y="3261699"/>
            <a:ext cx="4513072" cy="2438195"/>
          </a:xfrm>
          <a:prstGeom prst="rect">
            <a:avLst/>
          </a:prstGeom>
        </p:spPr>
      </p:pic>
    </p:spTree>
    <p:extLst>
      <p:ext uri="{BB962C8B-B14F-4D97-AF65-F5344CB8AC3E}">
        <p14:creationId xmlns:p14="http://schemas.microsoft.com/office/powerpoint/2010/main" val="3891345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¿Cómo funciona una </a:t>
            </a:r>
            <a:r>
              <a:rPr lang="es-MX" dirty="0" err="1"/>
              <a:t>Blockchain</a:t>
            </a:r>
            <a:r>
              <a:rPr lang="es-MX" dirty="0"/>
              <a:t>?</a:t>
            </a:r>
          </a:p>
        </p:txBody>
      </p:sp>
      <p:sp>
        <p:nvSpPr>
          <p:cNvPr id="25" name="CuadroTexto 24">
            <a:extLst>
              <a:ext uri="{FF2B5EF4-FFF2-40B4-BE49-F238E27FC236}">
                <a16:creationId xmlns:a16="http://schemas.microsoft.com/office/drawing/2014/main" id="{71DF42F0-55E5-4099-852E-FE0F6DFEDDDC}"/>
              </a:ext>
            </a:extLst>
          </p:cNvPr>
          <p:cNvSpPr txBox="1"/>
          <p:nvPr/>
        </p:nvSpPr>
        <p:spPr>
          <a:xfrm>
            <a:off x="627393" y="1281110"/>
            <a:ext cx="10937213" cy="1200329"/>
          </a:xfrm>
          <a:prstGeom prst="rect">
            <a:avLst/>
          </a:prstGeom>
          <a:noFill/>
        </p:spPr>
        <p:txBody>
          <a:bodyPr wrap="square">
            <a:spAutoFit/>
          </a:bodyPr>
          <a:lstStyle/>
          <a:p>
            <a:pPr algn="l"/>
            <a:r>
              <a:rPr lang="es-MX" sz="1800" b="0" i="0" u="none" strike="noStrike" baseline="0" dirty="0">
                <a:latin typeface="Times New Roman" panose="02020603050405020304" pitchFamily="18" charset="0"/>
              </a:rPr>
              <a:t>El bloque en progreso lo que intenta es averiguar con cálculos el último punto. Los bloques son</a:t>
            </a:r>
          </a:p>
          <a:p>
            <a:pPr algn="l"/>
            <a:r>
              <a:rPr lang="es-MX" sz="1800" b="0" i="0" u="none" strike="noStrike" baseline="0" dirty="0">
                <a:latin typeface="Times New Roman" panose="02020603050405020304" pitchFamily="18" charset="0"/>
              </a:rPr>
              <a:t>generados por los mineros que son ordenadores dedicados que aportan su poder computacional a</a:t>
            </a:r>
          </a:p>
          <a:p>
            <a:pPr algn="l"/>
            <a:r>
              <a:rPr lang="es-MX" sz="1800" b="0" i="0" u="none" strike="noStrike" baseline="0" dirty="0">
                <a:latin typeface="Times New Roman" panose="02020603050405020304" pitchFamily="18" charset="0"/>
              </a:rPr>
              <a:t>la red para verificar las transacciones que se llevan a cabo. Son computadoras que se encargan de</a:t>
            </a:r>
          </a:p>
          <a:p>
            <a:pPr algn="l"/>
            <a:r>
              <a:rPr lang="es-MX" sz="1800" b="0" i="0" u="none" strike="noStrike" baseline="0" dirty="0">
                <a:latin typeface="Times New Roman" panose="02020603050405020304" pitchFamily="18" charset="0"/>
              </a:rPr>
              <a:t>autorizar la adición de los bloques de transacción. Estos siguen los siguientes pasos:</a:t>
            </a:r>
            <a:endParaRPr lang="es-MX" dirty="0"/>
          </a:p>
        </p:txBody>
      </p:sp>
      <p:graphicFrame>
        <p:nvGraphicFramePr>
          <p:cNvPr id="27" name="Diagrama 26">
            <a:extLst>
              <a:ext uri="{FF2B5EF4-FFF2-40B4-BE49-F238E27FC236}">
                <a16:creationId xmlns:a16="http://schemas.microsoft.com/office/drawing/2014/main" id="{616F8335-2056-45CC-9359-1E9B67209FE7}"/>
              </a:ext>
            </a:extLst>
          </p:cNvPr>
          <p:cNvGraphicFramePr/>
          <p:nvPr>
            <p:extLst>
              <p:ext uri="{D42A27DB-BD31-4B8C-83A1-F6EECF244321}">
                <p14:modId xmlns:p14="http://schemas.microsoft.com/office/powerpoint/2010/main" val="2223496109"/>
              </p:ext>
            </p:extLst>
          </p:nvPr>
        </p:nvGraphicFramePr>
        <p:xfrm>
          <a:off x="2286000" y="2337506"/>
          <a:ext cx="8128000" cy="4686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0547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¿Cómo funciona una </a:t>
            </a:r>
            <a:r>
              <a:rPr lang="es-MX" dirty="0" err="1"/>
              <a:t>Blockchain</a:t>
            </a:r>
            <a:r>
              <a:rPr lang="es-MX" dirty="0"/>
              <a:t>?</a:t>
            </a:r>
          </a:p>
        </p:txBody>
      </p:sp>
      <p:pic>
        <p:nvPicPr>
          <p:cNvPr id="3" name="Imagen 2">
            <a:extLst>
              <a:ext uri="{FF2B5EF4-FFF2-40B4-BE49-F238E27FC236}">
                <a16:creationId xmlns:a16="http://schemas.microsoft.com/office/drawing/2014/main" id="{56523CB1-FBB7-4B4E-9DA9-87BDAD336927}"/>
              </a:ext>
            </a:extLst>
          </p:cNvPr>
          <p:cNvPicPr>
            <a:picLocks noChangeAspect="1"/>
          </p:cNvPicPr>
          <p:nvPr/>
        </p:nvPicPr>
        <p:blipFill>
          <a:blip r:embed="rId2"/>
          <a:stretch>
            <a:fillRect/>
          </a:stretch>
        </p:blipFill>
        <p:spPr>
          <a:xfrm>
            <a:off x="1821572" y="1500252"/>
            <a:ext cx="8430322" cy="4382429"/>
          </a:xfrm>
          <a:prstGeom prst="rect">
            <a:avLst/>
          </a:prstGeom>
        </p:spPr>
      </p:pic>
    </p:spTree>
    <p:extLst>
      <p:ext uri="{BB962C8B-B14F-4D97-AF65-F5344CB8AC3E}">
        <p14:creationId xmlns:p14="http://schemas.microsoft.com/office/powerpoint/2010/main" val="256623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¿Cómo funciona una </a:t>
            </a:r>
            <a:r>
              <a:rPr lang="es-MX" dirty="0" err="1"/>
              <a:t>Blockchain</a:t>
            </a:r>
            <a:r>
              <a:rPr lang="es-MX" dirty="0"/>
              <a:t>?</a:t>
            </a:r>
          </a:p>
        </p:txBody>
      </p:sp>
      <p:pic>
        <p:nvPicPr>
          <p:cNvPr id="6" name="Imagen 3">
            <a:extLst>
              <a:ext uri="{FF2B5EF4-FFF2-40B4-BE49-F238E27FC236}">
                <a16:creationId xmlns:a16="http://schemas.microsoft.com/office/drawing/2014/main" id="{85CCE5F0-FD44-4942-8E67-1B82E1E54E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3886" y="4016352"/>
            <a:ext cx="4186362" cy="2438195"/>
          </a:xfrm>
          <a:prstGeom prst="rect">
            <a:avLst/>
          </a:prstGeom>
          <a:solidFill>
            <a:schemeClr val="bg1"/>
          </a:solidFill>
        </p:spPr>
      </p:pic>
      <p:sp>
        <p:nvSpPr>
          <p:cNvPr id="8" name="CuadroTexto 7">
            <a:extLst>
              <a:ext uri="{FF2B5EF4-FFF2-40B4-BE49-F238E27FC236}">
                <a16:creationId xmlns:a16="http://schemas.microsoft.com/office/drawing/2014/main" id="{939FAC19-8337-413C-9B76-81D83A95D168}"/>
              </a:ext>
            </a:extLst>
          </p:cNvPr>
          <p:cNvSpPr txBox="1"/>
          <p:nvPr/>
        </p:nvSpPr>
        <p:spPr>
          <a:xfrm>
            <a:off x="2209800" y="1431029"/>
            <a:ext cx="8754534" cy="2031325"/>
          </a:xfrm>
          <a:prstGeom prst="rect">
            <a:avLst/>
          </a:prstGeom>
          <a:noFill/>
        </p:spPr>
        <p:txBody>
          <a:bodyPr wrap="square">
            <a:spAutoFit/>
          </a:bodyPr>
          <a:lstStyle/>
          <a:p>
            <a:r>
              <a:rPr lang="es-MX" dirty="0"/>
              <a:t>Cuando un bloque se llena de datos, se genera un código de encriptación, que identifica a cada bloque. Este identificador recibe la nomenclatura de “Hash” .</a:t>
            </a:r>
          </a:p>
          <a:p>
            <a:r>
              <a:rPr lang="es-MX" dirty="0"/>
              <a:t>El primer bloque cierra con el Hash X. En ese momento, se incluye el Hash X dentro del</a:t>
            </a:r>
          </a:p>
          <a:p>
            <a:r>
              <a:rPr lang="es-MX" dirty="0"/>
              <a:t>segundo bloque. Cuando el segundo bloque cierra, creará un nuevo Hash que incluirá la</a:t>
            </a:r>
          </a:p>
          <a:p>
            <a:r>
              <a:rPr lang="es-MX" dirty="0"/>
              <a:t>información del Hash del primer bloque junto con la información del bloque. Ese segundo Hash se pasará al tercero, que hará lo mismo, y así sucesivamente hasta el final de la Cadena de Bloques.</a:t>
            </a:r>
          </a:p>
        </p:txBody>
      </p:sp>
    </p:spTree>
    <p:extLst>
      <p:ext uri="{BB962C8B-B14F-4D97-AF65-F5344CB8AC3E}">
        <p14:creationId xmlns:p14="http://schemas.microsoft.com/office/powerpoint/2010/main" val="3886298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¿Cómo funciona una </a:t>
            </a:r>
            <a:r>
              <a:rPr lang="es-MX" dirty="0" err="1"/>
              <a:t>Blockchain</a:t>
            </a:r>
            <a:r>
              <a:rPr lang="es-MX" dirty="0"/>
              <a:t>?</a:t>
            </a:r>
          </a:p>
        </p:txBody>
      </p:sp>
      <p:sp>
        <p:nvSpPr>
          <p:cNvPr id="8" name="CuadroTexto 7">
            <a:extLst>
              <a:ext uri="{FF2B5EF4-FFF2-40B4-BE49-F238E27FC236}">
                <a16:creationId xmlns:a16="http://schemas.microsoft.com/office/drawing/2014/main" id="{939FAC19-8337-413C-9B76-81D83A95D168}"/>
              </a:ext>
            </a:extLst>
          </p:cNvPr>
          <p:cNvSpPr txBox="1"/>
          <p:nvPr/>
        </p:nvSpPr>
        <p:spPr>
          <a:xfrm>
            <a:off x="2209800" y="1431029"/>
            <a:ext cx="8754534" cy="1754326"/>
          </a:xfrm>
          <a:prstGeom prst="rect">
            <a:avLst/>
          </a:prstGeom>
          <a:noFill/>
        </p:spPr>
        <p:txBody>
          <a:bodyPr wrap="square">
            <a:spAutoFit/>
          </a:bodyPr>
          <a:lstStyle/>
          <a:p>
            <a:r>
              <a:rPr lang="es-MX" dirty="0"/>
              <a:t>El cálculo del Hash tiene en cuenta el contenido de cada bloque, lo que significa que si se modificarán los datos de un bloque cambiaría su Hash. Con este sistema de seguridad, podríamos percatarnos instantáneamente de que algo anormal ha ocurrido en uno de los bloques.</a:t>
            </a:r>
          </a:p>
          <a:p>
            <a:r>
              <a:rPr lang="es-MX" dirty="0"/>
              <a:t>Todo esto está conectado con una estructura de datos llamada Árbol de </a:t>
            </a:r>
            <a:r>
              <a:rPr lang="es-MX" dirty="0" err="1"/>
              <a:t>Merkle</a:t>
            </a:r>
            <a:r>
              <a:rPr lang="es-MX" dirty="0"/>
              <a:t>, en el que</a:t>
            </a:r>
          </a:p>
          <a:p>
            <a:r>
              <a:rPr lang="es-MX" dirty="0"/>
              <a:t>cada bloque está etiquetado con el Hash de la línea de los bloques (Esteve, 2002).</a:t>
            </a:r>
          </a:p>
        </p:txBody>
      </p:sp>
      <p:pic>
        <p:nvPicPr>
          <p:cNvPr id="3" name="Imagen 2">
            <a:extLst>
              <a:ext uri="{FF2B5EF4-FFF2-40B4-BE49-F238E27FC236}">
                <a16:creationId xmlns:a16="http://schemas.microsoft.com/office/drawing/2014/main" id="{8D517087-0F8A-4784-9ED2-71AEC67A9746}"/>
              </a:ext>
            </a:extLst>
          </p:cNvPr>
          <p:cNvPicPr>
            <a:picLocks noChangeAspect="1"/>
          </p:cNvPicPr>
          <p:nvPr/>
        </p:nvPicPr>
        <p:blipFill>
          <a:blip r:embed="rId2">
            <a:duotone>
              <a:prstClr val="black"/>
              <a:schemeClr val="accent5">
                <a:tint val="45000"/>
                <a:satMod val="400000"/>
              </a:schemeClr>
            </a:duotone>
          </a:blip>
          <a:stretch>
            <a:fillRect/>
          </a:stretch>
        </p:blipFill>
        <p:spPr>
          <a:xfrm>
            <a:off x="3014133" y="3307162"/>
            <a:ext cx="5972924" cy="3122341"/>
          </a:xfrm>
          <a:prstGeom prst="rect">
            <a:avLst/>
          </a:prstGeom>
        </p:spPr>
      </p:pic>
    </p:spTree>
    <p:extLst>
      <p:ext uri="{BB962C8B-B14F-4D97-AF65-F5344CB8AC3E}">
        <p14:creationId xmlns:p14="http://schemas.microsoft.com/office/powerpoint/2010/main" val="2245389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¿Cómo funciona una </a:t>
            </a:r>
            <a:r>
              <a:rPr lang="es-MX" dirty="0" err="1"/>
              <a:t>Blockchain</a:t>
            </a:r>
            <a:r>
              <a:rPr lang="es-MX" dirty="0"/>
              <a:t>?</a:t>
            </a:r>
          </a:p>
        </p:txBody>
      </p:sp>
      <p:sp>
        <p:nvSpPr>
          <p:cNvPr id="8" name="CuadroTexto 7">
            <a:extLst>
              <a:ext uri="{FF2B5EF4-FFF2-40B4-BE49-F238E27FC236}">
                <a16:creationId xmlns:a16="http://schemas.microsoft.com/office/drawing/2014/main" id="{939FAC19-8337-413C-9B76-81D83A95D168}"/>
              </a:ext>
            </a:extLst>
          </p:cNvPr>
          <p:cNvSpPr txBox="1"/>
          <p:nvPr/>
        </p:nvSpPr>
        <p:spPr>
          <a:xfrm>
            <a:off x="1007533" y="1600362"/>
            <a:ext cx="8754534" cy="2585323"/>
          </a:xfrm>
          <a:prstGeom prst="rect">
            <a:avLst/>
          </a:prstGeom>
          <a:noFill/>
        </p:spPr>
        <p:txBody>
          <a:bodyPr wrap="square">
            <a:spAutoFit/>
          </a:bodyPr>
          <a:lstStyle/>
          <a:p>
            <a:pPr algn="l"/>
            <a:r>
              <a:rPr lang="es-MX" dirty="0"/>
              <a:t>Un árbol de </a:t>
            </a:r>
            <a:r>
              <a:rPr lang="es-MX" dirty="0" err="1"/>
              <a:t>Merkle</a:t>
            </a:r>
            <a:r>
              <a:rPr lang="es-MX" dirty="0"/>
              <a:t> está diseñado para garantizar que los bloques de datos puedan recibir de otros pares en una red punto a punto. Más específicamente, esta información debe estar en su estado original, sin alteraciones o información corrupta.</a:t>
            </a:r>
          </a:p>
          <a:p>
            <a:pPr algn="l"/>
            <a:endParaRPr lang="es-MX" dirty="0"/>
          </a:p>
          <a:p>
            <a:pPr algn="l"/>
            <a:r>
              <a:rPr lang="es-MX" dirty="0"/>
              <a:t>En la mayoría de los casos, un árbol </a:t>
            </a:r>
            <a:r>
              <a:rPr lang="es-MX" dirty="0" err="1"/>
              <a:t>Merkle</a:t>
            </a:r>
            <a:r>
              <a:rPr lang="es-MX" dirty="0"/>
              <a:t> se compone de dos nodos secundarios debajo</a:t>
            </a:r>
          </a:p>
          <a:p>
            <a:pPr algn="l"/>
            <a:r>
              <a:rPr lang="es-MX" dirty="0"/>
              <a:t>de cada nodo en la red. Se restableció este enfoque binario, aunque todavía deja mucho espacio para futuras mejoras. De hecho, no parece haber un límite en cuánto a cuántos nodos secundarios se pueden usar por nodo para establecer un árbol de </a:t>
            </a:r>
            <a:r>
              <a:rPr lang="es-MX" dirty="0" err="1"/>
              <a:t>Merkle</a:t>
            </a:r>
            <a:r>
              <a:rPr lang="es-MX" dirty="0"/>
              <a:t> más seguro (</a:t>
            </a:r>
            <a:r>
              <a:rPr lang="es-MX" dirty="0" err="1"/>
              <a:t>Merkle</a:t>
            </a:r>
            <a:r>
              <a:rPr lang="es-MX" dirty="0"/>
              <a:t>, 1979).</a:t>
            </a:r>
          </a:p>
        </p:txBody>
      </p:sp>
      <p:pic>
        <p:nvPicPr>
          <p:cNvPr id="4" name="Imagen 3">
            <a:extLst>
              <a:ext uri="{FF2B5EF4-FFF2-40B4-BE49-F238E27FC236}">
                <a16:creationId xmlns:a16="http://schemas.microsoft.com/office/drawing/2014/main" id="{E24CA1FC-D078-47D9-929D-61A5CC59C980}"/>
              </a:ext>
            </a:extLst>
          </p:cNvPr>
          <p:cNvPicPr>
            <a:picLocks noChangeAspect="1"/>
          </p:cNvPicPr>
          <p:nvPr/>
        </p:nvPicPr>
        <p:blipFill>
          <a:blip r:embed="rId2"/>
          <a:stretch>
            <a:fillRect/>
          </a:stretch>
        </p:blipFill>
        <p:spPr>
          <a:xfrm>
            <a:off x="4216023" y="4085305"/>
            <a:ext cx="5105777" cy="2586657"/>
          </a:xfrm>
          <a:prstGeom prst="rect">
            <a:avLst/>
          </a:prstGeom>
        </p:spPr>
      </p:pic>
    </p:spTree>
    <p:extLst>
      <p:ext uri="{BB962C8B-B14F-4D97-AF65-F5344CB8AC3E}">
        <p14:creationId xmlns:p14="http://schemas.microsoft.com/office/powerpoint/2010/main" val="3791226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¿Cómo funciona una </a:t>
            </a:r>
            <a:r>
              <a:rPr lang="es-MX" dirty="0" err="1"/>
              <a:t>Blockchain</a:t>
            </a:r>
            <a:r>
              <a:rPr lang="es-MX" dirty="0"/>
              <a:t>?</a:t>
            </a:r>
          </a:p>
        </p:txBody>
      </p:sp>
      <p:sp>
        <p:nvSpPr>
          <p:cNvPr id="8" name="CuadroTexto 7">
            <a:extLst>
              <a:ext uri="{FF2B5EF4-FFF2-40B4-BE49-F238E27FC236}">
                <a16:creationId xmlns:a16="http://schemas.microsoft.com/office/drawing/2014/main" id="{939FAC19-8337-413C-9B76-81D83A95D168}"/>
              </a:ext>
            </a:extLst>
          </p:cNvPr>
          <p:cNvSpPr txBox="1"/>
          <p:nvPr/>
        </p:nvSpPr>
        <p:spPr>
          <a:xfrm>
            <a:off x="821795" y="1283407"/>
            <a:ext cx="7407805" cy="3693319"/>
          </a:xfrm>
          <a:prstGeom prst="rect">
            <a:avLst/>
          </a:prstGeom>
          <a:noFill/>
        </p:spPr>
        <p:txBody>
          <a:bodyPr wrap="square">
            <a:spAutoFit/>
          </a:bodyPr>
          <a:lstStyle/>
          <a:p>
            <a:pPr algn="l"/>
            <a:r>
              <a:rPr lang="es-MX" dirty="0"/>
              <a:t>La raíz de </a:t>
            </a:r>
            <a:r>
              <a:rPr lang="es-MX" dirty="0" err="1"/>
              <a:t>Merkle</a:t>
            </a:r>
            <a:endParaRPr lang="es-MX" dirty="0"/>
          </a:p>
          <a:p>
            <a:pPr marL="742950" lvl="1" indent="-285750">
              <a:buFont typeface="Arial" panose="020B0604020202020204" pitchFamily="34" charset="0"/>
              <a:buChar char="•"/>
            </a:pPr>
            <a:r>
              <a:rPr lang="es-MX" dirty="0"/>
              <a:t>Cada transacción tiene un hash asociado. En un bloque, todos los hash de transacción en el bloque son hash y el resultado es la raíz de </a:t>
            </a:r>
            <a:r>
              <a:rPr lang="es-MX" dirty="0" err="1"/>
              <a:t>Merkle</a:t>
            </a:r>
            <a:endParaRPr lang="es-MX" dirty="0"/>
          </a:p>
          <a:p>
            <a:pPr marL="742950" lvl="1" indent="-285750">
              <a:buFont typeface="Arial" panose="020B0604020202020204" pitchFamily="34" charset="0"/>
              <a:buChar char="•"/>
            </a:pPr>
            <a:r>
              <a:rPr lang="es-MX" dirty="0"/>
              <a:t>Es el hash de todos los hash de todas las transacciones en el bloque. </a:t>
            </a:r>
          </a:p>
          <a:p>
            <a:pPr marL="742950" lvl="1" indent="-285750">
              <a:buFont typeface="Arial" panose="020B0604020202020204" pitchFamily="34" charset="0"/>
              <a:buChar char="•"/>
            </a:pPr>
            <a:r>
              <a:rPr lang="es-MX" dirty="0"/>
              <a:t>La raíz de </a:t>
            </a:r>
            <a:r>
              <a:rPr lang="es-MX" dirty="0" err="1"/>
              <a:t>Merkle</a:t>
            </a:r>
            <a:r>
              <a:rPr lang="es-MX" dirty="0"/>
              <a:t> es una parte del encabezado del bloque. Con este esquema, es posible verificar de forma segura que una transacción ha sido aceptada por la red.</a:t>
            </a:r>
          </a:p>
          <a:p>
            <a:pPr marL="742950" lvl="1" indent="-285750">
              <a:buFont typeface="Arial" panose="020B0604020202020204" pitchFamily="34" charset="0"/>
              <a:buChar char="•"/>
            </a:pPr>
            <a:r>
              <a:rPr lang="es-MX" dirty="0"/>
              <a:t>El árbol </a:t>
            </a:r>
            <a:r>
              <a:rPr lang="es-MX" dirty="0" err="1"/>
              <a:t>Merkle</a:t>
            </a:r>
            <a:r>
              <a:rPr lang="es-MX" dirty="0"/>
              <a:t> le permite verificar las transacciones según sea necesario y no incluir el cuerpo de cada transacción en el encabezado del bloque, al tiempo que proporciona una forma de probar toda la cadena de bloques (y por lo tanto prueba de trabajo ) en cada transacción.</a:t>
            </a:r>
          </a:p>
        </p:txBody>
      </p:sp>
      <p:pic>
        <p:nvPicPr>
          <p:cNvPr id="3" name="Imagen 2">
            <a:extLst>
              <a:ext uri="{FF2B5EF4-FFF2-40B4-BE49-F238E27FC236}">
                <a16:creationId xmlns:a16="http://schemas.microsoft.com/office/drawing/2014/main" id="{BB4AA570-4697-4E33-ABF5-CA9111FD773A}"/>
              </a:ext>
            </a:extLst>
          </p:cNvPr>
          <p:cNvPicPr>
            <a:picLocks noChangeAspect="1"/>
          </p:cNvPicPr>
          <p:nvPr/>
        </p:nvPicPr>
        <p:blipFill>
          <a:blip r:embed="rId2"/>
          <a:stretch>
            <a:fillRect/>
          </a:stretch>
        </p:blipFill>
        <p:spPr>
          <a:xfrm>
            <a:off x="8379549" y="1701799"/>
            <a:ext cx="3447560" cy="3454401"/>
          </a:xfrm>
          <a:prstGeom prst="rect">
            <a:avLst/>
          </a:prstGeom>
        </p:spPr>
      </p:pic>
    </p:spTree>
    <p:extLst>
      <p:ext uri="{BB962C8B-B14F-4D97-AF65-F5344CB8AC3E}">
        <p14:creationId xmlns:p14="http://schemas.microsoft.com/office/powerpoint/2010/main" val="664365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rtlCol="0">
            <a:normAutofit/>
          </a:bodyPr>
          <a:lstStyle/>
          <a:p>
            <a:pPr rtl="0"/>
            <a:r>
              <a:rPr lang="es-MX" dirty="0"/>
              <a:t>¿Cómo funciona una </a:t>
            </a:r>
            <a:r>
              <a:rPr lang="es-MX" dirty="0" err="1"/>
              <a:t>Blockchain</a:t>
            </a:r>
            <a:r>
              <a:rPr lang="es-MX" dirty="0"/>
              <a:t>?</a:t>
            </a:r>
          </a:p>
        </p:txBody>
      </p:sp>
      <p:sp>
        <p:nvSpPr>
          <p:cNvPr id="22" name="Forma libre: Forma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28" name="CuadroTexto 27">
            <a:extLst>
              <a:ext uri="{FF2B5EF4-FFF2-40B4-BE49-F238E27FC236}">
                <a16:creationId xmlns:a16="http://schemas.microsoft.com/office/drawing/2014/main" id="{EA0CE873-8DD2-4FA7-BBBC-78EF952D3C8D}"/>
              </a:ext>
            </a:extLst>
          </p:cNvPr>
          <p:cNvSpPr txBox="1"/>
          <p:nvPr/>
        </p:nvSpPr>
        <p:spPr>
          <a:xfrm>
            <a:off x="863600" y="1817638"/>
            <a:ext cx="10566400" cy="1477328"/>
          </a:xfrm>
          <a:prstGeom prst="rect">
            <a:avLst/>
          </a:prstGeom>
          <a:noFill/>
        </p:spPr>
        <p:txBody>
          <a:bodyPr wrap="square">
            <a:spAutoFit/>
          </a:bodyPr>
          <a:lstStyle/>
          <a:p>
            <a:pPr algn="l"/>
            <a:r>
              <a:rPr lang="es-MX" sz="1800" b="0" i="0" u="none" strike="noStrike" baseline="0" dirty="0">
                <a:latin typeface="Times New Roman" panose="02020603050405020304" pitchFamily="18" charset="0"/>
              </a:rPr>
              <a:t>Para decidir el curso de la Cadena de Bloques se han creado diferentes protocolos a seguir para que</a:t>
            </a:r>
          </a:p>
          <a:p>
            <a:pPr algn="l"/>
            <a:r>
              <a:rPr lang="es-MX" sz="1800" b="0" i="0" u="none" strike="noStrike" baseline="0" dirty="0">
                <a:latin typeface="Times New Roman" panose="02020603050405020304" pitchFamily="18" charset="0"/>
              </a:rPr>
              <a:t>no existan confrontaciones y así solucionar el famoso problema de la dualidad de información. Se</a:t>
            </a:r>
          </a:p>
          <a:p>
            <a:pPr algn="l"/>
            <a:r>
              <a:rPr lang="es-MX" sz="1800" b="0" i="0" u="none" strike="noStrike" baseline="0" dirty="0">
                <a:latin typeface="Times New Roman" panose="02020603050405020304" pitchFamily="18" charset="0"/>
              </a:rPr>
              <a:t>llaman Algoritmos de Consenso y validación, cada </a:t>
            </a:r>
            <a:r>
              <a:rPr lang="es-MX" sz="1800" b="0" i="0" u="none" strike="noStrike" baseline="0" dirty="0" err="1">
                <a:latin typeface="Times New Roman" panose="02020603050405020304" pitchFamily="18" charset="0"/>
              </a:rPr>
              <a:t>Blockchain</a:t>
            </a:r>
            <a:r>
              <a:rPr lang="es-MX" sz="1800" b="0" i="0" u="none" strike="noStrike" baseline="0" dirty="0">
                <a:latin typeface="Times New Roman" panose="02020603050405020304" pitchFamily="18" charset="0"/>
              </a:rPr>
              <a:t> utiliza el que más le conviene. Es</a:t>
            </a:r>
          </a:p>
          <a:p>
            <a:pPr algn="l"/>
            <a:r>
              <a:rPr lang="es-MX" sz="1800" b="0" i="0" u="none" strike="noStrike" baseline="0" dirty="0">
                <a:latin typeface="Times New Roman" panose="02020603050405020304" pitchFamily="18" charset="0"/>
              </a:rPr>
              <a:t>un protocolo mediante el cual se decide por dónde va a seguir su camino la Cadena de Bloques. Y</a:t>
            </a:r>
          </a:p>
          <a:p>
            <a:pPr algn="l"/>
            <a:r>
              <a:rPr lang="es-MX" sz="1800" b="0" i="0" u="none" strike="noStrike" baseline="0" dirty="0">
                <a:latin typeface="Times New Roman" panose="02020603050405020304" pitchFamily="18" charset="0"/>
              </a:rPr>
              <a:t>quién podrá registrar nuevos bloques.</a:t>
            </a:r>
            <a:endParaRPr lang="es-MX" dirty="0"/>
          </a:p>
        </p:txBody>
      </p:sp>
      <p:graphicFrame>
        <p:nvGraphicFramePr>
          <p:cNvPr id="3" name="Diagrama 2">
            <a:extLst>
              <a:ext uri="{FF2B5EF4-FFF2-40B4-BE49-F238E27FC236}">
                <a16:creationId xmlns:a16="http://schemas.microsoft.com/office/drawing/2014/main" id="{6276972C-29D0-4C85-8385-8A70C8834A6C}"/>
              </a:ext>
            </a:extLst>
          </p:cNvPr>
          <p:cNvGraphicFramePr/>
          <p:nvPr>
            <p:extLst>
              <p:ext uri="{D42A27DB-BD31-4B8C-83A1-F6EECF244321}">
                <p14:modId xmlns:p14="http://schemas.microsoft.com/office/powerpoint/2010/main" val="2340136397"/>
              </p:ext>
            </p:extLst>
          </p:nvPr>
        </p:nvGraphicFramePr>
        <p:xfrm>
          <a:off x="1498600" y="3563035"/>
          <a:ext cx="9931400" cy="2843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247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rtlCol="0">
            <a:normAutofit/>
          </a:bodyPr>
          <a:lstStyle/>
          <a:p>
            <a:pPr rtl="0"/>
            <a:r>
              <a:rPr lang="es-MX" dirty="0"/>
              <a:t>¿Cómo funciona una </a:t>
            </a:r>
            <a:r>
              <a:rPr lang="es-MX" dirty="0" err="1"/>
              <a:t>Blockchain</a:t>
            </a:r>
            <a:r>
              <a:rPr lang="es-MX" dirty="0"/>
              <a:t>?</a:t>
            </a:r>
          </a:p>
        </p:txBody>
      </p:sp>
      <p:sp>
        <p:nvSpPr>
          <p:cNvPr id="22" name="Forma libre: Forma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28" name="CuadroTexto 27">
            <a:extLst>
              <a:ext uri="{FF2B5EF4-FFF2-40B4-BE49-F238E27FC236}">
                <a16:creationId xmlns:a16="http://schemas.microsoft.com/office/drawing/2014/main" id="{EA0CE873-8DD2-4FA7-BBBC-78EF952D3C8D}"/>
              </a:ext>
            </a:extLst>
          </p:cNvPr>
          <p:cNvSpPr txBox="1"/>
          <p:nvPr/>
        </p:nvSpPr>
        <p:spPr>
          <a:xfrm>
            <a:off x="863600" y="1817638"/>
            <a:ext cx="10566400" cy="5047536"/>
          </a:xfrm>
          <a:prstGeom prst="rect">
            <a:avLst/>
          </a:prstGeom>
          <a:noFill/>
        </p:spPr>
        <p:txBody>
          <a:bodyPr wrap="square">
            <a:spAutoFit/>
          </a:bodyPr>
          <a:lstStyle/>
          <a:p>
            <a:pPr algn="l"/>
            <a:r>
              <a:rPr lang="es-MX" sz="1800" b="0" i="0" u="none" strike="noStrike" baseline="0" dirty="0" err="1">
                <a:latin typeface="Times New Roman" panose="02020603050405020304" pitchFamily="18" charset="0"/>
              </a:rPr>
              <a:t>PoW</a:t>
            </a:r>
            <a:r>
              <a:rPr lang="es-MX" sz="1800" b="0" i="0" u="none" strike="noStrike" baseline="0" dirty="0">
                <a:latin typeface="Times New Roman" panose="02020603050405020304" pitchFamily="18" charset="0"/>
              </a:rPr>
              <a:t>, PROOF OF WORK</a:t>
            </a:r>
          </a:p>
          <a:p>
            <a:pPr lvl="1"/>
            <a:r>
              <a:rPr lang="es-MX" sz="1600" b="0" i="0" u="none" strike="noStrike" baseline="0" dirty="0">
                <a:latin typeface="Times New Roman" panose="02020603050405020304" pitchFamily="18" charset="0"/>
              </a:rPr>
              <a:t>Se utiliza el trabajo para definir el nodo que va a tener autoridad de decidir por qué camino irá la</a:t>
            </a:r>
          </a:p>
          <a:p>
            <a:pPr lvl="1"/>
            <a:r>
              <a:rPr lang="es-MX" sz="1600" b="0" i="0" u="none" strike="noStrike" baseline="0" dirty="0">
                <a:latin typeface="Times New Roman" panose="02020603050405020304" pitchFamily="18" charset="0"/>
              </a:rPr>
              <a:t>cadena de bloques. </a:t>
            </a:r>
          </a:p>
          <a:p>
            <a:pPr lvl="1"/>
            <a:endParaRPr lang="es-MX" sz="1600" b="0" i="0" u="none" strike="noStrike" baseline="0" dirty="0">
              <a:latin typeface="Times New Roman" panose="02020603050405020304" pitchFamily="18" charset="0"/>
            </a:endParaRPr>
          </a:p>
          <a:p>
            <a:pPr lvl="1"/>
            <a:r>
              <a:rPr lang="es-MX" sz="1600" b="0" i="0" u="none" strike="noStrike" baseline="0" dirty="0">
                <a:latin typeface="Times New Roman" panose="02020603050405020304" pitchFamily="18" charset="0"/>
              </a:rPr>
              <a:t>Es decir: Alguien se ofrece a utilizar su propio ordenador para generar la energía que se necesita para codificar los bloques (gestionar transacciones). Esto le da la autoridad. </a:t>
            </a:r>
          </a:p>
          <a:p>
            <a:pPr lvl="1"/>
            <a:endParaRPr lang="es-MX" sz="1600" b="0" i="0" u="none" strike="noStrike" baseline="0" dirty="0">
              <a:latin typeface="Times New Roman" panose="02020603050405020304" pitchFamily="18" charset="0"/>
            </a:endParaRPr>
          </a:p>
          <a:p>
            <a:pPr lvl="1"/>
            <a:r>
              <a:rPr lang="es-MX" sz="1600" b="0" i="0" u="none" strike="noStrike" baseline="0" dirty="0">
                <a:latin typeface="Times New Roman" panose="02020603050405020304" pitchFamily="18" charset="0"/>
              </a:rPr>
              <a:t>En la prueba de trabajo la probabilidad de encontrar un bloque de transacciones es proporcional a la capacidad de cómputo del minero. </a:t>
            </a:r>
          </a:p>
          <a:p>
            <a:pPr lvl="1"/>
            <a:endParaRPr lang="es-MX" sz="1600" dirty="0">
              <a:latin typeface="Times New Roman" panose="02020603050405020304" pitchFamily="18" charset="0"/>
            </a:endParaRPr>
          </a:p>
          <a:p>
            <a:pPr lvl="1"/>
            <a:r>
              <a:rPr lang="es-MX" sz="1600" b="0" i="0" u="none" strike="noStrike" baseline="0" dirty="0">
                <a:latin typeface="Times New Roman" panose="02020603050405020304" pitchFamily="18" charset="0"/>
              </a:rPr>
              <a:t>En concepto este protocolo funciona correctamente con una red de poca magnitud, ya que los participantes de la red son menos, por lo que la capacidad de cómputo y gasto energético necesario para encontrar un bloque de transacciones era inferior a la actual en las redes de gran magnitud (dificultad de minado).</a:t>
            </a:r>
          </a:p>
          <a:p>
            <a:pPr lvl="1"/>
            <a:endParaRPr lang="es-MX" sz="1600" b="0" i="0" u="none" strike="noStrike" baseline="0" dirty="0">
              <a:latin typeface="Times New Roman" panose="02020603050405020304" pitchFamily="18" charset="0"/>
            </a:endParaRPr>
          </a:p>
          <a:p>
            <a:pPr lvl="1"/>
            <a:r>
              <a:rPr lang="es-MX" sz="1600" dirty="0">
                <a:latin typeface="Times New Roman" panose="02020603050405020304" pitchFamily="18" charset="0"/>
              </a:rPr>
              <a:t>Se </a:t>
            </a:r>
            <a:r>
              <a:rPr lang="es-MX" sz="1600" b="0" i="0" u="none" strike="noStrike" baseline="0" dirty="0">
                <a:latin typeface="Times New Roman" panose="02020603050405020304" pitchFamily="18" charset="0"/>
              </a:rPr>
              <a:t>Recomienda  Más dificultad = Más capacidad de cómputo = Más costo eléctrico.</a:t>
            </a:r>
          </a:p>
          <a:p>
            <a:pPr lvl="1"/>
            <a:endParaRPr lang="es-MX" sz="1600" b="0" i="0" u="none" strike="noStrike" baseline="0" dirty="0">
              <a:latin typeface="Times New Roman" panose="02020603050405020304" pitchFamily="18" charset="0"/>
            </a:endParaRPr>
          </a:p>
          <a:p>
            <a:pPr lvl="1"/>
            <a:r>
              <a:rPr lang="es-MX" sz="1600" b="0" i="0" u="none" strike="noStrike" baseline="0" dirty="0">
                <a:latin typeface="Times New Roman" panose="02020603050405020304" pitchFamily="18" charset="0"/>
              </a:rPr>
              <a:t>La única forma de vulnerar este protocolo de consenso es mediante un ataque del 51%. Esto quiere decir que para que un atacante pueda “perturbar” la información almacenada en la </a:t>
            </a:r>
            <a:r>
              <a:rPr lang="es-MX" sz="1600" b="0" i="0" u="none" strike="noStrike" baseline="0" dirty="0" err="1">
                <a:latin typeface="Times New Roman" panose="02020603050405020304" pitchFamily="18" charset="0"/>
              </a:rPr>
              <a:t>blockchain</a:t>
            </a:r>
            <a:r>
              <a:rPr lang="es-MX" sz="1600" b="0" i="0" u="none" strike="noStrike" baseline="0" dirty="0">
                <a:latin typeface="Times New Roman" panose="02020603050405020304" pitchFamily="18" charset="0"/>
              </a:rPr>
              <a:t> original, debe poseer una capacidad de cómputo que sea equivalente a la mitad de la capacidad de cómputo actual de la red más 1, algo totalmente imposible hasta el momento.</a:t>
            </a:r>
            <a:endParaRPr lang="es-MX" sz="1600" dirty="0"/>
          </a:p>
        </p:txBody>
      </p:sp>
    </p:spTree>
    <p:extLst>
      <p:ext uri="{BB962C8B-B14F-4D97-AF65-F5344CB8AC3E}">
        <p14:creationId xmlns:p14="http://schemas.microsoft.com/office/powerpoint/2010/main" val="78132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36" name="Elipse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38" name="Elipse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grpSp>
        <p:nvGrpSpPr>
          <p:cNvPr id="40" name="Grupo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orma libre: Forma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a:p>
          </p:txBody>
        </p:sp>
        <p:sp>
          <p:nvSpPr>
            <p:cNvPr id="42" name="Forma libre: Forma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a:solidFill>
                  <a:schemeClr val="tx1"/>
                </a:solidFill>
              </a:endParaRPr>
            </a:p>
          </p:txBody>
        </p:sp>
        <p:sp>
          <p:nvSpPr>
            <p:cNvPr id="43" name="Elipse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44" name="Elipse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grpSp>
      <p:sp useBgFill="1">
        <p:nvSpPr>
          <p:cNvPr id="46" name="Rectángulo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a:p>
        </p:txBody>
      </p:sp>
      <p:pic>
        <p:nvPicPr>
          <p:cNvPr id="8" name="Marcador de posición de imagen 7" descr="Fondo digital de puntos de datos">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ángulo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a:p>
        </p:txBody>
      </p:sp>
      <p:sp>
        <p:nvSpPr>
          <p:cNvPr id="50" name="Rectángulo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a:p>
        </p:txBody>
      </p:sp>
      <p:sp>
        <p:nvSpPr>
          <p:cNvPr id="15" name="Título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rtl="0">
              <a:lnSpc>
                <a:spcPct val="100000"/>
              </a:lnSpc>
            </a:pPr>
            <a:r>
              <a:rPr lang="es-MX" sz="6400" kern="1200" dirty="0">
                <a:solidFill>
                  <a:schemeClr val="tx1"/>
                </a:solidFill>
                <a:latin typeface="+mj-lt"/>
                <a:ea typeface="+mj-ea"/>
                <a:cs typeface="+mj-cs"/>
              </a:rPr>
              <a:t>¿Qué es </a:t>
            </a:r>
            <a:r>
              <a:rPr lang="es-MX" sz="6400" kern="1200" dirty="0" err="1">
                <a:solidFill>
                  <a:schemeClr val="tx1"/>
                </a:solidFill>
                <a:latin typeface="+mj-lt"/>
                <a:ea typeface="+mj-ea"/>
                <a:cs typeface="+mj-cs"/>
              </a:rPr>
              <a:t>blockchain</a:t>
            </a:r>
            <a:r>
              <a:rPr lang="es-MX" sz="6400" kern="1200" dirty="0">
                <a:solidFill>
                  <a:schemeClr val="tx1"/>
                </a:solidFill>
                <a:latin typeface="+mj-lt"/>
                <a:ea typeface="+mj-ea"/>
                <a:cs typeface="+mj-cs"/>
              </a:rPr>
              <a:t>?</a:t>
            </a:r>
          </a:p>
        </p:txBody>
      </p:sp>
      <p:sp>
        <p:nvSpPr>
          <p:cNvPr id="16" name="Subtítulo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fontScale="85000" lnSpcReduction="20000"/>
          </a:bodyPr>
          <a:lstStyle/>
          <a:p>
            <a:pPr marL="0" indent="0" rtl="0">
              <a:lnSpc>
                <a:spcPct val="100000"/>
              </a:lnSpc>
              <a:buNone/>
            </a:pPr>
            <a:r>
              <a:rPr lang="es-MX" dirty="0" err="1"/>
              <a:t>Blockchain</a:t>
            </a:r>
            <a:r>
              <a:rPr lang="es-MX" dirty="0"/>
              <a:t> se puede considerar como una base de datos distribuida que registra bloques de información y los entrelaza para facilitar la recuperación de la información y la verificación de que esta no ha sufrido modificación alguna. Este solo puede ser actualizado a partir del consenso de la mayoría de participantes y una vez introducida la información nunca puede ser borrada (Nakamoto, 2008)</a:t>
            </a:r>
            <a:endParaRPr lang="es-MX" kern="1200" dirty="0">
              <a:latin typeface="+mn-lt"/>
              <a:ea typeface="+mn-ea"/>
              <a:cs typeface="+mn-cs"/>
            </a:endParaRPr>
          </a:p>
        </p:txBody>
      </p:sp>
      <p:sp>
        <p:nvSpPr>
          <p:cNvPr id="4" name="Marcador de posición de número de diapositiva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s-MX" smtClean="0"/>
              <a:t>2</a:t>
            </a:fld>
            <a:endParaRPr lang="es-MX"/>
          </a:p>
        </p:txBody>
      </p:sp>
    </p:spTree>
    <p:extLst>
      <p:ext uri="{BB962C8B-B14F-4D97-AF65-F5344CB8AC3E}">
        <p14:creationId xmlns:p14="http://schemas.microsoft.com/office/powerpoint/2010/main" val="560021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rtlCol="0">
            <a:normAutofit/>
          </a:bodyPr>
          <a:lstStyle/>
          <a:p>
            <a:pPr rtl="0"/>
            <a:r>
              <a:rPr lang="es-MX" dirty="0"/>
              <a:t>¿Cómo funciona una </a:t>
            </a:r>
            <a:r>
              <a:rPr lang="es-MX" dirty="0" err="1"/>
              <a:t>Blockchain</a:t>
            </a:r>
            <a:r>
              <a:rPr lang="es-MX" dirty="0"/>
              <a:t>?</a:t>
            </a:r>
          </a:p>
        </p:txBody>
      </p:sp>
      <p:sp>
        <p:nvSpPr>
          <p:cNvPr id="22" name="Forma libre: Forma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28" name="CuadroTexto 27">
            <a:extLst>
              <a:ext uri="{FF2B5EF4-FFF2-40B4-BE49-F238E27FC236}">
                <a16:creationId xmlns:a16="http://schemas.microsoft.com/office/drawing/2014/main" id="{EA0CE873-8DD2-4FA7-BBBC-78EF952D3C8D}"/>
              </a:ext>
            </a:extLst>
          </p:cNvPr>
          <p:cNvSpPr txBox="1"/>
          <p:nvPr/>
        </p:nvSpPr>
        <p:spPr>
          <a:xfrm>
            <a:off x="863600" y="1817638"/>
            <a:ext cx="10566400" cy="3323987"/>
          </a:xfrm>
          <a:prstGeom prst="rect">
            <a:avLst/>
          </a:prstGeom>
          <a:noFill/>
        </p:spPr>
        <p:txBody>
          <a:bodyPr wrap="square">
            <a:spAutoFit/>
          </a:bodyPr>
          <a:lstStyle/>
          <a:p>
            <a:pPr algn="l"/>
            <a:r>
              <a:rPr lang="es-MX" sz="1800" b="0" i="0" u="none" strike="noStrike" baseline="0" dirty="0" err="1">
                <a:latin typeface="Times New Roman" panose="02020603050405020304" pitchFamily="18" charset="0"/>
              </a:rPr>
              <a:t>PoS</a:t>
            </a:r>
            <a:r>
              <a:rPr lang="es-MX" sz="1800" b="0" i="0" u="none" strike="noStrike" baseline="0" dirty="0">
                <a:latin typeface="Times New Roman" panose="02020603050405020304" pitchFamily="18" charset="0"/>
              </a:rPr>
              <a:t>, PROOF OF STAKE</a:t>
            </a:r>
          </a:p>
          <a:p>
            <a:pPr lvl="1"/>
            <a:r>
              <a:rPr lang="es-MX" sz="1600" b="0" i="0" u="none" strike="noStrike" baseline="0" dirty="0">
                <a:latin typeface="Times New Roman" panose="02020603050405020304" pitchFamily="18" charset="0"/>
              </a:rPr>
              <a:t>En este protocolo distintos nodos, realizan una participación en puntos o tokens. </a:t>
            </a:r>
          </a:p>
          <a:p>
            <a:pPr lvl="1"/>
            <a:endParaRPr lang="es-MX" sz="1600" b="0" i="0" u="none" strike="noStrike" baseline="0" dirty="0">
              <a:latin typeface="Times New Roman" panose="02020603050405020304" pitchFamily="18" charset="0"/>
            </a:endParaRPr>
          </a:p>
          <a:p>
            <a:pPr lvl="1"/>
            <a:r>
              <a:rPr lang="es-MX" sz="1600" b="0" i="0" u="none" strike="noStrike" baseline="0" dirty="0">
                <a:latin typeface="Times New Roman" panose="02020603050405020304" pitchFamily="18" charset="0"/>
              </a:rPr>
              <a:t>Consigue la autoridad de escribir el que tenga mayor participación y por lo tanto mayor puntaje.</a:t>
            </a:r>
          </a:p>
          <a:p>
            <a:pPr lvl="1"/>
            <a:endParaRPr lang="es-MX" sz="1600" b="0" i="0" u="none" strike="noStrike" baseline="0" dirty="0">
              <a:latin typeface="Times New Roman" panose="02020603050405020304" pitchFamily="18" charset="0"/>
            </a:endParaRPr>
          </a:p>
          <a:p>
            <a:pPr lvl="1"/>
            <a:r>
              <a:rPr lang="es-MX" sz="1600" b="0" i="0" u="none" strike="noStrike" baseline="0" dirty="0">
                <a:latin typeface="Times New Roman" panose="02020603050405020304" pitchFamily="18" charset="0"/>
              </a:rPr>
              <a:t>Selección aleatoria. El minado de cada bloque se asigna aleatoriamente por la red a cualquiera de los tokens existentes. Si el propietario de ese token está online, recogerá las transacciones y las comisiones, creará el bloque y lo enviará al resto de la red. Si no está online, la red seleccionará otro token. Con este sistema quien tenga más tokens estará más incentivado a tener su sistema online y así recibir las comisiones que de otra forma perdería.</a:t>
            </a:r>
          </a:p>
          <a:p>
            <a:pPr lvl="1"/>
            <a:endParaRPr lang="es-MX" sz="1600" b="0" i="0" u="none" strike="noStrike" baseline="0" dirty="0">
              <a:latin typeface="Times New Roman" panose="02020603050405020304" pitchFamily="18" charset="0"/>
            </a:endParaRPr>
          </a:p>
          <a:p>
            <a:pPr lvl="1"/>
            <a:r>
              <a:rPr lang="es-MX" sz="1600" b="0" i="0" u="none" strike="noStrike" baseline="0" dirty="0">
                <a:latin typeface="Times New Roman" panose="02020603050405020304" pitchFamily="18" charset="0"/>
              </a:rPr>
              <a:t>En este tipo de </a:t>
            </a:r>
            <a:r>
              <a:rPr lang="es-MX" sz="1600" b="0" i="0" u="none" strike="noStrike" baseline="0" dirty="0" err="1">
                <a:latin typeface="Times New Roman" panose="02020603050405020304" pitchFamily="18" charset="0"/>
              </a:rPr>
              <a:t>Blockchains</a:t>
            </a:r>
            <a:r>
              <a:rPr lang="es-MX" sz="1600" b="0" i="0" u="none" strike="noStrike" baseline="0" dirty="0">
                <a:latin typeface="Times New Roman" panose="02020603050405020304" pitchFamily="18" charset="0"/>
              </a:rPr>
              <a:t> no se suelen generar nuevos tokens por lo que la recompensa de los bloques consiste exclusivamente en las comisiones. El protocolo de participación ofrecen una ventaja fundamental sobre las pruebas de trabajo y es su menor coste de minado. </a:t>
            </a:r>
            <a:endParaRPr lang="es-MX" sz="1600" dirty="0"/>
          </a:p>
        </p:txBody>
      </p:sp>
    </p:spTree>
    <p:extLst>
      <p:ext uri="{BB962C8B-B14F-4D97-AF65-F5344CB8AC3E}">
        <p14:creationId xmlns:p14="http://schemas.microsoft.com/office/powerpoint/2010/main" val="739874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rtlCol="0">
            <a:normAutofit/>
          </a:bodyPr>
          <a:lstStyle/>
          <a:p>
            <a:pPr rtl="0"/>
            <a:r>
              <a:rPr lang="es-MX" dirty="0"/>
              <a:t>¿Cómo funciona una </a:t>
            </a:r>
            <a:r>
              <a:rPr lang="es-MX" dirty="0" err="1"/>
              <a:t>Blockchain</a:t>
            </a:r>
            <a:r>
              <a:rPr lang="es-MX" dirty="0"/>
              <a:t>?</a:t>
            </a:r>
          </a:p>
        </p:txBody>
      </p:sp>
      <p:sp>
        <p:nvSpPr>
          <p:cNvPr id="22" name="Forma libre: Forma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28" name="CuadroTexto 27">
            <a:extLst>
              <a:ext uri="{FF2B5EF4-FFF2-40B4-BE49-F238E27FC236}">
                <a16:creationId xmlns:a16="http://schemas.microsoft.com/office/drawing/2014/main" id="{EA0CE873-8DD2-4FA7-BBBC-78EF952D3C8D}"/>
              </a:ext>
            </a:extLst>
          </p:cNvPr>
          <p:cNvSpPr txBox="1"/>
          <p:nvPr/>
        </p:nvSpPr>
        <p:spPr>
          <a:xfrm>
            <a:off x="863600" y="1817638"/>
            <a:ext cx="10566400" cy="1754326"/>
          </a:xfrm>
          <a:prstGeom prst="rect">
            <a:avLst/>
          </a:prstGeom>
          <a:noFill/>
        </p:spPr>
        <p:txBody>
          <a:bodyPr wrap="square">
            <a:spAutoFit/>
          </a:bodyPr>
          <a:lstStyle/>
          <a:p>
            <a:pPr algn="l"/>
            <a:r>
              <a:rPr lang="es-MX" sz="1800" b="0" i="0" u="none" strike="noStrike" baseline="0" dirty="0" err="1">
                <a:latin typeface="Times New Roman" panose="02020603050405020304" pitchFamily="18" charset="0"/>
              </a:rPr>
              <a:t>PoA</a:t>
            </a:r>
            <a:r>
              <a:rPr lang="es-MX" sz="1800" b="0" i="0" u="none" strike="noStrike" baseline="0" dirty="0">
                <a:latin typeface="Times New Roman" panose="02020603050405020304" pitchFamily="18" charset="0"/>
              </a:rPr>
              <a:t>, PROOF OF AUTHORITY</a:t>
            </a:r>
          </a:p>
          <a:p>
            <a:pPr algn="l"/>
            <a:endParaRPr lang="es-MX" sz="1800" b="0" i="0" u="none" strike="noStrike" baseline="0" dirty="0">
              <a:latin typeface="Times New Roman" panose="02020603050405020304" pitchFamily="18" charset="0"/>
            </a:endParaRPr>
          </a:p>
          <a:p>
            <a:pPr lvl="1"/>
            <a:r>
              <a:rPr lang="es-MX" b="0" i="0" u="none" strike="noStrike" baseline="0" dirty="0">
                <a:latin typeface="Times New Roman" panose="02020603050405020304" pitchFamily="18" charset="0"/>
              </a:rPr>
              <a:t>Este protocolo se utiliza en </a:t>
            </a:r>
            <a:r>
              <a:rPr lang="es-MX" b="0" i="0" u="none" strike="noStrike" baseline="0" dirty="0" err="1">
                <a:latin typeface="Times New Roman" panose="02020603050405020304" pitchFamily="18" charset="0"/>
              </a:rPr>
              <a:t>Blockchains</a:t>
            </a:r>
            <a:r>
              <a:rPr lang="es-MX" b="0" i="0" u="none" strike="noStrike" baseline="0" dirty="0">
                <a:latin typeface="Times New Roman" panose="02020603050405020304" pitchFamily="18" charset="0"/>
              </a:rPr>
              <a:t> privadas. </a:t>
            </a:r>
          </a:p>
          <a:p>
            <a:pPr lvl="1"/>
            <a:endParaRPr lang="es-MX" b="0" i="0" u="none" strike="noStrike" baseline="0" dirty="0">
              <a:latin typeface="Times New Roman" panose="02020603050405020304" pitchFamily="18" charset="0"/>
            </a:endParaRPr>
          </a:p>
          <a:p>
            <a:pPr lvl="1"/>
            <a:r>
              <a:rPr lang="es-MX" b="0" i="0" u="none" strike="noStrike" baseline="0" dirty="0">
                <a:latin typeface="Times New Roman" panose="02020603050405020304" pitchFamily="18" charset="0"/>
              </a:rPr>
              <a:t>Quien crea la cadena de bloques decide quién va a tener ese poder, que nodo será el encargado de realizar la verificación y por lo tanto tener el control de registro de bloques.</a:t>
            </a:r>
            <a:endParaRPr lang="es-MX" sz="1600" dirty="0"/>
          </a:p>
        </p:txBody>
      </p:sp>
    </p:spTree>
    <p:extLst>
      <p:ext uri="{BB962C8B-B14F-4D97-AF65-F5344CB8AC3E}">
        <p14:creationId xmlns:p14="http://schemas.microsoft.com/office/powerpoint/2010/main" val="3230685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rtlCol="0">
            <a:normAutofit/>
          </a:bodyPr>
          <a:lstStyle/>
          <a:p>
            <a:pPr rtl="0"/>
            <a:r>
              <a:rPr lang="es-MX" dirty="0"/>
              <a:t>¿Cómo funciona una </a:t>
            </a:r>
            <a:r>
              <a:rPr lang="es-MX" dirty="0" err="1"/>
              <a:t>Blockchain</a:t>
            </a:r>
            <a:r>
              <a:rPr lang="es-MX" dirty="0"/>
              <a:t>?</a:t>
            </a:r>
          </a:p>
        </p:txBody>
      </p:sp>
      <p:sp>
        <p:nvSpPr>
          <p:cNvPr id="22" name="Forma libre: Forma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28" name="CuadroTexto 27">
            <a:extLst>
              <a:ext uri="{FF2B5EF4-FFF2-40B4-BE49-F238E27FC236}">
                <a16:creationId xmlns:a16="http://schemas.microsoft.com/office/drawing/2014/main" id="{EA0CE873-8DD2-4FA7-BBBC-78EF952D3C8D}"/>
              </a:ext>
            </a:extLst>
          </p:cNvPr>
          <p:cNvSpPr txBox="1"/>
          <p:nvPr/>
        </p:nvSpPr>
        <p:spPr>
          <a:xfrm>
            <a:off x="863600" y="1817638"/>
            <a:ext cx="10566400" cy="3416320"/>
          </a:xfrm>
          <a:prstGeom prst="rect">
            <a:avLst/>
          </a:prstGeom>
          <a:noFill/>
        </p:spPr>
        <p:txBody>
          <a:bodyPr wrap="square">
            <a:spAutoFit/>
          </a:bodyPr>
          <a:lstStyle/>
          <a:p>
            <a:pPr algn="l"/>
            <a:r>
              <a:rPr lang="es-MX" sz="1800" b="0" i="0" u="none" strike="noStrike" baseline="0" dirty="0">
                <a:latin typeface="Times New Roman" panose="02020603050405020304" pitchFamily="18" charset="0"/>
              </a:rPr>
              <a:t>De esta manera, cuando se llena un bloque ya encriptado con hash, se necesita su verificación para</a:t>
            </a:r>
          </a:p>
          <a:p>
            <a:pPr algn="l"/>
            <a:r>
              <a:rPr lang="es-MX" sz="1800" b="0" i="0" u="none" strike="noStrike" baseline="0" dirty="0">
                <a:latin typeface="Times New Roman" panose="02020603050405020304" pitchFamily="18" charset="0"/>
              </a:rPr>
              <a:t>poder anexar la a la base de datos compartida, es aquí cuando los nodos entran en dicha verificación</a:t>
            </a:r>
          </a:p>
          <a:p>
            <a:pPr algn="l"/>
            <a:r>
              <a:rPr lang="es-MX" sz="1800" b="0" i="0" u="none" strike="noStrike" baseline="0" dirty="0">
                <a:latin typeface="Times New Roman" panose="02020603050405020304" pitchFamily="18" charset="0"/>
              </a:rPr>
              <a:t>compitiendo entre sí para decidir quién va a realizar la codificación.</a:t>
            </a:r>
          </a:p>
          <a:p>
            <a:pPr algn="l"/>
            <a:endParaRPr lang="es-MX" dirty="0">
              <a:latin typeface="Times New Roman" panose="02020603050405020304" pitchFamily="18" charset="0"/>
            </a:endParaRPr>
          </a:p>
          <a:p>
            <a:pPr algn="l"/>
            <a:r>
              <a:rPr lang="es-MX" sz="1800" b="0" i="0" u="none" strike="noStrike" baseline="0" dirty="0">
                <a:latin typeface="Times New Roman" panose="02020603050405020304" pitchFamily="18" charset="0"/>
              </a:rPr>
              <a:t>¿Quién podrá realizar esa verificación? depende del protocolo en el que esté escrita la</a:t>
            </a:r>
          </a:p>
          <a:p>
            <a:pPr algn="l"/>
            <a:r>
              <a:rPr lang="es-MX" sz="1800" b="0" i="0" u="none" strike="noStrike" baseline="0" dirty="0" err="1">
                <a:latin typeface="Times New Roman" panose="02020603050405020304" pitchFamily="18" charset="0"/>
              </a:rPr>
              <a:t>blockchain</a:t>
            </a:r>
            <a:r>
              <a:rPr lang="es-MX" sz="1800" b="0" i="0" u="none" strike="noStrike" baseline="0" dirty="0">
                <a:latin typeface="Times New Roman" panose="02020603050405020304" pitchFamily="18" charset="0"/>
              </a:rPr>
              <a:t>, una vez terminada, el bloque se compila a la cadena, Los nodos que realicen con éxito</a:t>
            </a:r>
          </a:p>
          <a:p>
            <a:pPr algn="l"/>
            <a:r>
              <a:rPr lang="es-MX" sz="1800" b="0" i="0" u="none" strike="noStrike" baseline="0" dirty="0">
                <a:latin typeface="Times New Roman" panose="02020603050405020304" pitchFamily="18" charset="0"/>
              </a:rPr>
              <a:t>la encriptación del código ganaran ciertas recompensas dependiendo de la </a:t>
            </a:r>
            <a:r>
              <a:rPr lang="es-MX" sz="1800" b="0" i="0" u="none" strike="noStrike" baseline="0" dirty="0" err="1">
                <a:latin typeface="Times New Roman" panose="02020603050405020304" pitchFamily="18" charset="0"/>
              </a:rPr>
              <a:t>blockchain</a:t>
            </a:r>
            <a:r>
              <a:rPr lang="es-MX" sz="1800" b="0" i="0" u="none" strike="noStrike" baseline="0" dirty="0">
                <a:latin typeface="Times New Roman" panose="02020603050405020304" pitchFamily="18" charset="0"/>
              </a:rPr>
              <a:t> y del tipo de</a:t>
            </a:r>
          </a:p>
          <a:p>
            <a:pPr algn="l"/>
            <a:r>
              <a:rPr lang="es-MX" sz="1800" b="0" i="0" u="none" strike="noStrike" baseline="0" dirty="0">
                <a:latin typeface="Times New Roman" panose="02020603050405020304" pitchFamily="18" charset="0"/>
              </a:rPr>
              <a:t>transacción que se esté utilizando. Haciendo de este bloque ya registrado, inmune a modificaciones,</a:t>
            </a:r>
          </a:p>
          <a:p>
            <a:pPr algn="l"/>
            <a:r>
              <a:rPr lang="es-MX" sz="1800" b="0" i="0" u="none" strike="noStrike" baseline="0" dirty="0">
                <a:latin typeface="Times New Roman" panose="02020603050405020304" pitchFamily="18" charset="0"/>
              </a:rPr>
              <a:t>puesto que toda la red se daría cuenta de ello, haciéndola completamente segura para que sea</a:t>
            </a:r>
          </a:p>
          <a:p>
            <a:pPr algn="l"/>
            <a:r>
              <a:rPr lang="es-MX" sz="1800" b="0" i="0" u="none" strike="noStrike" baseline="0" dirty="0">
                <a:latin typeface="Times New Roman" panose="02020603050405020304" pitchFamily="18" charset="0"/>
              </a:rPr>
              <a:t>utilizada como medio para la ejecución de contratos inteligentes. De esta manera es cómo funciona</a:t>
            </a:r>
          </a:p>
          <a:p>
            <a:pPr algn="l"/>
            <a:r>
              <a:rPr lang="es-MX" sz="1800" b="0" i="0" u="none" strike="noStrike" baseline="0" dirty="0">
                <a:latin typeface="Times New Roman" panose="02020603050405020304" pitchFamily="18" charset="0"/>
              </a:rPr>
              <a:t>la cadena de bloques.</a:t>
            </a:r>
          </a:p>
          <a:p>
            <a:pPr algn="l"/>
            <a:endParaRPr lang="es-MX" dirty="0"/>
          </a:p>
        </p:txBody>
      </p:sp>
    </p:spTree>
    <p:extLst>
      <p:ext uri="{BB962C8B-B14F-4D97-AF65-F5344CB8AC3E}">
        <p14:creationId xmlns:p14="http://schemas.microsoft.com/office/powerpoint/2010/main" val="179261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rtlCol="0">
            <a:normAutofit/>
          </a:bodyPr>
          <a:lstStyle/>
          <a:p>
            <a:r>
              <a:rPr lang="es-MX" sz="4000" dirty="0"/>
              <a:t>CARACTERÍSTICAS PRINCIPALES DE UNA BLOCKCHAIN</a:t>
            </a:r>
          </a:p>
        </p:txBody>
      </p:sp>
      <p:sp>
        <p:nvSpPr>
          <p:cNvPr id="22" name="Forma libre: Forma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28" name="CuadroTexto 27">
            <a:extLst>
              <a:ext uri="{FF2B5EF4-FFF2-40B4-BE49-F238E27FC236}">
                <a16:creationId xmlns:a16="http://schemas.microsoft.com/office/drawing/2014/main" id="{EA0CE873-8DD2-4FA7-BBBC-78EF952D3C8D}"/>
              </a:ext>
            </a:extLst>
          </p:cNvPr>
          <p:cNvSpPr txBox="1"/>
          <p:nvPr/>
        </p:nvSpPr>
        <p:spPr>
          <a:xfrm>
            <a:off x="812800" y="2444171"/>
            <a:ext cx="10566400" cy="2308324"/>
          </a:xfrm>
          <a:prstGeom prst="rect">
            <a:avLst/>
          </a:prstGeom>
          <a:noFill/>
        </p:spPr>
        <p:txBody>
          <a:bodyPr wrap="square">
            <a:spAutoFit/>
          </a:bodyPr>
          <a:lstStyle/>
          <a:p>
            <a:pPr marL="285750" indent="-285750" algn="l">
              <a:buFont typeface="Arial" panose="020B0604020202020204" pitchFamily="34" charset="0"/>
              <a:buChar char="•"/>
            </a:pPr>
            <a:r>
              <a:rPr lang="es-MX" sz="1800" b="0" i="0" u="none" strike="noStrike" baseline="0" dirty="0">
                <a:latin typeface="Times New Roman" panose="02020603050405020304" pitchFamily="18" charset="0"/>
              </a:rPr>
              <a:t>La seguridad es considerada una de las principales ventajas de esta tecnología.</a:t>
            </a:r>
          </a:p>
          <a:p>
            <a:pPr marL="285750" indent="-285750" algn="l">
              <a:buFont typeface="Arial" panose="020B0604020202020204" pitchFamily="34" charset="0"/>
              <a:buChar char="•"/>
            </a:pPr>
            <a:r>
              <a:rPr lang="es-MX" sz="1800" b="0" i="0" u="none" strike="noStrike" baseline="0" dirty="0">
                <a:latin typeface="Times New Roman" panose="02020603050405020304" pitchFamily="18" charset="0"/>
              </a:rPr>
              <a:t>Es casi imposible corromper una cadena de bloques porque la información es compartida y continuamente reconciliada por miles, incluso hasta millones de computadoras y </a:t>
            </a:r>
            <a:r>
              <a:rPr lang="es-MX" sz="1800" b="0" i="0" u="none" strike="noStrike" baseline="0" dirty="0" err="1">
                <a:latin typeface="Times New Roman" panose="02020603050405020304" pitchFamily="18" charset="0"/>
              </a:rPr>
              <a:t>blockchain</a:t>
            </a:r>
            <a:r>
              <a:rPr lang="es-MX" sz="1800" b="0" i="0" u="none" strike="noStrike" baseline="0" dirty="0">
                <a:latin typeface="Times New Roman" panose="02020603050405020304" pitchFamily="18" charset="0"/>
              </a:rPr>
              <a:t> no tiene un solo punto de falla.</a:t>
            </a:r>
          </a:p>
          <a:p>
            <a:pPr marL="285750" indent="-285750" algn="l">
              <a:buFont typeface="Arial" panose="020B0604020202020204" pitchFamily="34" charset="0"/>
              <a:buChar char="•"/>
            </a:pPr>
            <a:r>
              <a:rPr lang="es-MX" sz="1800" b="0" i="0" u="none" strike="noStrike" baseline="0" dirty="0">
                <a:latin typeface="Times New Roman" panose="02020603050405020304" pitchFamily="18" charset="0"/>
              </a:rPr>
              <a:t>Si un nodo se cae, no es un problema porque todos los otros nodos tienen una copia del libro que se actualiza y verifica con toda la red.</a:t>
            </a:r>
          </a:p>
          <a:p>
            <a:pPr marL="285750" indent="-285750" algn="l">
              <a:buFont typeface="Arial" panose="020B0604020202020204" pitchFamily="34" charset="0"/>
              <a:buChar char="•"/>
            </a:pPr>
            <a:r>
              <a:rPr lang="es-MX" sz="1800" b="0" i="0" u="none" strike="noStrike" baseline="0" dirty="0">
                <a:latin typeface="Times New Roman" panose="02020603050405020304" pitchFamily="18" charset="0"/>
              </a:rPr>
              <a:t>Con las cadenas de bloques públicas, hay una gran confianza y seguridad pues, quién es responsable de la cadena, son todos los nodos relacionados con ella misma como verificadores y observadores.</a:t>
            </a:r>
          </a:p>
          <a:p>
            <a:pPr marL="285750" indent="-285750" algn="l">
              <a:buFont typeface="Arial" panose="020B0604020202020204" pitchFamily="34" charset="0"/>
              <a:buChar char="•"/>
            </a:pPr>
            <a:r>
              <a:rPr lang="es-MX" sz="1800" b="0" i="0" u="none" strike="noStrike" baseline="0" dirty="0">
                <a:latin typeface="Times New Roman" panose="02020603050405020304" pitchFamily="18" charset="0"/>
              </a:rPr>
              <a:t>Funciona como medio para la ejecución de contratos inteligentes de manera segura, confiable y transparente.</a:t>
            </a:r>
            <a:endParaRPr lang="es-MX" dirty="0"/>
          </a:p>
        </p:txBody>
      </p:sp>
    </p:spTree>
    <p:extLst>
      <p:ext uri="{BB962C8B-B14F-4D97-AF65-F5344CB8AC3E}">
        <p14:creationId xmlns:p14="http://schemas.microsoft.com/office/powerpoint/2010/main" val="2634486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rtlCol="0">
            <a:normAutofit/>
          </a:bodyPr>
          <a:lstStyle/>
          <a:p>
            <a:pPr rtl="0"/>
            <a:r>
              <a:rPr lang="es-MX" dirty="0"/>
              <a:t>Contratos Inteligentes</a:t>
            </a:r>
          </a:p>
        </p:txBody>
      </p:sp>
      <p:sp>
        <p:nvSpPr>
          <p:cNvPr id="22" name="Forma libre: Forma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28" name="CuadroTexto 27">
            <a:extLst>
              <a:ext uri="{FF2B5EF4-FFF2-40B4-BE49-F238E27FC236}">
                <a16:creationId xmlns:a16="http://schemas.microsoft.com/office/drawing/2014/main" id="{EA0CE873-8DD2-4FA7-BBBC-78EF952D3C8D}"/>
              </a:ext>
            </a:extLst>
          </p:cNvPr>
          <p:cNvSpPr txBox="1"/>
          <p:nvPr/>
        </p:nvSpPr>
        <p:spPr>
          <a:xfrm>
            <a:off x="812800" y="1394305"/>
            <a:ext cx="10566400" cy="5570756"/>
          </a:xfrm>
          <a:prstGeom prst="rect">
            <a:avLst/>
          </a:prstGeom>
          <a:noFill/>
        </p:spPr>
        <p:txBody>
          <a:bodyPr wrap="square">
            <a:spAutoFit/>
          </a:bodyPr>
          <a:lstStyle/>
          <a:p>
            <a:pPr algn="l"/>
            <a:r>
              <a:rPr lang="es-MX" sz="1600" b="0" i="0" u="none" strike="noStrike" baseline="0" dirty="0">
                <a:latin typeface="Times New Roman" panose="02020603050405020304" pitchFamily="18" charset="0"/>
              </a:rPr>
              <a:t>Los contratos inteligentes o </a:t>
            </a:r>
            <a:r>
              <a:rPr lang="es-MX" sz="1600" b="0" i="0" u="none" strike="noStrike" baseline="0" dirty="0" err="1">
                <a:latin typeface="Times New Roman" panose="02020603050405020304" pitchFamily="18" charset="0"/>
              </a:rPr>
              <a:t>smarts</a:t>
            </a:r>
            <a:r>
              <a:rPr lang="es-MX" sz="1600" b="0" i="0" u="none" strike="noStrike" baseline="0" dirty="0">
                <a:latin typeface="Times New Roman" panose="02020603050405020304" pitchFamily="18" charset="0"/>
              </a:rPr>
              <a:t> </a:t>
            </a:r>
            <a:r>
              <a:rPr lang="es-MX" sz="1600" b="0" i="0" u="none" strike="noStrike" baseline="0" dirty="0" err="1">
                <a:latin typeface="Times New Roman" panose="02020603050405020304" pitchFamily="18" charset="0"/>
              </a:rPr>
              <a:t>contracts</a:t>
            </a:r>
            <a:r>
              <a:rPr lang="es-MX" sz="1600" b="0" i="0" u="none" strike="noStrike" baseline="0" dirty="0">
                <a:latin typeface="Times New Roman" panose="02020603050405020304" pitchFamily="18" charset="0"/>
              </a:rPr>
              <a:t> en inglés, se refieren a cualquier tipo de contrato entre dos o más partes, que es capaz de ejecutarse y hacerse cumplir por sí mismo, de manera autónoma y automática. Además, las partes de un contrato inteligente pueden ser tanto personas como máquinas, por lo que las hace idóneas para la ejecución de tareas a través de una red de computadoras.</a:t>
            </a:r>
          </a:p>
          <a:p>
            <a:pPr algn="l"/>
            <a:endParaRPr lang="es-MX" sz="1600" b="0" i="0" u="none" strike="noStrike" baseline="0" dirty="0">
              <a:latin typeface="Times New Roman" panose="02020603050405020304" pitchFamily="18" charset="0"/>
            </a:endParaRPr>
          </a:p>
          <a:p>
            <a:pPr algn="l"/>
            <a:r>
              <a:rPr lang="es-MX" sz="1600" b="0" i="0" u="none" strike="noStrike" baseline="0" dirty="0">
                <a:latin typeface="Times New Roman" panose="02020603050405020304" pitchFamily="18" charset="0"/>
              </a:rPr>
              <a:t>Para limitar el alcance de este término, consideramos que estos contratos están escritos como un software, presiden del lenguaje legal. Este software debe ser capaz de definir reglas y consecuencias estrictas, de la misma forma que quedaría especificado en un contrato tradicional.</a:t>
            </a:r>
          </a:p>
          <a:p>
            <a:pPr algn="l"/>
            <a:endParaRPr lang="es-MX" sz="1600" b="0" i="0" u="none" strike="noStrike" baseline="0" dirty="0">
              <a:latin typeface="Times New Roman" panose="02020603050405020304" pitchFamily="18" charset="0"/>
            </a:endParaRPr>
          </a:p>
          <a:p>
            <a:pPr algn="l"/>
            <a:r>
              <a:rPr lang="es-MX" sz="1600" b="0" i="0" u="none" strike="noStrike" baseline="0" dirty="0">
                <a:latin typeface="Times New Roman" panose="02020603050405020304" pitchFamily="18" charset="0"/>
              </a:rPr>
              <a:t>Además, puede tomar información como entrada para procesarla según las reglas definidas y actuar en consecuencia. Después de las consideraciones anteriores, se puede preguntarse ¿cómo podemos garantizar que la información que procesa el contrato será fiable? (</a:t>
            </a:r>
            <a:r>
              <a:rPr lang="es-MX" sz="1600" b="0" i="0" u="none" strike="noStrike" baseline="0" dirty="0" err="1">
                <a:latin typeface="Times New Roman" panose="02020603050405020304" pitchFamily="18" charset="0"/>
              </a:rPr>
              <a:t>Yahari</a:t>
            </a:r>
            <a:r>
              <a:rPr lang="es-MX" sz="1600" b="0" i="0" u="none" strike="noStrike" baseline="0" dirty="0">
                <a:latin typeface="Times New Roman" panose="02020603050405020304" pitchFamily="18" charset="0"/>
              </a:rPr>
              <a:t>, 2017).</a:t>
            </a:r>
          </a:p>
          <a:p>
            <a:pPr algn="l"/>
            <a:endParaRPr lang="es-MX" sz="1600" b="0" i="0" u="none" strike="noStrike" baseline="0" dirty="0">
              <a:latin typeface="Times New Roman" panose="02020603050405020304" pitchFamily="18" charset="0"/>
            </a:endParaRPr>
          </a:p>
          <a:p>
            <a:pPr algn="l"/>
            <a:r>
              <a:rPr lang="es-MX" sz="1600" b="0" i="0" u="none" strike="noStrike" baseline="0" dirty="0">
                <a:latin typeface="Times New Roman" panose="02020603050405020304" pitchFamily="18" charset="0"/>
              </a:rPr>
              <a:t>Los contratos inteligentes son scripts repetibles y autónomos que se ejecutan en la cadena de bloques o </a:t>
            </a:r>
            <a:r>
              <a:rPr lang="es-MX" sz="1600" b="0" i="0" u="none" strike="noStrike" baseline="0" dirty="0" err="1">
                <a:latin typeface="Times New Roman" panose="02020603050405020304" pitchFamily="18" charset="0"/>
              </a:rPr>
              <a:t>blockchain</a:t>
            </a:r>
            <a:r>
              <a:rPr lang="es-MX" sz="1600" b="0" i="0" u="none" strike="noStrike" baseline="0" dirty="0">
                <a:latin typeface="Times New Roman" panose="02020603050405020304" pitchFamily="18" charset="0"/>
              </a:rPr>
              <a:t> y representan promesas unilaterales de proporcionar una tarea informática determinada. Se almacenan en una dirección específica en la cadena de bloques.</a:t>
            </a:r>
          </a:p>
          <a:p>
            <a:pPr algn="l"/>
            <a:endParaRPr lang="es-MX" sz="1600" b="0" i="0" u="none" strike="noStrike" baseline="0" dirty="0">
              <a:latin typeface="Times New Roman" panose="02020603050405020304" pitchFamily="18" charset="0"/>
            </a:endParaRPr>
          </a:p>
          <a:p>
            <a:pPr algn="l"/>
            <a:r>
              <a:rPr lang="es-MX" sz="1600" b="0" i="0" u="none" strike="noStrike" baseline="0" dirty="0">
                <a:latin typeface="Times New Roman" panose="02020603050405020304" pitchFamily="18" charset="0"/>
              </a:rPr>
              <a:t>Dicha dirección se determina cuando los contratos son compilados y enviados a la cadena de bloques. Cuando se produce un evento contemplado en el contrato, se envía una transacción a esa dirección y la máquina virtual distribuida ejecuta los códigos de operación del script (o cláusulas) utilizando los datos enviados con dicha transacción (</a:t>
            </a:r>
            <a:r>
              <a:rPr lang="es-MX" sz="1600" b="0" i="0" u="none" strike="noStrike" baseline="0" dirty="0" err="1">
                <a:latin typeface="Times New Roman" panose="02020603050405020304" pitchFamily="18" charset="0"/>
              </a:rPr>
              <a:t>Lugue</a:t>
            </a:r>
            <a:r>
              <a:rPr lang="es-MX" sz="1600" b="0" i="0" u="none" strike="noStrike" baseline="0" dirty="0">
                <a:latin typeface="Times New Roman" panose="02020603050405020304" pitchFamily="18" charset="0"/>
              </a:rPr>
              <a:t>, 2002).</a:t>
            </a:r>
          </a:p>
          <a:p>
            <a:pPr algn="l"/>
            <a:endParaRPr lang="es-MX" dirty="0">
              <a:latin typeface="Times New Roman" panose="02020603050405020304" pitchFamily="18" charset="0"/>
            </a:endParaRPr>
          </a:p>
          <a:p>
            <a:pPr algn="l"/>
            <a:endParaRPr lang="es-MX" dirty="0"/>
          </a:p>
        </p:txBody>
      </p:sp>
    </p:spTree>
    <p:extLst>
      <p:ext uri="{BB962C8B-B14F-4D97-AF65-F5344CB8AC3E}">
        <p14:creationId xmlns:p14="http://schemas.microsoft.com/office/powerpoint/2010/main" val="1101212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err="1"/>
              <a:t>Blockchain</a:t>
            </a:r>
            <a:r>
              <a:rPr lang="es-MX" dirty="0"/>
              <a:t> para la Red Universitaria</a:t>
            </a:r>
          </a:p>
        </p:txBody>
      </p:sp>
      <p:sp>
        <p:nvSpPr>
          <p:cNvPr id="6" name="CuadroTexto 5">
            <a:extLst>
              <a:ext uri="{FF2B5EF4-FFF2-40B4-BE49-F238E27FC236}">
                <a16:creationId xmlns:a16="http://schemas.microsoft.com/office/drawing/2014/main" id="{0C54B2F3-C3F2-4CE6-AB8F-E3304B8203A1}"/>
              </a:ext>
            </a:extLst>
          </p:cNvPr>
          <p:cNvSpPr txBox="1"/>
          <p:nvPr/>
        </p:nvSpPr>
        <p:spPr>
          <a:xfrm>
            <a:off x="2243666" y="3254571"/>
            <a:ext cx="8322733" cy="1200329"/>
          </a:xfrm>
          <a:prstGeom prst="rect">
            <a:avLst/>
          </a:prstGeom>
          <a:noFill/>
        </p:spPr>
        <p:txBody>
          <a:bodyPr wrap="square">
            <a:spAutoFit/>
          </a:bodyPr>
          <a:lstStyle/>
          <a:p>
            <a:r>
              <a:rPr lang="es-MX" dirty="0"/>
              <a:t>Consiste en incorporar la tecnología </a:t>
            </a:r>
            <a:r>
              <a:rPr lang="es-MX" dirty="0" err="1"/>
              <a:t>Blockchain</a:t>
            </a:r>
            <a:r>
              <a:rPr lang="es-MX" dirty="0"/>
              <a:t> en el uso de transacciones electrónicas en los procesos sistematizados de la Universidad de Guadalajara, las cuales deben ser confiables, íntegras e incorruptibles, de manera que se evite que un actor controle la infraestructura subyacente o debilite el sistema.</a:t>
            </a:r>
          </a:p>
        </p:txBody>
      </p:sp>
    </p:spTree>
    <p:extLst>
      <p:ext uri="{BB962C8B-B14F-4D97-AF65-F5344CB8AC3E}">
        <p14:creationId xmlns:p14="http://schemas.microsoft.com/office/powerpoint/2010/main" val="1852650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err="1"/>
              <a:t>Blockchain</a:t>
            </a:r>
            <a:r>
              <a:rPr lang="es-MX" dirty="0"/>
              <a:t> para la Red Universitaria</a:t>
            </a:r>
          </a:p>
        </p:txBody>
      </p:sp>
      <p:sp>
        <p:nvSpPr>
          <p:cNvPr id="6" name="CuadroTexto 5">
            <a:extLst>
              <a:ext uri="{FF2B5EF4-FFF2-40B4-BE49-F238E27FC236}">
                <a16:creationId xmlns:a16="http://schemas.microsoft.com/office/drawing/2014/main" id="{0C54B2F3-C3F2-4CE6-AB8F-E3304B8203A1}"/>
              </a:ext>
            </a:extLst>
          </p:cNvPr>
          <p:cNvSpPr txBox="1"/>
          <p:nvPr/>
        </p:nvSpPr>
        <p:spPr>
          <a:xfrm>
            <a:off x="2201332" y="1485038"/>
            <a:ext cx="8322733" cy="1200329"/>
          </a:xfrm>
          <a:prstGeom prst="rect">
            <a:avLst/>
          </a:prstGeom>
          <a:noFill/>
        </p:spPr>
        <p:txBody>
          <a:bodyPr wrap="square">
            <a:spAutoFit/>
          </a:bodyPr>
          <a:lstStyle/>
          <a:p>
            <a:r>
              <a:rPr lang="es-MX" dirty="0"/>
              <a:t>Generar transacciones seguras propias de dicha tecnología por medio de la plataforma de desarrollo de software de la Universidad y que al menos un proceso sistematizado haga uso del servicio. A continuación, se enlistan las fases en las que se ha desarrollado el proyecto: </a:t>
            </a:r>
          </a:p>
        </p:txBody>
      </p:sp>
      <p:sp>
        <p:nvSpPr>
          <p:cNvPr id="5" name="CuadroTexto 4">
            <a:extLst>
              <a:ext uri="{FF2B5EF4-FFF2-40B4-BE49-F238E27FC236}">
                <a16:creationId xmlns:a16="http://schemas.microsoft.com/office/drawing/2014/main" id="{1A8F2157-18EC-4B36-83DE-D6009663F9F9}"/>
              </a:ext>
            </a:extLst>
          </p:cNvPr>
          <p:cNvSpPr txBox="1"/>
          <p:nvPr/>
        </p:nvSpPr>
        <p:spPr>
          <a:xfrm>
            <a:off x="3640667" y="3054105"/>
            <a:ext cx="6096000" cy="1477328"/>
          </a:xfrm>
          <a:prstGeom prst="rect">
            <a:avLst/>
          </a:prstGeom>
          <a:noFill/>
        </p:spPr>
        <p:txBody>
          <a:bodyPr wrap="square">
            <a:spAutoFit/>
          </a:bodyPr>
          <a:lstStyle/>
          <a:p>
            <a:r>
              <a:rPr lang="es-MX" dirty="0"/>
              <a:t>1. Red descentralizada </a:t>
            </a:r>
          </a:p>
          <a:p>
            <a:r>
              <a:rPr lang="es-MX" dirty="0"/>
              <a:t>2. Criptografía </a:t>
            </a:r>
          </a:p>
          <a:p>
            <a:r>
              <a:rPr lang="es-MX" dirty="0"/>
              <a:t>3. Generación de la cadena de bloques </a:t>
            </a:r>
          </a:p>
          <a:p>
            <a:r>
              <a:rPr lang="es-MX" dirty="0"/>
              <a:t>4.  Algoritmo de consenso </a:t>
            </a:r>
          </a:p>
          <a:p>
            <a:r>
              <a:rPr lang="es-MX" dirty="0"/>
              <a:t>5.  Validación de la transacción 6.  </a:t>
            </a:r>
          </a:p>
        </p:txBody>
      </p:sp>
    </p:spTree>
    <p:extLst>
      <p:ext uri="{BB962C8B-B14F-4D97-AF65-F5344CB8AC3E}">
        <p14:creationId xmlns:p14="http://schemas.microsoft.com/office/powerpoint/2010/main" val="1334148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err="1"/>
              <a:t>Blockchain</a:t>
            </a:r>
            <a:r>
              <a:rPr lang="es-MX" dirty="0"/>
              <a:t> para la Red Universitaria</a:t>
            </a:r>
          </a:p>
        </p:txBody>
      </p:sp>
      <p:sp>
        <p:nvSpPr>
          <p:cNvPr id="6" name="CuadroTexto 5">
            <a:extLst>
              <a:ext uri="{FF2B5EF4-FFF2-40B4-BE49-F238E27FC236}">
                <a16:creationId xmlns:a16="http://schemas.microsoft.com/office/drawing/2014/main" id="{0C54B2F3-C3F2-4CE6-AB8F-E3304B8203A1}"/>
              </a:ext>
            </a:extLst>
          </p:cNvPr>
          <p:cNvSpPr txBox="1"/>
          <p:nvPr/>
        </p:nvSpPr>
        <p:spPr>
          <a:xfrm>
            <a:off x="2201332" y="1485038"/>
            <a:ext cx="8322733" cy="369332"/>
          </a:xfrm>
          <a:prstGeom prst="rect">
            <a:avLst/>
          </a:prstGeom>
          <a:noFill/>
        </p:spPr>
        <p:txBody>
          <a:bodyPr wrap="square">
            <a:spAutoFit/>
          </a:bodyPr>
          <a:lstStyle/>
          <a:p>
            <a:r>
              <a:rPr lang="es-MX" dirty="0"/>
              <a:t>Se realizó la especificación personalizada, técnica, se diseñó y se desarrolló lo siguiente:</a:t>
            </a:r>
          </a:p>
        </p:txBody>
      </p:sp>
      <p:sp>
        <p:nvSpPr>
          <p:cNvPr id="9" name="CuadroTexto 8">
            <a:extLst>
              <a:ext uri="{FF2B5EF4-FFF2-40B4-BE49-F238E27FC236}">
                <a16:creationId xmlns:a16="http://schemas.microsoft.com/office/drawing/2014/main" id="{70A45E9A-2025-4B05-BE48-561834906DFD}"/>
              </a:ext>
            </a:extLst>
          </p:cNvPr>
          <p:cNvSpPr txBox="1"/>
          <p:nvPr/>
        </p:nvSpPr>
        <p:spPr>
          <a:xfrm>
            <a:off x="3784600" y="2268141"/>
            <a:ext cx="4902200" cy="3970318"/>
          </a:xfrm>
          <a:prstGeom prst="rect">
            <a:avLst/>
          </a:prstGeom>
          <a:noFill/>
        </p:spPr>
        <p:txBody>
          <a:bodyPr wrap="square">
            <a:spAutoFit/>
          </a:bodyPr>
          <a:lstStyle/>
          <a:p>
            <a:pPr marL="285750" indent="-285750">
              <a:buFont typeface="Arial" panose="020B0604020202020204" pitchFamily="34" charset="0"/>
              <a:buChar char="•"/>
            </a:pPr>
            <a:r>
              <a:rPr lang="es-MX" sz="1400" dirty="0"/>
              <a:t>Algoritmo de bizantinos</a:t>
            </a:r>
          </a:p>
          <a:p>
            <a:pPr marL="285750" indent="-285750">
              <a:buFont typeface="Arial" panose="020B0604020202020204" pitchFamily="34" charset="0"/>
              <a:buChar char="•"/>
            </a:pPr>
            <a:r>
              <a:rPr lang="es-MX" sz="1400" dirty="0"/>
              <a:t>Algoritmo de consenso</a:t>
            </a:r>
          </a:p>
          <a:p>
            <a:pPr marL="742950" lvl="1" indent="-285750">
              <a:buFont typeface="Arial" panose="020B0604020202020204" pitchFamily="34" charset="0"/>
              <a:buChar char="•"/>
            </a:pPr>
            <a:r>
              <a:rPr lang="es-MX" sz="1400" dirty="0"/>
              <a:t>Se estudiaron los algoritmos </a:t>
            </a:r>
            <a:r>
              <a:rPr lang="es-MX" sz="1400" dirty="0" err="1"/>
              <a:t>Proof</a:t>
            </a:r>
            <a:r>
              <a:rPr lang="es-MX" sz="1400" dirty="0"/>
              <a:t> </a:t>
            </a:r>
            <a:r>
              <a:rPr lang="es-MX" sz="1400" dirty="0" err="1"/>
              <a:t>of</a:t>
            </a:r>
            <a:r>
              <a:rPr lang="es-MX" sz="1400" dirty="0"/>
              <a:t> </a:t>
            </a:r>
            <a:r>
              <a:rPr lang="es-MX" sz="1400" dirty="0" err="1"/>
              <a:t>Work</a:t>
            </a:r>
            <a:r>
              <a:rPr lang="es-MX" sz="1400" dirty="0"/>
              <a:t>, </a:t>
            </a:r>
            <a:r>
              <a:rPr lang="es-MX" sz="1400" dirty="0" err="1"/>
              <a:t>Proof</a:t>
            </a:r>
            <a:r>
              <a:rPr lang="es-MX" sz="1400" dirty="0"/>
              <a:t> </a:t>
            </a:r>
            <a:r>
              <a:rPr lang="es-MX" sz="1400" dirty="0" err="1"/>
              <a:t>of</a:t>
            </a:r>
            <a:r>
              <a:rPr lang="es-MX" sz="1400" dirty="0"/>
              <a:t> </a:t>
            </a:r>
            <a:r>
              <a:rPr lang="es-MX" sz="1400" dirty="0" err="1"/>
              <a:t>Stake</a:t>
            </a:r>
            <a:r>
              <a:rPr lang="es-MX" sz="1400" dirty="0"/>
              <a:t> y </a:t>
            </a:r>
            <a:r>
              <a:rPr lang="es-MX" sz="1400" dirty="0" err="1"/>
              <a:t>Proof</a:t>
            </a:r>
            <a:r>
              <a:rPr lang="es-MX" sz="1400" dirty="0"/>
              <a:t> </a:t>
            </a:r>
            <a:r>
              <a:rPr lang="es-MX" sz="1400" dirty="0" err="1"/>
              <a:t>of</a:t>
            </a:r>
            <a:r>
              <a:rPr lang="es-MX" sz="1400" dirty="0"/>
              <a:t> </a:t>
            </a:r>
            <a:r>
              <a:rPr lang="es-MX" sz="1400" dirty="0" err="1"/>
              <a:t>Authority</a:t>
            </a:r>
            <a:endParaRPr lang="es-MX" sz="1400" dirty="0"/>
          </a:p>
          <a:p>
            <a:pPr marL="742950" lvl="1" indent="-285750">
              <a:buFont typeface="Arial" panose="020B0604020202020204" pitchFamily="34" charset="0"/>
              <a:buChar char="•"/>
            </a:pPr>
            <a:r>
              <a:rPr lang="es-MX" sz="1400" dirty="0"/>
              <a:t>Se definió entre todo el equipo de trabajo el algoritmo adecuado </a:t>
            </a:r>
            <a:r>
              <a:rPr lang="es-MX" sz="1400" dirty="0" err="1"/>
              <a:t>Proof</a:t>
            </a:r>
            <a:r>
              <a:rPr lang="es-MX" sz="1400" dirty="0"/>
              <a:t> </a:t>
            </a:r>
            <a:r>
              <a:rPr lang="es-MX" sz="1400" dirty="0" err="1"/>
              <a:t>of</a:t>
            </a:r>
            <a:r>
              <a:rPr lang="es-MX" sz="1400" dirty="0"/>
              <a:t> </a:t>
            </a:r>
            <a:r>
              <a:rPr lang="es-MX" sz="1400" dirty="0" err="1"/>
              <a:t>Stake</a:t>
            </a:r>
            <a:r>
              <a:rPr lang="es-MX" sz="1400" dirty="0"/>
              <a:t> para la implementación personalizada</a:t>
            </a:r>
          </a:p>
          <a:p>
            <a:pPr marL="742950" lvl="1" indent="-285750">
              <a:buFont typeface="Arial" panose="020B0604020202020204" pitchFamily="34" charset="0"/>
              <a:buChar char="•"/>
            </a:pPr>
            <a:r>
              <a:rPr lang="es-MX" sz="1400" dirty="0"/>
              <a:t>Se definió en la forma dinámica del porcentaje de nodos disponibles y aceptables</a:t>
            </a:r>
          </a:p>
          <a:p>
            <a:pPr marL="742950" lvl="1" indent="-285750">
              <a:buFont typeface="Arial" panose="020B0604020202020204" pitchFamily="34" charset="0"/>
              <a:buChar char="•"/>
            </a:pPr>
            <a:r>
              <a:rPr lang="es-MX" sz="1400" dirty="0"/>
              <a:t>Se definió la transacción de los nodos a la red </a:t>
            </a:r>
            <a:r>
              <a:rPr lang="es-MX" sz="1400" dirty="0" err="1"/>
              <a:t>Blockchain</a:t>
            </a:r>
            <a:endParaRPr lang="es-MX" sz="1400" dirty="0"/>
          </a:p>
          <a:p>
            <a:pPr marL="285750" indent="-285750">
              <a:buFont typeface="Arial" panose="020B0604020202020204" pitchFamily="34" charset="0"/>
              <a:buChar char="•"/>
            </a:pPr>
            <a:r>
              <a:rPr lang="es-MX" sz="1400" dirty="0"/>
              <a:t>Como primera instancia a modo de laboratorio se diseñó, desarrolló e implementó una red distribuida de manera virtualizada, como paso siguiente se llevó a cabo la distribución de manera física, es decir, los nodos integrantes de la red pasaron de ser virtualizados a nodos físicos</a:t>
            </a:r>
          </a:p>
          <a:p>
            <a:pPr marL="285750" indent="-285750">
              <a:buFont typeface="Arial" panose="020B0604020202020204" pitchFamily="34" charset="0"/>
              <a:buChar char="•"/>
            </a:pPr>
            <a:r>
              <a:rPr lang="es-MX" sz="1400" dirty="0"/>
              <a:t>Se realizaron las pruebas de servicios distribuidos mediante el algoritmo de bizantinos</a:t>
            </a:r>
          </a:p>
        </p:txBody>
      </p:sp>
    </p:spTree>
    <p:extLst>
      <p:ext uri="{BB962C8B-B14F-4D97-AF65-F5344CB8AC3E}">
        <p14:creationId xmlns:p14="http://schemas.microsoft.com/office/powerpoint/2010/main" val="2943676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err="1"/>
              <a:t>Blockchain</a:t>
            </a:r>
            <a:r>
              <a:rPr lang="es-MX" dirty="0"/>
              <a:t> para la Red Universitaria</a:t>
            </a:r>
          </a:p>
        </p:txBody>
      </p:sp>
      <p:sp>
        <p:nvSpPr>
          <p:cNvPr id="6" name="CuadroTexto 5">
            <a:extLst>
              <a:ext uri="{FF2B5EF4-FFF2-40B4-BE49-F238E27FC236}">
                <a16:creationId xmlns:a16="http://schemas.microsoft.com/office/drawing/2014/main" id="{0C54B2F3-C3F2-4CE6-AB8F-E3304B8203A1}"/>
              </a:ext>
            </a:extLst>
          </p:cNvPr>
          <p:cNvSpPr txBox="1"/>
          <p:nvPr/>
        </p:nvSpPr>
        <p:spPr>
          <a:xfrm>
            <a:off x="2201332" y="1485038"/>
            <a:ext cx="8322733" cy="369332"/>
          </a:xfrm>
          <a:prstGeom prst="rect">
            <a:avLst/>
          </a:prstGeom>
          <a:noFill/>
        </p:spPr>
        <p:txBody>
          <a:bodyPr wrap="square">
            <a:spAutoFit/>
          </a:bodyPr>
          <a:lstStyle/>
          <a:p>
            <a:r>
              <a:rPr lang="es-MX" dirty="0"/>
              <a:t>Se realizó la especificación –personalizada-técnica, se diseñó y se desarrolló lo siguiente:</a:t>
            </a:r>
          </a:p>
        </p:txBody>
      </p:sp>
      <p:sp>
        <p:nvSpPr>
          <p:cNvPr id="9" name="CuadroTexto 8">
            <a:extLst>
              <a:ext uri="{FF2B5EF4-FFF2-40B4-BE49-F238E27FC236}">
                <a16:creationId xmlns:a16="http://schemas.microsoft.com/office/drawing/2014/main" id="{70A45E9A-2025-4B05-BE48-561834906DFD}"/>
              </a:ext>
            </a:extLst>
          </p:cNvPr>
          <p:cNvSpPr txBox="1"/>
          <p:nvPr/>
        </p:nvSpPr>
        <p:spPr>
          <a:xfrm>
            <a:off x="3784600" y="2268141"/>
            <a:ext cx="4902200" cy="3539430"/>
          </a:xfrm>
          <a:prstGeom prst="rect">
            <a:avLst/>
          </a:prstGeom>
          <a:noFill/>
        </p:spPr>
        <p:txBody>
          <a:bodyPr wrap="square">
            <a:spAutoFit/>
          </a:bodyPr>
          <a:lstStyle/>
          <a:p>
            <a:pPr marL="285750" indent="-285750">
              <a:buFont typeface="Arial" panose="020B0604020202020204" pitchFamily="34" charset="0"/>
              <a:buChar char="•"/>
            </a:pPr>
            <a:r>
              <a:rPr lang="es-MX" sz="1400" dirty="0"/>
              <a:t>Se definió la incorporación de nuevos nodos a la red </a:t>
            </a:r>
            <a:r>
              <a:rPr lang="es-MX" sz="1400" dirty="0" err="1"/>
              <a:t>Blockchain</a:t>
            </a:r>
            <a:r>
              <a:rPr lang="es-MX" sz="1400" dirty="0"/>
              <a:t> y sus respectivas políticas con los Centros Universitarios</a:t>
            </a:r>
          </a:p>
          <a:p>
            <a:pPr marL="742950" lvl="1" indent="-285750">
              <a:buFont typeface="Arial" panose="020B0604020202020204" pitchFamily="34" charset="0"/>
              <a:buChar char="•"/>
            </a:pPr>
            <a:r>
              <a:rPr lang="es-MX" sz="1400" dirty="0"/>
              <a:t>Se validaron los servidores de los Centros Universitarios que formarían parte de la red distribuida.</a:t>
            </a:r>
          </a:p>
          <a:p>
            <a:pPr marL="742950" lvl="1" indent="-285750">
              <a:buFont typeface="Arial" panose="020B0604020202020204" pitchFamily="34" charset="0"/>
              <a:buChar char="•"/>
            </a:pPr>
            <a:r>
              <a:rPr lang="es-MX" sz="1400" dirty="0"/>
              <a:t>Se elaboró un proceso en el que se describe cómo se incorporarán los nodos</a:t>
            </a:r>
          </a:p>
          <a:p>
            <a:pPr marL="285750" indent="-285750">
              <a:buFont typeface="Arial" panose="020B0604020202020204" pitchFamily="34" charset="0"/>
              <a:buChar char="•"/>
            </a:pPr>
            <a:r>
              <a:rPr lang="es-MX" sz="1400" dirty="0"/>
              <a:t>Se trabajó en un web </a:t>
            </a:r>
            <a:r>
              <a:rPr lang="es-MX" sz="1400" dirty="0" err="1"/>
              <a:t>Service</a:t>
            </a:r>
            <a:r>
              <a:rPr lang="es-MX" sz="1400" dirty="0"/>
              <a:t> tipo REST</a:t>
            </a:r>
          </a:p>
          <a:p>
            <a:pPr marL="285750" indent="-285750">
              <a:buFont typeface="Arial" panose="020B0604020202020204" pitchFamily="34" charset="0"/>
              <a:buChar char="•"/>
            </a:pPr>
            <a:r>
              <a:rPr lang="es-MX" sz="1400" dirty="0"/>
              <a:t>Se creó un módulo genérico para encriptaciones PKC7, 8, 12 y SHA 256</a:t>
            </a:r>
          </a:p>
          <a:p>
            <a:pPr marL="285750" indent="-285750">
              <a:buFont typeface="Arial" panose="020B0604020202020204" pitchFamily="34" charset="0"/>
              <a:buChar char="•"/>
            </a:pPr>
            <a:r>
              <a:rPr lang="es-MX" sz="1400" dirty="0"/>
              <a:t>Se generó la cadena de bloques</a:t>
            </a:r>
          </a:p>
          <a:p>
            <a:pPr marL="742950" lvl="1" indent="-285750">
              <a:buFont typeface="Arial" panose="020B0604020202020204" pitchFamily="34" charset="0"/>
              <a:buChar char="•"/>
            </a:pPr>
            <a:r>
              <a:rPr lang="es-MX" sz="1400" dirty="0"/>
              <a:t>Se definieron los campos personalizados de la estructura de la cadena, del bloque y de las transacciones </a:t>
            </a:r>
          </a:p>
          <a:p>
            <a:pPr marL="285750" indent="-285750">
              <a:buFont typeface="Arial" panose="020B0604020202020204" pitchFamily="34" charset="0"/>
              <a:buChar char="•"/>
            </a:pPr>
            <a:endParaRPr lang="es-MX" sz="1400" dirty="0"/>
          </a:p>
        </p:txBody>
      </p:sp>
    </p:spTree>
    <p:extLst>
      <p:ext uri="{BB962C8B-B14F-4D97-AF65-F5344CB8AC3E}">
        <p14:creationId xmlns:p14="http://schemas.microsoft.com/office/powerpoint/2010/main" val="1133722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err="1"/>
              <a:t>Blockchain</a:t>
            </a:r>
            <a:r>
              <a:rPr lang="es-MX" dirty="0"/>
              <a:t> para la Red Universitaria</a:t>
            </a:r>
          </a:p>
        </p:txBody>
      </p:sp>
      <p:sp>
        <p:nvSpPr>
          <p:cNvPr id="6" name="CuadroTexto 5">
            <a:extLst>
              <a:ext uri="{FF2B5EF4-FFF2-40B4-BE49-F238E27FC236}">
                <a16:creationId xmlns:a16="http://schemas.microsoft.com/office/drawing/2014/main" id="{0C54B2F3-C3F2-4CE6-AB8F-E3304B8203A1}"/>
              </a:ext>
            </a:extLst>
          </p:cNvPr>
          <p:cNvSpPr txBox="1"/>
          <p:nvPr/>
        </p:nvSpPr>
        <p:spPr>
          <a:xfrm>
            <a:off x="2201332" y="1485038"/>
            <a:ext cx="8322733" cy="369332"/>
          </a:xfrm>
          <a:prstGeom prst="rect">
            <a:avLst/>
          </a:prstGeom>
          <a:noFill/>
        </p:spPr>
        <p:txBody>
          <a:bodyPr wrap="square">
            <a:spAutoFit/>
          </a:bodyPr>
          <a:lstStyle/>
          <a:p>
            <a:r>
              <a:rPr lang="es-MX" dirty="0"/>
              <a:t>Aspectos críticos y relevantes</a:t>
            </a:r>
          </a:p>
        </p:txBody>
      </p:sp>
      <p:sp>
        <p:nvSpPr>
          <p:cNvPr id="9" name="CuadroTexto 8">
            <a:extLst>
              <a:ext uri="{FF2B5EF4-FFF2-40B4-BE49-F238E27FC236}">
                <a16:creationId xmlns:a16="http://schemas.microsoft.com/office/drawing/2014/main" id="{70A45E9A-2025-4B05-BE48-561834906DFD}"/>
              </a:ext>
            </a:extLst>
          </p:cNvPr>
          <p:cNvSpPr txBox="1"/>
          <p:nvPr/>
        </p:nvSpPr>
        <p:spPr>
          <a:xfrm>
            <a:off x="2633132" y="2115741"/>
            <a:ext cx="8288867" cy="2677656"/>
          </a:xfrm>
          <a:prstGeom prst="rect">
            <a:avLst/>
          </a:prstGeom>
          <a:noFill/>
        </p:spPr>
        <p:txBody>
          <a:bodyPr wrap="square">
            <a:spAutoFit/>
          </a:bodyPr>
          <a:lstStyle/>
          <a:p>
            <a:pPr marL="285750" indent="-285750">
              <a:buFont typeface="Arial" panose="020B0604020202020204" pitchFamily="34" charset="0"/>
              <a:buChar char="•"/>
            </a:pPr>
            <a:r>
              <a:rPr lang="es-MX" sz="1400" dirty="0"/>
              <a:t>Uno de los aspectos importantes que resalta el proyecto, es la homologación del tema entre los diferentes miembros del equipo de trabajo y directivos, se logró hablar y dominar el tema de manera unificada, se evitaron ambigüedades en los diferentes conceptos que implica la tecnología de </a:t>
            </a:r>
            <a:r>
              <a:rPr lang="es-MX" sz="1400" dirty="0" err="1"/>
              <a:t>Blockchain</a:t>
            </a:r>
            <a:endParaRPr lang="es-MX" sz="1400" dirty="0"/>
          </a:p>
          <a:p>
            <a:pPr marL="285750" indent="-285750">
              <a:buFont typeface="Arial" panose="020B0604020202020204" pitchFamily="34" charset="0"/>
              <a:buChar char="•"/>
            </a:pPr>
            <a:endParaRPr lang="es-MX" sz="1400" dirty="0"/>
          </a:p>
          <a:p>
            <a:pPr marL="285750" indent="-285750">
              <a:buFont typeface="Arial" panose="020B0604020202020204" pitchFamily="34" charset="0"/>
              <a:buChar char="•"/>
            </a:pPr>
            <a:r>
              <a:rPr lang="es-MX" sz="1400" dirty="0"/>
              <a:t>Adicional a lo anterior, las estrategias que se utilizaron para desarrollar el proyecto, que surgieron de los principales componentes de la tecnología: </a:t>
            </a:r>
          </a:p>
          <a:p>
            <a:pPr marL="742950" lvl="1" indent="-285750">
              <a:buFont typeface="Arial" panose="020B0604020202020204" pitchFamily="34" charset="0"/>
              <a:buChar char="•"/>
            </a:pPr>
            <a:r>
              <a:rPr lang="es-MX" sz="1400" dirty="0"/>
              <a:t>Implementación institucional de una infraestructura </a:t>
            </a:r>
            <a:r>
              <a:rPr lang="es-MX" sz="1400" dirty="0" err="1"/>
              <a:t>Blockchain</a:t>
            </a:r>
            <a:r>
              <a:rPr lang="es-MX" sz="1400" dirty="0"/>
              <a:t> privada: </a:t>
            </a:r>
          </a:p>
          <a:p>
            <a:pPr marL="1200150" lvl="2" indent="-285750">
              <a:buFont typeface="Arial" panose="020B0604020202020204" pitchFamily="34" charset="0"/>
              <a:buChar char="•"/>
            </a:pPr>
            <a:r>
              <a:rPr lang="es-MX" sz="1400" dirty="0"/>
              <a:t>Red descentralizada en la Red Universitaria</a:t>
            </a:r>
          </a:p>
          <a:p>
            <a:pPr marL="1200150" lvl="2" indent="-285750">
              <a:buFont typeface="Arial" panose="020B0604020202020204" pitchFamily="34" charset="0"/>
              <a:buChar char="•"/>
            </a:pPr>
            <a:r>
              <a:rPr lang="es-MX" sz="1400" dirty="0"/>
              <a:t>Criptografía tipo “Hash” </a:t>
            </a:r>
          </a:p>
          <a:p>
            <a:pPr marL="1200150" lvl="2" indent="-285750">
              <a:buFont typeface="Arial" panose="020B0604020202020204" pitchFamily="34" charset="0"/>
              <a:buChar char="•"/>
            </a:pPr>
            <a:r>
              <a:rPr lang="es-MX" sz="1400" dirty="0"/>
              <a:t>Bloques de cadena </a:t>
            </a:r>
          </a:p>
          <a:p>
            <a:pPr marL="1200150" lvl="2" indent="-285750">
              <a:buFont typeface="Arial" panose="020B0604020202020204" pitchFamily="34" charset="0"/>
              <a:buChar char="•"/>
            </a:pPr>
            <a:r>
              <a:rPr lang="es-MX" sz="1400" dirty="0"/>
              <a:t>Algoritmo de consenso</a:t>
            </a:r>
          </a:p>
          <a:p>
            <a:pPr marL="1200150" lvl="2" indent="-285750">
              <a:buFont typeface="Arial" panose="020B0604020202020204" pitchFamily="34" charset="0"/>
              <a:buChar char="•"/>
            </a:pPr>
            <a:r>
              <a:rPr lang="es-MX" sz="1400" dirty="0"/>
              <a:t>Validación de </a:t>
            </a:r>
            <a:r>
              <a:rPr lang="es-MX" sz="1400"/>
              <a:t>la transacción</a:t>
            </a:r>
            <a:endParaRPr lang="es-MX" sz="1400" dirty="0"/>
          </a:p>
        </p:txBody>
      </p:sp>
    </p:spTree>
    <p:extLst>
      <p:ext uri="{BB962C8B-B14F-4D97-AF65-F5344CB8AC3E}">
        <p14:creationId xmlns:p14="http://schemas.microsoft.com/office/powerpoint/2010/main" val="199600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36" name="Elipse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38" name="Elipse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grpSp>
        <p:nvGrpSpPr>
          <p:cNvPr id="40" name="Grupo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orma libre: Forma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a:p>
          </p:txBody>
        </p:sp>
        <p:sp>
          <p:nvSpPr>
            <p:cNvPr id="42" name="Forma libre: Forma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a:solidFill>
                  <a:schemeClr val="tx1"/>
                </a:solidFill>
              </a:endParaRPr>
            </a:p>
          </p:txBody>
        </p:sp>
        <p:sp>
          <p:nvSpPr>
            <p:cNvPr id="43" name="Elipse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sp>
          <p:nvSpPr>
            <p:cNvPr id="44" name="Elipse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MX"/>
            </a:p>
          </p:txBody>
        </p:sp>
      </p:grpSp>
      <p:sp useBgFill="1">
        <p:nvSpPr>
          <p:cNvPr id="46" name="Rectángulo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a:p>
        </p:txBody>
      </p:sp>
      <p:pic>
        <p:nvPicPr>
          <p:cNvPr id="8" name="Marcador de posición de imagen 7" descr="Fondo digital de puntos de datos">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ángulo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a:p>
        </p:txBody>
      </p:sp>
      <p:sp>
        <p:nvSpPr>
          <p:cNvPr id="50" name="Rectángulo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a:p>
        </p:txBody>
      </p:sp>
      <p:sp>
        <p:nvSpPr>
          <p:cNvPr id="15" name="Título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rtl="0">
              <a:lnSpc>
                <a:spcPct val="100000"/>
              </a:lnSpc>
            </a:pPr>
            <a:r>
              <a:rPr lang="es-MX" sz="6400" kern="1200" dirty="0">
                <a:solidFill>
                  <a:schemeClr val="tx1"/>
                </a:solidFill>
                <a:latin typeface="+mj-lt"/>
                <a:ea typeface="+mj-ea"/>
                <a:cs typeface="+mj-cs"/>
              </a:rPr>
              <a:t>¿Qué es </a:t>
            </a:r>
            <a:r>
              <a:rPr lang="es-MX" sz="6400" kern="1200" dirty="0" err="1">
                <a:solidFill>
                  <a:schemeClr val="tx1"/>
                </a:solidFill>
                <a:latin typeface="+mj-lt"/>
                <a:ea typeface="+mj-ea"/>
                <a:cs typeface="+mj-cs"/>
              </a:rPr>
              <a:t>blockchain</a:t>
            </a:r>
            <a:r>
              <a:rPr lang="es-MX" sz="6400" kern="1200" dirty="0">
                <a:solidFill>
                  <a:schemeClr val="tx1"/>
                </a:solidFill>
                <a:latin typeface="+mj-lt"/>
                <a:ea typeface="+mj-ea"/>
                <a:cs typeface="+mj-cs"/>
              </a:rPr>
              <a:t>?</a:t>
            </a:r>
          </a:p>
        </p:txBody>
      </p:sp>
      <p:sp>
        <p:nvSpPr>
          <p:cNvPr id="16" name="Subtítulo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6379210" cy="2265216"/>
          </a:xfrm>
        </p:spPr>
        <p:txBody>
          <a:bodyPr vert="horz" wrap="square" lIns="0" tIns="0" rIns="0" bIns="0" rtlCol="0">
            <a:normAutofit fontScale="77500" lnSpcReduction="20000"/>
          </a:bodyPr>
          <a:lstStyle/>
          <a:p>
            <a:pPr marL="0" indent="0">
              <a:lnSpc>
                <a:spcPct val="90000"/>
              </a:lnSpc>
            </a:pPr>
            <a:r>
              <a:rPr lang="es-MX" sz="2200" dirty="0"/>
              <a:t>Es un gran libro electrónico distribuido en varios nodos que registra un conjunto de transacciones en forma de bloques, los cuales están enlazados y cifrados por un hash único para proteger la seguridad y privacidad de la información.</a:t>
            </a:r>
          </a:p>
          <a:p>
            <a:pPr marL="0" indent="0"/>
            <a:r>
              <a:rPr lang="es-MX" sz="2200" dirty="0"/>
              <a:t>La tecnología ha evolucionado y el uso del término también, por lo que ahora existen diversos tipos de libros de registros llamados por sus siglas en Inglés DLT (</a:t>
            </a:r>
            <a:r>
              <a:rPr lang="es-MX" sz="2200" dirty="0" err="1"/>
              <a:t>Distributed</a:t>
            </a:r>
            <a:r>
              <a:rPr lang="es-MX" sz="2200" dirty="0"/>
              <a:t> </a:t>
            </a:r>
            <a:r>
              <a:rPr lang="es-MX" sz="2200" dirty="0" err="1"/>
              <a:t>Ledger</a:t>
            </a:r>
            <a:r>
              <a:rPr lang="es-MX" sz="2200" dirty="0"/>
              <a:t> </a:t>
            </a:r>
            <a:r>
              <a:rPr lang="es-MX" sz="2200" dirty="0" err="1"/>
              <a:t>Technology</a:t>
            </a:r>
            <a:r>
              <a:rPr lang="es-MX" sz="2200" dirty="0"/>
              <a:t>).  </a:t>
            </a:r>
            <a:br>
              <a:rPr lang="es-MX" dirty="0"/>
            </a:br>
            <a:endParaRPr lang="es-MX" kern="1200" dirty="0">
              <a:latin typeface="+mn-lt"/>
              <a:ea typeface="+mn-ea"/>
              <a:cs typeface="+mn-cs"/>
            </a:endParaRPr>
          </a:p>
        </p:txBody>
      </p:sp>
      <p:sp>
        <p:nvSpPr>
          <p:cNvPr id="4" name="Marcador de posición de número de diapositiva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s-MX" smtClean="0"/>
              <a:t>3</a:t>
            </a:fld>
            <a:endParaRPr lang="es-MX"/>
          </a:p>
        </p:txBody>
      </p:sp>
    </p:spTree>
    <p:extLst>
      <p:ext uri="{BB962C8B-B14F-4D97-AF65-F5344CB8AC3E}">
        <p14:creationId xmlns:p14="http://schemas.microsoft.com/office/powerpoint/2010/main" val="1924328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err="1"/>
              <a:t>Blockchain</a:t>
            </a:r>
            <a:r>
              <a:rPr lang="es-MX" dirty="0"/>
              <a:t> para la Red Universitaria</a:t>
            </a:r>
          </a:p>
        </p:txBody>
      </p:sp>
      <p:sp>
        <p:nvSpPr>
          <p:cNvPr id="6" name="CuadroTexto 5">
            <a:extLst>
              <a:ext uri="{FF2B5EF4-FFF2-40B4-BE49-F238E27FC236}">
                <a16:creationId xmlns:a16="http://schemas.microsoft.com/office/drawing/2014/main" id="{0C54B2F3-C3F2-4CE6-AB8F-E3304B8203A1}"/>
              </a:ext>
            </a:extLst>
          </p:cNvPr>
          <p:cNvSpPr txBox="1"/>
          <p:nvPr/>
        </p:nvSpPr>
        <p:spPr>
          <a:xfrm>
            <a:off x="2201332" y="1485038"/>
            <a:ext cx="8322733" cy="646331"/>
          </a:xfrm>
          <a:prstGeom prst="rect">
            <a:avLst/>
          </a:prstGeom>
          <a:noFill/>
        </p:spPr>
        <p:txBody>
          <a:bodyPr wrap="square">
            <a:spAutoFit/>
          </a:bodyPr>
          <a:lstStyle/>
          <a:p>
            <a:r>
              <a:rPr lang="es-MX" dirty="0"/>
              <a:t>Análisis de las diferentes implementaciones por terceros que se encuentran en el ámbito tecnológico</a:t>
            </a:r>
          </a:p>
        </p:txBody>
      </p:sp>
      <p:pic>
        <p:nvPicPr>
          <p:cNvPr id="3" name="Imagen 2">
            <a:extLst>
              <a:ext uri="{FF2B5EF4-FFF2-40B4-BE49-F238E27FC236}">
                <a16:creationId xmlns:a16="http://schemas.microsoft.com/office/drawing/2014/main" id="{57FB8AC0-D201-42B8-B377-29A847B320ED}"/>
              </a:ext>
            </a:extLst>
          </p:cNvPr>
          <p:cNvPicPr>
            <a:picLocks noChangeAspect="1"/>
          </p:cNvPicPr>
          <p:nvPr/>
        </p:nvPicPr>
        <p:blipFill>
          <a:blip r:embed="rId2"/>
          <a:stretch>
            <a:fillRect/>
          </a:stretch>
        </p:blipFill>
        <p:spPr>
          <a:xfrm>
            <a:off x="2400612" y="2131369"/>
            <a:ext cx="4579842" cy="4614856"/>
          </a:xfrm>
          <a:prstGeom prst="rect">
            <a:avLst/>
          </a:prstGeom>
        </p:spPr>
      </p:pic>
      <p:pic>
        <p:nvPicPr>
          <p:cNvPr id="10" name="Imagen 9">
            <a:extLst>
              <a:ext uri="{FF2B5EF4-FFF2-40B4-BE49-F238E27FC236}">
                <a16:creationId xmlns:a16="http://schemas.microsoft.com/office/drawing/2014/main" id="{FB6EB7B0-33A5-48BD-B3A1-FA0BF82B7DFF}"/>
              </a:ext>
            </a:extLst>
          </p:cNvPr>
          <p:cNvPicPr>
            <a:picLocks noChangeAspect="1"/>
          </p:cNvPicPr>
          <p:nvPr/>
        </p:nvPicPr>
        <p:blipFill>
          <a:blip r:embed="rId3"/>
          <a:stretch>
            <a:fillRect/>
          </a:stretch>
        </p:blipFill>
        <p:spPr>
          <a:xfrm>
            <a:off x="7179734" y="3838425"/>
            <a:ext cx="4579842" cy="1218943"/>
          </a:xfrm>
          <a:prstGeom prst="rect">
            <a:avLst/>
          </a:prstGeom>
        </p:spPr>
      </p:pic>
    </p:spTree>
    <p:extLst>
      <p:ext uri="{BB962C8B-B14F-4D97-AF65-F5344CB8AC3E}">
        <p14:creationId xmlns:p14="http://schemas.microsoft.com/office/powerpoint/2010/main" val="3010166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pic>
        <p:nvPicPr>
          <p:cNvPr id="1026" name="Picture 2">
            <a:extLst>
              <a:ext uri="{FF2B5EF4-FFF2-40B4-BE49-F238E27FC236}">
                <a16:creationId xmlns:a16="http://schemas.microsoft.com/office/drawing/2014/main" id="{7E0CA02B-A074-43C3-AA3F-561297595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950" y="1600199"/>
            <a:ext cx="6160829" cy="4851400"/>
          </a:xfrm>
          <a:prstGeom prst="rect">
            <a:avLst/>
          </a:prstGeom>
          <a:solidFill>
            <a:schemeClr val="accent6">
              <a:lumMod val="60000"/>
              <a:lumOff val="40000"/>
            </a:schemeClr>
          </a:solidFill>
        </p:spPr>
      </p:pic>
    </p:spTree>
    <p:extLst>
      <p:ext uri="{BB962C8B-B14F-4D97-AF65-F5344CB8AC3E}">
        <p14:creationId xmlns:p14="http://schemas.microsoft.com/office/powerpoint/2010/main" val="4106382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pic>
        <p:nvPicPr>
          <p:cNvPr id="2052" name="Picture 4">
            <a:extLst>
              <a:ext uri="{FF2B5EF4-FFF2-40B4-BE49-F238E27FC236}">
                <a16:creationId xmlns:a16="http://schemas.microsoft.com/office/drawing/2014/main" id="{A86CE6C6-B830-4E48-969C-40B019517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709" y="1881275"/>
            <a:ext cx="4626840" cy="461722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AEA25709-317E-4AA7-BD06-A09221F47085}"/>
              </a:ext>
            </a:extLst>
          </p:cNvPr>
          <p:cNvSpPr/>
          <p:nvPr/>
        </p:nvSpPr>
        <p:spPr>
          <a:xfrm>
            <a:off x="5897129" y="2253673"/>
            <a:ext cx="1030144" cy="19396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a:t>NODO</a:t>
            </a:r>
          </a:p>
        </p:txBody>
      </p:sp>
    </p:spTree>
    <p:extLst>
      <p:ext uri="{BB962C8B-B14F-4D97-AF65-F5344CB8AC3E}">
        <p14:creationId xmlns:p14="http://schemas.microsoft.com/office/powerpoint/2010/main" val="617144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sp>
        <p:nvSpPr>
          <p:cNvPr id="6" name="CuadroTexto 5">
            <a:extLst>
              <a:ext uri="{FF2B5EF4-FFF2-40B4-BE49-F238E27FC236}">
                <a16:creationId xmlns:a16="http://schemas.microsoft.com/office/drawing/2014/main" id="{29EE3379-C99C-4B5B-B60C-BBCF1F6246FF}"/>
              </a:ext>
            </a:extLst>
          </p:cNvPr>
          <p:cNvSpPr txBox="1"/>
          <p:nvPr/>
        </p:nvSpPr>
        <p:spPr>
          <a:xfrm>
            <a:off x="3214254" y="1815361"/>
            <a:ext cx="6096000" cy="4044697"/>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es-MX" sz="2800" b="0" i="0" u="none" strike="noStrike" dirty="0">
                <a:effectLst/>
                <a:latin typeface="Calibri" panose="020F0502020204030204" pitchFamily="34" charset="0"/>
              </a:rPr>
              <a:t>Algoritmo de consenso</a:t>
            </a:r>
            <a:endParaRPr lang="es-MX" sz="2800" b="0" i="0" u="none" strike="noStrike" dirty="0">
              <a:effectLst/>
              <a:latin typeface="Arial" panose="020B0604020202020204" pitchFamily="34" charset="0"/>
            </a:endParaRPr>
          </a:p>
          <a:p>
            <a:pPr marL="742950" lvl="1" indent="-285750" rtl="0" fontAlgn="base">
              <a:spcBef>
                <a:spcPts val="500"/>
              </a:spcBef>
              <a:spcAft>
                <a:spcPts val="0"/>
              </a:spcAft>
              <a:buFont typeface="Arial" panose="020B0604020202020204" pitchFamily="34" charset="0"/>
              <a:buChar char="•"/>
            </a:pPr>
            <a:r>
              <a:rPr lang="es-MX" sz="2400" b="0" i="0" u="none" strike="noStrike" dirty="0">
                <a:effectLst/>
                <a:latin typeface="Calibri" panose="020F0502020204030204" pitchFamily="34" charset="0"/>
              </a:rPr>
              <a:t>Escenario 1: 10 nodos activos o menos</a:t>
            </a:r>
            <a:endParaRPr lang="es-MX" sz="2400" b="0" i="0" u="none" strike="noStrike" dirty="0">
              <a:effectLst/>
              <a:latin typeface="Arial" panose="020B0604020202020204" pitchFamily="34" charset="0"/>
            </a:endParaRPr>
          </a:p>
          <a:p>
            <a:pPr marL="1143000" lvl="2" indent="-228600" rtl="0" fontAlgn="base">
              <a:spcBef>
                <a:spcPts val="500"/>
              </a:spcBef>
              <a:spcAft>
                <a:spcPts val="0"/>
              </a:spcAft>
              <a:buFont typeface="Arial" panose="020B0604020202020204" pitchFamily="34" charset="0"/>
              <a:buChar char="•"/>
            </a:pPr>
            <a:r>
              <a:rPr lang="es-MX" sz="2000" b="0" i="0" u="none" strike="noStrike" dirty="0">
                <a:effectLst/>
                <a:latin typeface="Calibri" panose="020F0502020204030204" pitchFamily="34" charset="0"/>
              </a:rPr>
              <a:t>Se requiere consenso </a:t>
            </a:r>
            <a:br>
              <a:rPr lang="es-MX" sz="2000" b="0" i="0" u="none" strike="noStrike" dirty="0">
                <a:effectLst/>
                <a:latin typeface="Calibri" panose="020F0502020204030204" pitchFamily="34" charset="0"/>
              </a:rPr>
            </a:br>
            <a:r>
              <a:rPr lang="es-MX" sz="2000" b="0" i="0" u="none" strike="noStrike" dirty="0">
                <a:effectLst/>
                <a:latin typeface="Calibri" panose="020F0502020204030204" pitchFamily="34" charset="0"/>
              </a:rPr>
              <a:t>de todos los nodos activos.</a:t>
            </a:r>
            <a:endParaRPr lang="es-MX" sz="2000" b="0" i="0" u="none" strike="noStrike" dirty="0">
              <a:effectLst/>
              <a:latin typeface="Arial" panose="020B0604020202020204" pitchFamily="34" charset="0"/>
            </a:endParaRPr>
          </a:p>
          <a:p>
            <a:pPr marL="742950" lvl="1" indent="-285750" rtl="0" fontAlgn="base">
              <a:spcBef>
                <a:spcPts val="500"/>
              </a:spcBef>
              <a:spcAft>
                <a:spcPts val="0"/>
              </a:spcAft>
              <a:buFont typeface="Arial" panose="020B0604020202020204" pitchFamily="34" charset="0"/>
              <a:buChar char="•"/>
            </a:pPr>
            <a:r>
              <a:rPr lang="es-MX" sz="2400" b="0" i="0" u="none" strike="noStrike" dirty="0">
                <a:effectLst/>
                <a:latin typeface="Calibri" panose="020F0502020204030204" pitchFamily="34" charset="0"/>
              </a:rPr>
              <a:t>Escenario 2: más de 10 nodos activos</a:t>
            </a:r>
            <a:endParaRPr lang="es-MX" sz="2400" b="0" i="0" u="none" strike="noStrike" dirty="0">
              <a:effectLst/>
              <a:latin typeface="Arial" panose="020B0604020202020204" pitchFamily="34" charset="0"/>
            </a:endParaRPr>
          </a:p>
          <a:p>
            <a:pPr marL="1143000" lvl="2" indent="-228600" rtl="0" fontAlgn="base">
              <a:spcBef>
                <a:spcPts val="500"/>
              </a:spcBef>
              <a:spcAft>
                <a:spcPts val="0"/>
              </a:spcAft>
              <a:buFont typeface="Arial" panose="020B0604020202020204" pitchFamily="34" charset="0"/>
              <a:buChar char="•"/>
            </a:pPr>
            <a:r>
              <a:rPr lang="es-MX" sz="2000" b="0" i="0" u="none" strike="noStrike" dirty="0">
                <a:effectLst/>
                <a:latin typeface="Calibri" panose="020F0502020204030204" pitchFamily="34" charset="0"/>
              </a:rPr>
              <a:t>Se requiere el 70%  de participación de los nodos activos</a:t>
            </a:r>
            <a:endParaRPr lang="es-MX" sz="2000" b="0" i="0" u="none" strike="noStrike" dirty="0">
              <a:effectLst/>
              <a:latin typeface="Arial" panose="020B0604020202020204" pitchFamily="34" charset="0"/>
            </a:endParaRPr>
          </a:p>
          <a:p>
            <a:pPr marL="1143000" lvl="2" indent="-228600" rtl="0" fontAlgn="base">
              <a:spcBef>
                <a:spcPts val="500"/>
              </a:spcBef>
              <a:spcAft>
                <a:spcPts val="0"/>
              </a:spcAft>
              <a:buFont typeface="Arial" panose="020B0604020202020204" pitchFamily="34" charset="0"/>
              <a:buChar char="•"/>
            </a:pPr>
            <a:r>
              <a:rPr lang="es-MX" sz="2000" b="0" i="0" u="none" strike="noStrike" dirty="0">
                <a:effectLst/>
                <a:latin typeface="Calibri" panose="020F0502020204030204" pitchFamily="34" charset="0"/>
              </a:rPr>
              <a:t>El </a:t>
            </a:r>
            <a:r>
              <a:rPr lang="es-MX" sz="2000" b="0" i="0" u="none" strike="noStrike" dirty="0" err="1">
                <a:effectLst/>
                <a:latin typeface="Calibri" panose="020F0502020204030204" pitchFamily="34" charset="0"/>
              </a:rPr>
              <a:t>concenso</a:t>
            </a:r>
            <a:r>
              <a:rPr lang="es-MX" sz="2000" b="0" i="0" u="none" strike="noStrike" dirty="0">
                <a:effectLst/>
                <a:latin typeface="Calibri" panose="020F0502020204030204" pitchFamily="34" charset="0"/>
              </a:rPr>
              <a:t> es con el 70 % de los nodos participantes</a:t>
            </a:r>
            <a:br>
              <a:rPr lang="es-MX" sz="2000" b="0" i="0" u="none" strike="noStrike" dirty="0">
                <a:solidFill>
                  <a:srgbClr val="000000"/>
                </a:solidFill>
                <a:effectLst/>
                <a:latin typeface="Calibri" panose="020F0502020204030204" pitchFamily="34" charset="0"/>
              </a:rPr>
            </a:br>
            <a:br>
              <a:rPr lang="es-MX" sz="2000" b="0" i="0" u="none" strike="noStrike" dirty="0">
                <a:solidFill>
                  <a:srgbClr val="000000"/>
                </a:solidFill>
                <a:effectLst/>
                <a:latin typeface="Calibri" panose="020F0502020204030204" pitchFamily="34" charset="0"/>
              </a:rPr>
            </a:br>
            <a:endParaRPr lang="es-MX" sz="20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0612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sp>
        <p:nvSpPr>
          <p:cNvPr id="6" name="CuadroTexto 5">
            <a:extLst>
              <a:ext uri="{FF2B5EF4-FFF2-40B4-BE49-F238E27FC236}">
                <a16:creationId xmlns:a16="http://schemas.microsoft.com/office/drawing/2014/main" id="{29EE3379-C99C-4B5B-B60C-BBCF1F6246FF}"/>
              </a:ext>
            </a:extLst>
          </p:cNvPr>
          <p:cNvSpPr txBox="1"/>
          <p:nvPr/>
        </p:nvSpPr>
        <p:spPr>
          <a:xfrm>
            <a:off x="4368798" y="1311888"/>
            <a:ext cx="6096000" cy="1138773"/>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es-MX" sz="2800" b="0" i="0" u="none" strike="noStrike" dirty="0">
                <a:effectLst/>
                <a:latin typeface="Calibri" panose="020F0502020204030204" pitchFamily="34" charset="0"/>
              </a:rPr>
              <a:t>Cadena de Bloques</a:t>
            </a:r>
            <a:br>
              <a:rPr lang="es-MX" sz="2000" b="0" i="0" u="none" strike="noStrike" dirty="0">
                <a:solidFill>
                  <a:srgbClr val="000000"/>
                </a:solidFill>
                <a:effectLst/>
                <a:latin typeface="Calibri" panose="020F0502020204030204" pitchFamily="34" charset="0"/>
              </a:rPr>
            </a:br>
            <a:br>
              <a:rPr lang="es-MX" sz="2000" b="0" i="0" u="none" strike="noStrike" dirty="0">
                <a:solidFill>
                  <a:srgbClr val="000000"/>
                </a:solidFill>
                <a:effectLst/>
                <a:latin typeface="Calibri" panose="020F0502020204030204" pitchFamily="34" charset="0"/>
              </a:rPr>
            </a:br>
            <a:endParaRPr lang="es-MX" sz="2000" b="0" i="0" u="none" strike="noStrike" dirty="0">
              <a:solidFill>
                <a:srgbClr val="000000"/>
              </a:solidFill>
              <a:effectLst/>
              <a:latin typeface="Arial" panose="020B0604020202020204" pitchFamily="34" charset="0"/>
            </a:endParaRPr>
          </a:p>
        </p:txBody>
      </p:sp>
      <p:pic>
        <p:nvPicPr>
          <p:cNvPr id="3074" name="Picture 2">
            <a:extLst>
              <a:ext uri="{FF2B5EF4-FFF2-40B4-BE49-F238E27FC236}">
                <a16:creationId xmlns:a16="http://schemas.microsoft.com/office/drawing/2014/main" id="{3FD7F438-25F8-4547-9CD8-FD31390BC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05" y="2137386"/>
            <a:ext cx="11908631" cy="458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803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sp>
        <p:nvSpPr>
          <p:cNvPr id="6" name="CuadroTexto 5">
            <a:extLst>
              <a:ext uri="{FF2B5EF4-FFF2-40B4-BE49-F238E27FC236}">
                <a16:creationId xmlns:a16="http://schemas.microsoft.com/office/drawing/2014/main" id="{29EE3379-C99C-4B5B-B60C-BBCF1F6246FF}"/>
              </a:ext>
            </a:extLst>
          </p:cNvPr>
          <p:cNvSpPr txBox="1"/>
          <p:nvPr/>
        </p:nvSpPr>
        <p:spPr>
          <a:xfrm>
            <a:off x="469696" y="1455420"/>
            <a:ext cx="3067831" cy="1569660"/>
          </a:xfrm>
          <a:prstGeom prst="rect">
            <a:avLst/>
          </a:prstGeom>
          <a:noFill/>
        </p:spPr>
        <p:txBody>
          <a:bodyPr wrap="square">
            <a:spAutoFit/>
          </a:bodyPr>
          <a:lstStyle/>
          <a:p>
            <a:pPr rtl="0" fontAlgn="base">
              <a:spcBef>
                <a:spcPts val="0"/>
              </a:spcBef>
              <a:spcAft>
                <a:spcPts val="0"/>
              </a:spcAft>
            </a:pPr>
            <a:r>
              <a:rPr lang="es-MX" sz="3200" b="1" i="0" u="none" strike="noStrike" dirty="0">
                <a:effectLst/>
                <a:latin typeface="Calibri" panose="020F0502020204030204" pitchFamily="34" charset="0"/>
              </a:rPr>
              <a:t>Árbol de </a:t>
            </a:r>
            <a:r>
              <a:rPr lang="es-MX" sz="3200" b="1" i="0" u="none" strike="noStrike" dirty="0" err="1">
                <a:effectLst/>
                <a:latin typeface="Calibri" panose="020F0502020204030204" pitchFamily="34" charset="0"/>
              </a:rPr>
              <a:t>Merkle</a:t>
            </a:r>
            <a:br>
              <a:rPr lang="es-MX" sz="3200" b="0" i="0" u="none" strike="noStrike" dirty="0">
                <a:solidFill>
                  <a:srgbClr val="000000"/>
                </a:solidFill>
                <a:effectLst/>
                <a:latin typeface="Calibri" panose="020F0502020204030204" pitchFamily="34" charset="0"/>
              </a:rPr>
            </a:br>
            <a:br>
              <a:rPr lang="es-MX" sz="3200" b="0" i="0" u="none" strike="noStrike" dirty="0">
                <a:solidFill>
                  <a:srgbClr val="000000"/>
                </a:solidFill>
                <a:effectLst/>
                <a:latin typeface="Calibri" panose="020F0502020204030204" pitchFamily="34" charset="0"/>
              </a:rPr>
            </a:br>
            <a:endParaRPr lang="es-MX" sz="3200" b="0" i="0" u="none" strike="noStrike" dirty="0">
              <a:solidFill>
                <a:srgbClr val="000000"/>
              </a:solidFill>
              <a:effectLst/>
              <a:latin typeface="Arial" panose="020B0604020202020204" pitchFamily="34" charset="0"/>
            </a:endParaRPr>
          </a:p>
        </p:txBody>
      </p:sp>
      <p:pic>
        <p:nvPicPr>
          <p:cNvPr id="5122" name="Picture 2">
            <a:extLst>
              <a:ext uri="{FF2B5EF4-FFF2-40B4-BE49-F238E27FC236}">
                <a16:creationId xmlns:a16="http://schemas.microsoft.com/office/drawing/2014/main" id="{C70F7755-A9DE-43E9-8C6F-BD08FE379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036" y="1246745"/>
            <a:ext cx="8386763" cy="5491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890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sp>
        <p:nvSpPr>
          <p:cNvPr id="6" name="CuadroTexto 5">
            <a:extLst>
              <a:ext uri="{FF2B5EF4-FFF2-40B4-BE49-F238E27FC236}">
                <a16:creationId xmlns:a16="http://schemas.microsoft.com/office/drawing/2014/main" id="{29EE3379-C99C-4B5B-B60C-BBCF1F6246FF}"/>
              </a:ext>
            </a:extLst>
          </p:cNvPr>
          <p:cNvSpPr txBox="1"/>
          <p:nvPr/>
        </p:nvSpPr>
        <p:spPr>
          <a:xfrm>
            <a:off x="469696" y="1455420"/>
            <a:ext cx="3067831" cy="1077218"/>
          </a:xfrm>
          <a:prstGeom prst="rect">
            <a:avLst/>
          </a:prstGeom>
          <a:noFill/>
        </p:spPr>
        <p:txBody>
          <a:bodyPr wrap="square">
            <a:spAutoFit/>
          </a:bodyPr>
          <a:lstStyle/>
          <a:p>
            <a:pPr rtl="0" fontAlgn="base">
              <a:spcBef>
                <a:spcPts val="0"/>
              </a:spcBef>
              <a:spcAft>
                <a:spcPts val="0"/>
              </a:spcAft>
            </a:pPr>
            <a:r>
              <a:rPr lang="es-MX" sz="3200" b="1" i="0" u="none" strike="noStrike" dirty="0">
                <a:effectLst/>
                <a:latin typeface="Calibri" panose="020F0502020204030204" pitchFamily="34" charset="0"/>
              </a:rPr>
              <a:t>Validación</a:t>
            </a:r>
            <a:br>
              <a:rPr lang="es-MX" sz="3200" b="0" i="0" u="none" strike="noStrike" dirty="0">
                <a:solidFill>
                  <a:srgbClr val="000000"/>
                </a:solidFill>
                <a:effectLst/>
                <a:latin typeface="Calibri" panose="020F0502020204030204" pitchFamily="34" charset="0"/>
              </a:rPr>
            </a:br>
            <a:endParaRPr lang="es-MX" sz="3200" b="0" i="0" u="none" strike="noStrike" dirty="0">
              <a:solidFill>
                <a:srgbClr val="000000"/>
              </a:solidFill>
              <a:effectLst/>
              <a:latin typeface="Arial" panose="020B0604020202020204" pitchFamily="34" charset="0"/>
            </a:endParaRPr>
          </a:p>
        </p:txBody>
      </p:sp>
      <p:pic>
        <p:nvPicPr>
          <p:cNvPr id="6146" name="Picture 2" descr="image004">
            <a:extLst>
              <a:ext uri="{FF2B5EF4-FFF2-40B4-BE49-F238E27FC236}">
                <a16:creationId xmlns:a16="http://schemas.microsoft.com/office/drawing/2014/main" id="{9E8FD699-6BB1-4D16-948B-DC57C9EF2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976" y="1874348"/>
            <a:ext cx="8791575"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210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pic>
        <p:nvPicPr>
          <p:cNvPr id="7172" name="Picture 4">
            <a:extLst>
              <a:ext uri="{FF2B5EF4-FFF2-40B4-BE49-F238E27FC236}">
                <a16:creationId xmlns:a16="http://schemas.microsoft.com/office/drawing/2014/main" id="{29A82E0C-C89C-4269-A627-81A8ED27D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007" y="2022764"/>
            <a:ext cx="875943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485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pic>
        <p:nvPicPr>
          <p:cNvPr id="8194" name="Picture 2">
            <a:extLst>
              <a:ext uri="{FF2B5EF4-FFF2-40B4-BE49-F238E27FC236}">
                <a16:creationId xmlns:a16="http://schemas.microsoft.com/office/drawing/2014/main" id="{2035217B-95F5-4A0C-A52A-603988761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717" y="2272579"/>
            <a:ext cx="9515475" cy="347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213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pic>
        <p:nvPicPr>
          <p:cNvPr id="9218" name="Picture 2">
            <a:extLst>
              <a:ext uri="{FF2B5EF4-FFF2-40B4-BE49-F238E27FC236}">
                <a16:creationId xmlns:a16="http://schemas.microsoft.com/office/drawing/2014/main" id="{48A88DDF-9819-4999-93D8-9CE6DD5FA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393825"/>
            <a:ext cx="100965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2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3E174092-82D3-44E0-8948-4096232ED0A7}"/>
              </a:ext>
            </a:extLst>
          </p:cNvPr>
          <p:cNvSpPr>
            <a:spLocks noGrp="1"/>
          </p:cNvSpPr>
          <p:nvPr>
            <p:ph type="title"/>
          </p:nvPr>
        </p:nvSpPr>
        <p:spPr>
          <a:xfrm>
            <a:off x="550862" y="549275"/>
            <a:ext cx="11091600" cy="1332000"/>
          </a:xfrm>
        </p:spPr>
        <p:txBody>
          <a:bodyPr rtlCol="0"/>
          <a:lstStyle/>
          <a:p>
            <a:pPr rtl="0"/>
            <a:r>
              <a:rPr lang="es-MX" dirty="0"/>
              <a:t>Antecedentes</a:t>
            </a:r>
          </a:p>
        </p:txBody>
      </p:sp>
      <p:graphicFrame>
        <p:nvGraphicFramePr>
          <p:cNvPr id="8" name="Diagrama 7">
            <a:extLst>
              <a:ext uri="{FF2B5EF4-FFF2-40B4-BE49-F238E27FC236}">
                <a16:creationId xmlns:a16="http://schemas.microsoft.com/office/drawing/2014/main" id="{60AB9BD6-B244-450B-B9FF-BF2FFA7B0162}"/>
              </a:ext>
            </a:extLst>
          </p:cNvPr>
          <p:cNvGraphicFramePr/>
          <p:nvPr>
            <p:extLst>
              <p:ext uri="{D42A27DB-BD31-4B8C-83A1-F6EECF244321}">
                <p14:modId xmlns:p14="http://schemas.microsoft.com/office/powerpoint/2010/main" val="2394413725"/>
              </p:ext>
            </p:extLst>
          </p:nvPr>
        </p:nvGraphicFramePr>
        <p:xfrm>
          <a:off x="2743199" y="1794934"/>
          <a:ext cx="6733309" cy="4605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0286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pic>
        <p:nvPicPr>
          <p:cNvPr id="10242" name="Picture 2">
            <a:extLst>
              <a:ext uri="{FF2B5EF4-FFF2-40B4-BE49-F238E27FC236}">
                <a16:creationId xmlns:a16="http://schemas.microsoft.com/office/drawing/2014/main" id="{8865C2CC-DE31-49AF-8D67-EB00DFE8A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7" y="1450687"/>
            <a:ext cx="10106025"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688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pic>
        <p:nvPicPr>
          <p:cNvPr id="11266" name="Picture 2">
            <a:extLst>
              <a:ext uri="{FF2B5EF4-FFF2-40B4-BE49-F238E27FC236}">
                <a16:creationId xmlns:a16="http://schemas.microsoft.com/office/drawing/2014/main" id="{B0AFD9BF-AEFE-4F59-8B97-FB23CB917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241" y="1460789"/>
            <a:ext cx="1009650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88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pic>
        <p:nvPicPr>
          <p:cNvPr id="3" name="Imagen 2">
            <a:extLst>
              <a:ext uri="{FF2B5EF4-FFF2-40B4-BE49-F238E27FC236}">
                <a16:creationId xmlns:a16="http://schemas.microsoft.com/office/drawing/2014/main" id="{329EADC8-029A-4FD8-A6F2-B03ED79A24E1}"/>
              </a:ext>
            </a:extLst>
          </p:cNvPr>
          <p:cNvPicPr>
            <a:picLocks noChangeAspect="1"/>
          </p:cNvPicPr>
          <p:nvPr/>
        </p:nvPicPr>
        <p:blipFill>
          <a:blip r:embed="rId2"/>
          <a:stretch>
            <a:fillRect/>
          </a:stretch>
        </p:blipFill>
        <p:spPr>
          <a:xfrm>
            <a:off x="1719322" y="2720880"/>
            <a:ext cx="9929091" cy="4137120"/>
          </a:xfrm>
          <a:prstGeom prst="rect">
            <a:avLst/>
          </a:prstGeom>
        </p:spPr>
      </p:pic>
      <p:pic>
        <p:nvPicPr>
          <p:cNvPr id="5" name="Imagen 4">
            <a:extLst>
              <a:ext uri="{FF2B5EF4-FFF2-40B4-BE49-F238E27FC236}">
                <a16:creationId xmlns:a16="http://schemas.microsoft.com/office/drawing/2014/main" id="{B3FDE459-958A-4A61-996E-3D60FEE09502}"/>
              </a:ext>
            </a:extLst>
          </p:cNvPr>
          <p:cNvPicPr>
            <a:picLocks noChangeAspect="1"/>
          </p:cNvPicPr>
          <p:nvPr/>
        </p:nvPicPr>
        <p:blipFill>
          <a:blip r:embed="rId3"/>
          <a:stretch>
            <a:fillRect/>
          </a:stretch>
        </p:blipFill>
        <p:spPr>
          <a:xfrm>
            <a:off x="3251200" y="1215275"/>
            <a:ext cx="6171249" cy="1499353"/>
          </a:xfrm>
          <a:prstGeom prst="rect">
            <a:avLst/>
          </a:prstGeom>
        </p:spPr>
      </p:pic>
    </p:spTree>
    <p:extLst>
      <p:ext uri="{BB962C8B-B14F-4D97-AF65-F5344CB8AC3E}">
        <p14:creationId xmlns:p14="http://schemas.microsoft.com/office/powerpoint/2010/main" val="8303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pic>
        <p:nvPicPr>
          <p:cNvPr id="4" name="Imagen 3">
            <a:extLst>
              <a:ext uri="{FF2B5EF4-FFF2-40B4-BE49-F238E27FC236}">
                <a16:creationId xmlns:a16="http://schemas.microsoft.com/office/drawing/2014/main" id="{17A6633D-DB6A-4B08-8953-28CE72C6EB1F}"/>
              </a:ext>
            </a:extLst>
          </p:cNvPr>
          <p:cNvPicPr>
            <a:picLocks noChangeAspect="1"/>
          </p:cNvPicPr>
          <p:nvPr/>
        </p:nvPicPr>
        <p:blipFill>
          <a:blip r:embed="rId2"/>
          <a:stretch>
            <a:fillRect/>
          </a:stretch>
        </p:blipFill>
        <p:spPr>
          <a:xfrm>
            <a:off x="2521527" y="1268227"/>
            <a:ext cx="8492292" cy="5312682"/>
          </a:xfrm>
          <a:prstGeom prst="rect">
            <a:avLst/>
          </a:prstGeom>
        </p:spPr>
      </p:pic>
    </p:spTree>
    <p:extLst>
      <p:ext uri="{BB962C8B-B14F-4D97-AF65-F5344CB8AC3E}">
        <p14:creationId xmlns:p14="http://schemas.microsoft.com/office/powerpoint/2010/main" val="734788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pic>
        <p:nvPicPr>
          <p:cNvPr id="3" name="Imagen 2">
            <a:extLst>
              <a:ext uri="{FF2B5EF4-FFF2-40B4-BE49-F238E27FC236}">
                <a16:creationId xmlns:a16="http://schemas.microsoft.com/office/drawing/2014/main" id="{6AAF4933-57AD-4408-82F5-3079EEEB9574}"/>
              </a:ext>
            </a:extLst>
          </p:cNvPr>
          <p:cNvPicPr>
            <a:picLocks noChangeAspect="1"/>
          </p:cNvPicPr>
          <p:nvPr/>
        </p:nvPicPr>
        <p:blipFill>
          <a:blip r:embed="rId2"/>
          <a:stretch>
            <a:fillRect/>
          </a:stretch>
        </p:blipFill>
        <p:spPr>
          <a:xfrm>
            <a:off x="2272144" y="1584844"/>
            <a:ext cx="9314598" cy="4566573"/>
          </a:xfrm>
          <a:prstGeom prst="rect">
            <a:avLst/>
          </a:prstGeom>
        </p:spPr>
      </p:pic>
    </p:spTree>
    <p:extLst>
      <p:ext uri="{BB962C8B-B14F-4D97-AF65-F5344CB8AC3E}">
        <p14:creationId xmlns:p14="http://schemas.microsoft.com/office/powerpoint/2010/main" val="26857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pic>
        <p:nvPicPr>
          <p:cNvPr id="4" name="Imagen 3">
            <a:extLst>
              <a:ext uri="{FF2B5EF4-FFF2-40B4-BE49-F238E27FC236}">
                <a16:creationId xmlns:a16="http://schemas.microsoft.com/office/drawing/2014/main" id="{5267BC00-035B-4EE4-83E3-08037C17B9CF}"/>
              </a:ext>
            </a:extLst>
          </p:cNvPr>
          <p:cNvPicPr>
            <a:picLocks noChangeAspect="1"/>
          </p:cNvPicPr>
          <p:nvPr/>
        </p:nvPicPr>
        <p:blipFill>
          <a:blip r:embed="rId2"/>
          <a:stretch>
            <a:fillRect/>
          </a:stretch>
        </p:blipFill>
        <p:spPr>
          <a:xfrm>
            <a:off x="2617211" y="1617510"/>
            <a:ext cx="9023927" cy="4387445"/>
          </a:xfrm>
          <a:prstGeom prst="rect">
            <a:avLst/>
          </a:prstGeom>
        </p:spPr>
      </p:pic>
    </p:spTree>
    <p:extLst>
      <p:ext uri="{BB962C8B-B14F-4D97-AF65-F5344CB8AC3E}">
        <p14:creationId xmlns:p14="http://schemas.microsoft.com/office/powerpoint/2010/main" val="920487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pic>
        <p:nvPicPr>
          <p:cNvPr id="3" name="Imagen 2">
            <a:extLst>
              <a:ext uri="{FF2B5EF4-FFF2-40B4-BE49-F238E27FC236}">
                <a16:creationId xmlns:a16="http://schemas.microsoft.com/office/drawing/2014/main" id="{C8873238-6892-463C-99EC-DC8EBFFB480D}"/>
              </a:ext>
            </a:extLst>
          </p:cNvPr>
          <p:cNvPicPr>
            <a:picLocks noChangeAspect="1"/>
          </p:cNvPicPr>
          <p:nvPr/>
        </p:nvPicPr>
        <p:blipFill>
          <a:blip r:embed="rId2"/>
          <a:stretch>
            <a:fillRect/>
          </a:stretch>
        </p:blipFill>
        <p:spPr>
          <a:xfrm>
            <a:off x="2410691" y="1697541"/>
            <a:ext cx="8989589" cy="4370750"/>
          </a:xfrm>
          <a:prstGeom prst="rect">
            <a:avLst/>
          </a:prstGeom>
        </p:spPr>
      </p:pic>
    </p:spTree>
    <p:extLst>
      <p:ext uri="{BB962C8B-B14F-4D97-AF65-F5344CB8AC3E}">
        <p14:creationId xmlns:p14="http://schemas.microsoft.com/office/powerpoint/2010/main" val="1102466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pic>
        <p:nvPicPr>
          <p:cNvPr id="4" name="Imagen 3">
            <a:extLst>
              <a:ext uri="{FF2B5EF4-FFF2-40B4-BE49-F238E27FC236}">
                <a16:creationId xmlns:a16="http://schemas.microsoft.com/office/drawing/2014/main" id="{EEAA3262-D71F-437B-AAB7-F93B4F70AC42}"/>
              </a:ext>
            </a:extLst>
          </p:cNvPr>
          <p:cNvPicPr>
            <a:picLocks noChangeAspect="1"/>
          </p:cNvPicPr>
          <p:nvPr/>
        </p:nvPicPr>
        <p:blipFill>
          <a:blip r:embed="rId2"/>
          <a:stretch>
            <a:fillRect/>
          </a:stretch>
        </p:blipFill>
        <p:spPr>
          <a:xfrm>
            <a:off x="3251199" y="1881275"/>
            <a:ext cx="6310013" cy="4751985"/>
          </a:xfrm>
          <a:prstGeom prst="rect">
            <a:avLst/>
          </a:prstGeom>
        </p:spPr>
      </p:pic>
      <p:sp>
        <p:nvSpPr>
          <p:cNvPr id="8" name="CuadroTexto 7">
            <a:extLst>
              <a:ext uri="{FF2B5EF4-FFF2-40B4-BE49-F238E27FC236}">
                <a16:creationId xmlns:a16="http://schemas.microsoft.com/office/drawing/2014/main" id="{87A0F1FE-EAC7-48B0-B85B-57EC9064842D}"/>
              </a:ext>
            </a:extLst>
          </p:cNvPr>
          <p:cNvSpPr txBox="1"/>
          <p:nvPr/>
        </p:nvSpPr>
        <p:spPr>
          <a:xfrm>
            <a:off x="1274619" y="1464782"/>
            <a:ext cx="6096000" cy="584775"/>
          </a:xfrm>
          <a:prstGeom prst="rect">
            <a:avLst/>
          </a:prstGeom>
          <a:noFill/>
        </p:spPr>
        <p:txBody>
          <a:bodyPr wrap="square">
            <a:spAutoFit/>
          </a:bodyPr>
          <a:lstStyle/>
          <a:p>
            <a:r>
              <a:rPr lang="es-MX" sz="3200" b="1" dirty="0">
                <a:latin typeface="Calibri" panose="020F0502020204030204" pitchFamily="34" charset="0"/>
              </a:rPr>
              <a:t>Monitor</a:t>
            </a:r>
            <a:r>
              <a:rPr lang="es-MX" sz="1800" b="0" i="0" u="none" strike="noStrike" baseline="0" dirty="0">
                <a:solidFill>
                  <a:srgbClr val="000000"/>
                </a:solidFill>
              </a:rPr>
              <a:t> </a:t>
            </a:r>
            <a:endParaRPr lang="es-MX" dirty="0"/>
          </a:p>
        </p:txBody>
      </p:sp>
    </p:spTree>
    <p:extLst>
      <p:ext uri="{BB962C8B-B14F-4D97-AF65-F5344CB8AC3E}">
        <p14:creationId xmlns:p14="http://schemas.microsoft.com/office/powerpoint/2010/main" val="3266921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sp>
        <p:nvSpPr>
          <p:cNvPr id="8" name="CuadroTexto 7">
            <a:extLst>
              <a:ext uri="{FF2B5EF4-FFF2-40B4-BE49-F238E27FC236}">
                <a16:creationId xmlns:a16="http://schemas.microsoft.com/office/drawing/2014/main" id="{87A0F1FE-EAC7-48B0-B85B-57EC9064842D}"/>
              </a:ext>
            </a:extLst>
          </p:cNvPr>
          <p:cNvSpPr txBox="1"/>
          <p:nvPr/>
        </p:nvSpPr>
        <p:spPr>
          <a:xfrm>
            <a:off x="1274619" y="1464782"/>
            <a:ext cx="6096000" cy="584775"/>
          </a:xfrm>
          <a:prstGeom prst="rect">
            <a:avLst/>
          </a:prstGeom>
          <a:noFill/>
        </p:spPr>
        <p:txBody>
          <a:bodyPr wrap="square">
            <a:spAutoFit/>
          </a:bodyPr>
          <a:lstStyle/>
          <a:p>
            <a:r>
              <a:rPr lang="es-MX" sz="3200" b="1" dirty="0">
                <a:latin typeface="Calibri" panose="020F0502020204030204" pitchFamily="34" charset="0"/>
              </a:rPr>
              <a:t>Monitor</a:t>
            </a:r>
            <a:r>
              <a:rPr lang="es-MX" sz="1800" b="0" i="0" u="none" strike="noStrike" baseline="0" dirty="0">
                <a:solidFill>
                  <a:srgbClr val="000000"/>
                </a:solidFill>
              </a:rPr>
              <a:t> </a:t>
            </a:r>
            <a:endParaRPr lang="es-MX" dirty="0"/>
          </a:p>
        </p:txBody>
      </p:sp>
      <p:pic>
        <p:nvPicPr>
          <p:cNvPr id="3" name="Imagen 2">
            <a:extLst>
              <a:ext uri="{FF2B5EF4-FFF2-40B4-BE49-F238E27FC236}">
                <a16:creationId xmlns:a16="http://schemas.microsoft.com/office/drawing/2014/main" id="{0EFE3B70-E94D-4B3C-BDB3-D9B6C05F05DD}"/>
              </a:ext>
            </a:extLst>
          </p:cNvPr>
          <p:cNvPicPr>
            <a:picLocks noChangeAspect="1"/>
          </p:cNvPicPr>
          <p:nvPr/>
        </p:nvPicPr>
        <p:blipFill>
          <a:blip r:embed="rId2"/>
          <a:stretch>
            <a:fillRect/>
          </a:stretch>
        </p:blipFill>
        <p:spPr>
          <a:xfrm>
            <a:off x="3112655" y="1464782"/>
            <a:ext cx="7337276" cy="4787741"/>
          </a:xfrm>
          <a:prstGeom prst="rect">
            <a:avLst/>
          </a:prstGeom>
        </p:spPr>
      </p:pic>
    </p:spTree>
    <p:extLst>
      <p:ext uri="{BB962C8B-B14F-4D97-AF65-F5344CB8AC3E}">
        <p14:creationId xmlns:p14="http://schemas.microsoft.com/office/powerpoint/2010/main" val="3945837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sp>
        <p:nvSpPr>
          <p:cNvPr id="8" name="CuadroTexto 7">
            <a:extLst>
              <a:ext uri="{FF2B5EF4-FFF2-40B4-BE49-F238E27FC236}">
                <a16:creationId xmlns:a16="http://schemas.microsoft.com/office/drawing/2014/main" id="{87A0F1FE-EAC7-48B0-B85B-57EC9064842D}"/>
              </a:ext>
            </a:extLst>
          </p:cNvPr>
          <p:cNvSpPr txBox="1"/>
          <p:nvPr/>
        </p:nvSpPr>
        <p:spPr>
          <a:xfrm>
            <a:off x="1274619" y="1464782"/>
            <a:ext cx="6096000" cy="584775"/>
          </a:xfrm>
          <a:prstGeom prst="rect">
            <a:avLst/>
          </a:prstGeom>
          <a:noFill/>
        </p:spPr>
        <p:txBody>
          <a:bodyPr wrap="square">
            <a:spAutoFit/>
          </a:bodyPr>
          <a:lstStyle/>
          <a:p>
            <a:r>
              <a:rPr lang="es-MX" sz="3200" b="1" dirty="0">
                <a:latin typeface="Calibri" panose="020F0502020204030204" pitchFamily="34" charset="0"/>
              </a:rPr>
              <a:t>Monitor</a:t>
            </a:r>
            <a:r>
              <a:rPr lang="es-MX" sz="1800" b="0" i="0" u="none" strike="noStrike" baseline="0" dirty="0">
                <a:solidFill>
                  <a:srgbClr val="000000"/>
                </a:solidFill>
              </a:rPr>
              <a:t> </a:t>
            </a:r>
            <a:endParaRPr lang="es-MX" dirty="0"/>
          </a:p>
        </p:txBody>
      </p:sp>
      <p:pic>
        <p:nvPicPr>
          <p:cNvPr id="4" name="Imagen 3">
            <a:extLst>
              <a:ext uri="{FF2B5EF4-FFF2-40B4-BE49-F238E27FC236}">
                <a16:creationId xmlns:a16="http://schemas.microsoft.com/office/drawing/2014/main" id="{659936F3-83F2-4782-B97F-E141E9FCC6FF}"/>
              </a:ext>
            </a:extLst>
          </p:cNvPr>
          <p:cNvPicPr>
            <a:picLocks noChangeAspect="1"/>
          </p:cNvPicPr>
          <p:nvPr/>
        </p:nvPicPr>
        <p:blipFill>
          <a:blip r:embed="rId2"/>
          <a:stretch>
            <a:fillRect/>
          </a:stretch>
        </p:blipFill>
        <p:spPr>
          <a:xfrm>
            <a:off x="2983346" y="1464782"/>
            <a:ext cx="8312051" cy="4935280"/>
          </a:xfrm>
          <a:prstGeom prst="rect">
            <a:avLst/>
          </a:prstGeom>
        </p:spPr>
      </p:pic>
    </p:spTree>
    <p:extLst>
      <p:ext uri="{BB962C8B-B14F-4D97-AF65-F5344CB8AC3E}">
        <p14:creationId xmlns:p14="http://schemas.microsoft.com/office/powerpoint/2010/main" val="431532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B102D8-1D22-4940-AF19-07CF3A0DC5F4}"/>
              </a:ext>
            </a:extLst>
          </p:cNvPr>
          <p:cNvSpPr>
            <a:spLocks noGrp="1"/>
          </p:cNvSpPr>
          <p:nvPr>
            <p:ph type="title"/>
          </p:nvPr>
        </p:nvSpPr>
        <p:spPr>
          <a:xfrm>
            <a:off x="550862" y="549275"/>
            <a:ext cx="11091600" cy="1332000"/>
          </a:xfrm>
        </p:spPr>
        <p:txBody>
          <a:bodyPr rtlCol="0"/>
          <a:lstStyle/>
          <a:p>
            <a:pPr rtl="0"/>
            <a:r>
              <a:rPr lang="es-MX" dirty="0"/>
              <a:t>¿Cómo funciona una </a:t>
            </a:r>
            <a:r>
              <a:rPr lang="es-MX" dirty="0" err="1"/>
              <a:t>Blockchain</a:t>
            </a:r>
            <a:r>
              <a:rPr lang="es-MX" dirty="0"/>
              <a:t>?</a:t>
            </a:r>
          </a:p>
        </p:txBody>
      </p:sp>
      <p:graphicFrame>
        <p:nvGraphicFramePr>
          <p:cNvPr id="8" name="Diagrama 7">
            <a:extLst>
              <a:ext uri="{FF2B5EF4-FFF2-40B4-BE49-F238E27FC236}">
                <a16:creationId xmlns:a16="http://schemas.microsoft.com/office/drawing/2014/main" id="{5603E7F4-214A-4C1C-BA5A-7BC162FE69D9}"/>
              </a:ext>
            </a:extLst>
          </p:cNvPr>
          <p:cNvGraphicFramePr/>
          <p:nvPr>
            <p:extLst>
              <p:ext uri="{D42A27DB-BD31-4B8C-83A1-F6EECF244321}">
                <p14:modId xmlns:p14="http://schemas.microsoft.com/office/powerpoint/2010/main" val="999153133"/>
              </p:ext>
            </p:extLst>
          </p:nvPr>
        </p:nvGraphicFramePr>
        <p:xfrm>
          <a:off x="405871" y="1676399"/>
          <a:ext cx="11235267" cy="3996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6947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sp>
        <p:nvSpPr>
          <p:cNvPr id="8" name="CuadroTexto 7">
            <a:extLst>
              <a:ext uri="{FF2B5EF4-FFF2-40B4-BE49-F238E27FC236}">
                <a16:creationId xmlns:a16="http://schemas.microsoft.com/office/drawing/2014/main" id="{87A0F1FE-EAC7-48B0-B85B-57EC9064842D}"/>
              </a:ext>
            </a:extLst>
          </p:cNvPr>
          <p:cNvSpPr txBox="1"/>
          <p:nvPr/>
        </p:nvSpPr>
        <p:spPr>
          <a:xfrm>
            <a:off x="1274619" y="1464782"/>
            <a:ext cx="6096000" cy="584775"/>
          </a:xfrm>
          <a:prstGeom prst="rect">
            <a:avLst/>
          </a:prstGeom>
          <a:noFill/>
        </p:spPr>
        <p:txBody>
          <a:bodyPr wrap="square">
            <a:spAutoFit/>
          </a:bodyPr>
          <a:lstStyle/>
          <a:p>
            <a:r>
              <a:rPr lang="es-MX" sz="3200" b="1" dirty="0">
                <a:latin typeface="Calibri" panose="020F0502020204030204" pitchFamily="34" charset="0"/>
              </a:rPr>
              <a:t>Monitor</a:t>
            </a:r>
            <a:r>
              <a:rPr lang="es-MX" sz="1800" b="0" i="0" u="none" strike="noStrike" baseline="0" dirty="0">
                <a:solidFill>
                  <a:srgbClr val="000000"/>
                </a:solidFill>
              </a:rPr>
              <a:t> </a:t>
            </a:r>
            <a:endParaRPr lang="es-MX" dirty="0"/>
          </a:p>
        </p:txBody>
      </p:sp>
      <p:pic>
        <p:nvPicPr>
          <p:cNvPr id="3" name="Imagen 2">
            <a:extLst>
              <a:ext uri="{FF2B5EF4-FFF2-40B4-BE49-F238E27FC236}">
                <a16:creationId xmlns:a16="http://schemas.microsoft.com/office/drawing/2014/main" id="{50C798D2-1914-4ADC-88C9-56F0F3CED7FF}"/>
              </a:ext>
            </a:extLst>
          </p:cNvPr>
          <p:cNvPicPr>
            <a:picLocks noChangeAspect="1"/>
          </p:cNvPicPr>
          <p:nvPr/>
        </p:nvPicPr>
        <p:blipFill>
          <a:blip r:embed="rId2"/>
          <a:stretch>
            <a:fillRect/>
          </a:stretch>
        </p:blipFill>
        <p:spPr>
          <a:xfrm>
            <a:off x="2930843" y="1464781"/>
            <a:ext cx="8205508" cy="5092135"/>
          </a:xfrm>
          <a:prstGeom prst="rect">
            <a:avLst/>
          </a:prstGeom>
        </p:spPr>
      </p:pic>
    </p:spTree>
    <p:extLst>
      <p:ext uri="{BB962C8B-B14F-4D97-AF65-F5344CB8AC3E}">
        <p14:creationId xmlns:p14="http://schemas.microsoft.com/office/powerpoint/2010/main" val="516896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s-MX" dirty="0"/>
              <a:t>Plataforma </a:t>
            </a:r>
            <a:r>
              <a:rPr lang="es-MX" dirty="0" err="1"/>
              <a:t>blockchain</a:t>
            </a:r>
            <a:r>
              <a:rPr lang="es-MX" dirty="0"/>
              <a:t> universitaria</a:t>
            </a:r>
          </a:p>
        </p:txBody>
      </p:sp>
      <p:sp>
        <p:nvSpPr>
          <p:cNvPr id="8" name="CuadroTexto 7">
            <a:extLst>
              <a:ext uri="{FF2B5EF4-FFF2-40B4-BE49-F238E27FC236}">
                <a16:creationId xmlns:a16="http://schemas.microsoft.com/office/drawing/2014/main" id="{87A0F1FE-EAC7-48B0-B85B-57EC9064842D}"/>
              </a:ext>
            </a:extLst>
          </p:cNvPr>
          <p:cNvSpPr txBox="1"/>
          <p:nvPr/>
        </p:nvSpPr>
        <p:spPr>
          <a:xfrm>
            <a:off x="1274619" y="1464782"/>
            <a:ext cx="6096000" cy="584775"/>
          </a:xfrm>
          <a:prstGeom prst="rect">
            <a:avLst/>
          </a:prstGeom>
          <a:noFill/>
        </p:spPr>
        <p:txBody>
          <a:bodyPr wrap="square">
            <a:spAutoFit/>
          </a:bodyPr>
          <a:lstStyle/>
          <a:p>
            <a:r>
              <a:rPr lang="es-MX" sz="3200" b="1" dirty="0">
                <a:latin typeface="Calibri" panose="020F0502020204030204" pitchFamily="34" charset="0"/>
              </a:rPr>
              <a:t>Monitor</a:t>
            </a:r>
            <a:r>
              <a:rPr lang="es-MX" sz="1800" b="0" i="0" u="none" strike="noStrike" baseline="0" dirty="0">
                <a:solidFill>
                  <a:srgbClr val="000000"/>
                </a:solidFill>
              </a:rPr>
              <a:t> </a:t>
            </a:r>
            <a:endParaRPr lang="es-MX" dirty="0"/>
          </a:p>
        </p:txBody>
      </p:sp>
      <p:pic>
        <p:nvPicPr>
          <p:cNvPr id="4" name="Imagen 3">
            <a:extLst>
              <a:ext uri="{FF2B5EF4-FFF2-40B4-BE49-F238E27FC236}">
                <a16:creationId xmlns:a16="http://schemas.microsoft.com/office/drawing/2014/main" id="{DBF21217-C362-4A0F-9745-1019CBC826D6}"/>
              </a:ext>
            </a:extLst>
          </p:cNvPr>
          <p:cNvPicPr>
            <a:picLocks noChangeAspect="1"/>
          </p:cNvPicPr>
          <p:nvPr/>
        </p:nvPicPr>
        <p:blipFill>
          <a:blip r:embed="rId2"/>
          <a:stretch>
            <a:fillRect/>
          </a:stretch>
        </p:blipFill>
        <p:spPr>
          <a:xfrm>
            <a:off x="3113151" y="1690254"/>
            <a:ext cx="7804230" cy="4760219"/>
          </a:xfrm>
          <a:prstGeom prst="rect">
            <a:avLst/>
          </a:prstGeom>
        </p:spPr>
      </p:pic>
    </p:spTree>
    <p:extLst>
      <p:ext uri="{BB962C8B-B14F-4D97-AF65-F5344CB8AC3E}">
        <p14:creationId xmlns:p14="http://schemas.microsoft.com/office/powerpoint/2010/main" val="1029865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rtlCol="0"/>
          <a:lstStyle/>
          <a:p>
            <a:pPr rtl="0"/>
            <a:r>
              <a:rPr lang="es-MX" dirty="0"/>
              <a:t>Gracias</a:t>
            </a:r>
          </a:p>
        </p:txBody>
      </p:sp>
      <p:sp>
        <p:nvSpPr>
          <p:cNvPr id="23" name="Subtítulo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rtlCol="0"/>
          <a:lstStyle/>
          <a:p>
            <a:pPr rtl="0"/>
            <a:r>
              <a:rPr lang="es-MX" dirty="0"/>
              <a:t>Jesús David Salas Valle</a:t>
            </a:r>
          </a:p>
        </p:txBody>
      </p:sp>
      <p:pic>
        <p:nvPicPr>
          <p:cNvPr id="27" name="Marcador de posición de imagen 26" descr="Fondo digital de puntos de dato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Marcador de posición de imagen 32" descr="Fondo digital de puntos de dato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Tree>
    <p:extLst>
      <p:ext uri="{BB962C8B-B14F-4D97-AF65-F5344CB8AC3E}">
        <p14:creationId xmlns:p14="http://schemas.microsoft.com/office/powerpoint/2010/main" val="324779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B102D8-1D22-4940-AF19-07CF3A0DC5F4}"/>
              </a:ext>
            </a:extLst>
          </p:cNvPr>
          <p:cNvSpPr>
            <a:spLocks noGrp="1"/>
          </p:cNvSpPr>
          <p:nvPr>
            <p:ph type="title"/>
          </p:nvPr>
        </p:nvSpPr>
        <p:spPr>
          <a:xfrm>
            <a:off x="550862" y="549275"/>
            <a:ext cx="11091600" cy="1332000"/>
          </a:xfrm>
        </p:spPr>
        <p:txBody>
          <a:bodyPr rtlCol="0"/>
          <a:lstStyle/>
          <a:p>
            <a:pPr rtl="0"/>
            <a:r>
              <a:rPr lang="es-MX" dirty="0"/>
              <a:t>¿Cómo funciona una </a:t>
            </a:r>
            <a:r>
              <a:rPr lang="es-MX" dirty="0" err="1"/>
              <a:t>Blockchain</a:t>
            </a:r>
            <a:r>
              <a:rPr lang="es-MX" dirty="0"/>
              <a:t>?</a:t>
            </a:r>
          </a:p>
        </p:txBody>
      </p:sp>
      <p:sp>
        <p:nvSpPr>
          <p:cNvPr id="5" name="CuadroTexto 4">
            <a:extLst>
              <a:ext uri="{FF2B5EF4-FFF2-40B4-BE49-F238E27FC236}">
                <a16:creationId xmlns:a16="http://schemas.microsoft.com/office/drawing/2014/main" id="{4EA41534-0583-41DE-8F09-A3E896D53244}"/>
              </a:ext>
            </a:extLst>
          </p:cNvPr>
          <p:cNvSpPr txBox="1"/>
          <p:nvPr/>
        </p:nvSpPr>
        <p:spPr>
          <a:xfrm>
            <a:off x="1303866" y="1732972"/>
            <a:ext cx="10337271" cy="1477328"/>
          </a:xfrm>
          <a:prstGeom prst="rect">
            <a:avLst/>
          </a:prstGeom>
          <a:noFill/>
        </p:spPr>
        <p:txBody>
          <a:bodyPr wrap="square">
            <a:spAutoFit/>
          </a:bodyPr>
          <a:lstStyle/>
          <a:p>
            <a:r>
              <a:rPr lang="es-MX" dirty="0"/>
              <a:t>Supongamos una malla hecha con soga y nudos, en la que cada nudo que forma esa malla es un nodo. Cada nodo está revisando la cadena de bloques continuamente y comprueba que todo el contenido de ésta sea el correcto y no ha sido alterado. Ahora bien, un nodo puede estar alojado en cualquier ordenador o dispositivo móvil repartidos a lo largo y ancho de todo el mundo, y esto es precisamente lo que hace el sistema fiable (</a:t>
            </a:r>
            <a:r>
              <a:rPr lang="es-MX" dirty="0" err="1"/>
              <a:t>Steinmetz</a:t>
            </a:r>
            <a:r>
              <a:rPr lang="es-MX" dirty="0"/>
              <a:t>, 2005)</a:t>
            </a:r>
          </a:p>
        </p:txBody>
      </p:sp>
      <p:pic>
        <p:nvPicPr>
          <p:cNvPr id="6" name="Imagen 5">
            <a:extLst>
              <a:ext uri="{FF2B5EF4-FFF2-40B4-BE49-F238E27FC236}">
                <a16:creationId xmlns:a16="http://schemas.microsoft.com/office/drawing/2014/main" id="{5960835E-01FC-4AF0-96E3-553AD7DC914D}"/>
              </a:ext>
            </a:extLst>
          </p:cNvPr>
          <p:cNvPicPr>
            <a:picLocks noChangeAspect="1"/>
          </p:cNvPicPr>
          <p:nvPr/>
        </p:nvPicPr>
        <p:blipFill>
          <a:blip r:embed="rId2">
            <a:duotone>
              <a:prstClr val="black"/>
              <a:schemeClr val="accent5">
                <a:tint val="45000"/>
                <a:satMod val="400000"/>
              </a:schemeClr>
            </a:duotone>
          </a:blip>
          <a:stretch>
            <a:fillRect/>
          </a:stretch>
        </p:blipFill>
        <p:spPr>
          <a:xfrm>
            <a:off x="3101996" y="3055616"/>
            <a:ext cx="4975205" cy="1805903"/>
          </a:xfrm>
          <a:prstGeom prst="rect">
            <a:avLst/>
          </a:prstGeom>
        </p:spPr>
      </p:pic>
      <p:sp>
        <p:nvSpPr>
          <p:cNvPr id="9" name="CuadroTexto 8">
            <a:extLst>
              <a:ext uri="{FF2B5EF4-FFF2-40B4-BE49-F238E27FC236}">
                <a16:creationId xmlns:a16="http://schemas.microsoft.com/office/drawing/2014/main" id="{8EBD0123-A041-4051-8D1F-3B7FE589C6A2}"/>
              </a:ext>
            </a:extLst>
          </p:cNvPr>
          <p:cNvSpPr txBox="1"/>
          <p:nvPr/>
        </p:nvSpPr>
        <p:spPr>
          <a:xfrm>
            <a:off x="1303865" y="5108396"/>
            <a:ext cx="10269803" cy="1200329"/>
          </a:xfrm>
          <a:prstGeom prst="rect">
            <a:avLst/>
          </a:prstGeom>
          <a:noFill/>
        </p:spPr>
        <p:txBody>
          <a:bodyPr wrap="square">
            <a:spAutoFit/>
          </a:bodyPr>
          <a:lstStyle/>
          <a:p>
            <a:pPr algn="l"/>
            <a:r>
              <a:rPr lang="es-MX" sz="1800" b="0" i="0" u="none" strike="noStrike" baseline="0" dirty="0">
                <a:latin typeface="Times New Roman" panose="02020603050405020304" pitchFamily="18" charset="0"/>
              </a:rPr>
              <a:t>Los nodos utilizan una comunicación Peer </a:t>
            </a:r>
            <a:r>
              <a:rPr lang="es-MX" sz="1800" b="0" i="0" u="none" strike="noStrike" baseline="0" dirty="0" err="1">
                <a:latin typeface="Times New Roman" panose="02020603050405020304" pitchFamily="18" charset="0"/>
              </a:rPr>
              <a:t>to</a:t>
            </a:r>
            <a:r>
              <a:rPr lang="es-MX" sz="1800" b="0" i="0" u="none" strike="noStrike" baseline="0" dirty="0">
                <a:latin typeface="Times New Roman" panose="02020603050405020304" pitchFamily="18" charset="0"/>
              </a:rPr>
              <a:t> Peer o P2P, esto significa que se pasan la información</a:t>
            </a:r>
          </a:p>
          <a:p>
            <a:pPr algn="l"/>
            <a:r>
              <a:rPr lang="es-MX" sz="1800" b="0" i="0" u="none" strike="noStrike" baseline="0" dirty="0">
                <a:latin typeface="Times New Roman" panose="02020603050405020304" pitchFamily="18" charset="0"/>
              </a:rPr>
              <a:t>así: Un nodo se comunica con otro nodo y, a su vez, ese nodo se comunica con otro nodo, que a su</a:t>
            </a:r>
          </a:p>
          <a:p>
            <a:pPr algn="l"/>
            <a:r>
              <a:rPr lang="es-MX" sz="1800" b="0" i="0" u="none" strike="noStrike" baseline="0" dirty="0">
                <a:latin typeface="Times New Roman" panose="02020603050405020304" pitchFamily="18" charset="0"/>
              </a:rPr>
              <a:t>vez, se comunica con otro, y así a lo largo de toda la red. Se van pasando toda la información de</a:t>
            </a:r>
          </a:p>
          <a:p>
            <a:pPr algn="l"/>
            <a:r>
              <a:rPr lang="es-MX" sz="1800" b="0" i="0" u="none" strike="noStrike" baseline="0" dirty="0">
                <a:latin typeface="Times New Roman" panose="02020603050405020304" pitchFamily="18" charset="0"/>
              </a:rPr>
              <a:t>un nodo a otro nodo hasta cubrirla completamente (</a:t>
            </a:r>
            <a:r>
              <a:rPr lang="es-MX" sz="1800" b="0" i="0" u="none" strike="noStrike" baseline="0" dirty="0" err="1">
                <a:latin typeface="Times New Roman" panose="02020603050405020304" pitchFamily="18" charset="0"/>
              </a:rPr>
              <a:t>Steinmetz</a:t>
            </a:r>
            <a:r>
              <a:rPr lang="es-MX" sz="1800" b="0" i="0" u="none" strike="noStrike" baseline="0" dirty="0">
                <a:latin typeface="Times New Roman" panose="02020603050405020304" pitchFamily="18" charset="0"/>
              </a:rPr>
              <a:t>, 2005).</a:t>
            </a:r>
            <a:endParaRPr lang="es-MX" dirty="0"/>
          </a:p>
        </p:txBody>
      </p:sp>
    </p:spTree>
    <p:extLst>
      <p:ext uri="{BB962C8B-B14F-4D97-AF65-F5344CB8AC3E}">
        <p14:creationId xmlns:p14="http://schemas.microsoft.com/office/powerpoint/2010/main" val="2415415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B102D8-1D22-4940-AF19-07CF3A0DC5F4}"/>
              </a:ext>
            </a:extLst>
          </p:cNvPr>
          <p:cNvSpPr>
            <a:spLocks noGrp="1"/>
          </p:cNvSpPr>
          <p:nvPr>
            <p:ph type="title"/>
          </p:nvPr>
        </p:nvSpPr>
        <p:spPr>
          <a:xfrm>
            <a:off x="550862" y="549275"/>
            <a:ext cx="11091600" cy="1332000"/>
          </a:xfrm>
        </p:spPr>
        <p:txBody>
          <a:bodyPr rtlCol="0"/>
          <a:lstStyle/>
          <a:p>
            <a:pPr rtl="0"/>
            <a:r>
              <a:rPr lang="es-MX" dirty="0"/>
              <a:t>¿Cómo funciona una </a:t>
            </a:r>
            <a:r>
              <a:rPr lang="es-MX" dirty="0" err="1"/>
              <a:t>Blockchain</a:t>
            </a:r>
            <a:r>
              <a:rPr lang="es-MX" dirty="0"/>
              <a:t>?</a:t>
            </a:r>
          </a:p>
        </p:txBody>
      </p:sp>
      <p:graphicFrame>
        <p:nvGraphicFramePr>
          <p:cNvPr id="4" name="Diagrama 3">
            <a:extLst>
              <a:ext uri="{FF2B5EF4-FFF2-40B4-BE49-F238E27FC236}">
                <a16:creationId xmlns:a16="http://schemas.microsoft.com/office/drawing/2014/main" id="{256D8F6A-A67C-4385-B908-B25FAC7698EA}"/>
              </a:ext>
            </a:extLst>
          </p:cNvPr>
          <p:cNvGraphicFramePr/>
          <p:nvPr>
            <p:extLst>
              <p:ext uri="{D42A27DB-BD31-4B8C-83A1-F6EECF244321}">
                <p14:modId xmlns:p14="http://schemas.microsoft.com/office/powerpoint/2010/main" val="606685401"/>
              </p:ext>
            </p:extLst>
          </p:nvPr>
        </p:nvGraphicFramePr>
        <p:xfrm>
          <a:off x="1464734" y="2082799"/>
          <a:ext cx="9889066" cy="2692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295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B102D8-1D22-4940-AF19-07CF3A0DC5F4}"/>
              </a:ext>
            </a:extLst>
          </p:cNvPr>
          <p:cNvSpPr>
            <a:spLocks noGrp="1"/>
          </p:cNvSpPr>
          <p:nvPr>
            <p:ph type="title"/>
          </p:nvPr>
        </p:nvSpPr>
        <p:spPr>
          <a:xfrm>
            <a:off x="550862" y="549275"/>
            <a:ext cx="11091600" cy="1332000"/>
          </a:xfrm>
        </p:spPr>
        <p:txBody>
          <a:bodyPr rtlCol="0"/>
          <a:lstStyle/>
          <a:p>
            <a:pPr rtl="0"/>
            <a:r>
              <a:rPr lang="es-MX" dirty="0"/>
              <a:t>¿Cómo funciona una </a:t>
            </a:r>
            <a:r>
              <a:rPr lang="es-MX" dirty="0" err="1"/>
              <a:t>Blockchain</a:t>
            </a:r>
            <a:r>
              <a:rPr lang="es-MX" dirty="0"/>
              <a:t>?</a:t>
            </a:r>
          </a:p>
        </p:txBody>
      </p:sp>
      <p:sp>
        <p:nvSpPr>
          <p:cNvPr id="8" name="CuadroTexto 7">
            <a:extLst>
              <a:ext uri="{FF2B5EF4-FFF2-40B4-BE49-F238E27FC236}">
                <a16:creationId xmlns:a16="http://schemas.microsoft.com/office/drawing/2014/main" id="{2F6AFF03-FCCF-4425-93B5-77E47CA9E100}"/>
              </a:ext>
            </a:extLst>
          </p:cNvPr>
          <p:cNvSpPr txBox="1"/>
          <p:nvPr/>
        </p:nvSpPr>
        <p:spPr>
          <a:xfrm>
            <a:off x="1481666" y="1583399"/>
            <a:ext cx="10159471" cy="2031325"/>
          </a:xfrm>
          <a:prstGeom prst="rect">
            <a:avLst/>
          </a:prstGeom>
          <a:noFill/>
        </p:spPr>
        <p:txBody>
          <a:bodyPr wrap="square">
            <a:spAutoFit/>
          </a:bodyPr>
          <a:lstStyle/>
          <a:p>
            <a:pPr algn="l"/>
            <a:r>
              <a:rPr lang="es-MX" sz="1800" b="0" i="0" u="none" strike="noStrike" baseline="0" dirty="0">
                <a:latin typeface="Times New Roman" panose="02020603050405020304" pitchFamily="18" charset="0"/>
              </a:rPr>
              <a:t>Un bloque es un conjunto de transacciones confirmadas e información adicional que se ha</a:t>
            </a:r>
          </a:p>
          <a:p>
            <a:pPr algn="l"/>
            <a:r>
              <a:rPr lang="es-MX" sz="1800" b="0" i="0" u="none" strike="noStrike" baseline="0" dirty="0">
                <a:latin typeface="Times New Roman" panose="02020603050405020304" pitchFamily="18" charset="0"/>
              </a:rPr>
              <a:t>incluido en la cadena de bloques. Cada bloque que forma parte de la cadena (menos el primer</a:t>
            </a:r>
          </a:p>
          <a:p>
            <a:pPr algn="l"/>
            <a:r>
              <a:rPr lang="es-MX" sz="1800" b="0" i="0" u="none" strike="noStrike" baseline="0" dirty="0">
                <a:latin typeface="Times New Roman" panose="02020603050405020304" pitchFamily="18" charset="0"/>
              </a:rPr>
              <a:t>bloque que inicia la cadena) está formado por:</a:t>
            </a:r>
          </a:p>
          <a:p>
            <a:pPr algn="l"/>
            <a:endParaRPr lang="es-MX" sz="1800" b="0" i="0" u="none" strike="noStrike" baseline="0" dirty="0">
              <a:latin typeface="Times New Roman" panose="02020603050405020304" pitchFamily="18" charset="0"/>
            </a:endParaRPr>
          </a:p>
          <a:p>
            <a:pPr marL="800100" lvl="1" indent="-342900">
              <a:buFont typeface="+mj-lt"/>
              <a:buAutoNum type="arabicPeriod"/>
            </a:pPr>
            <a:r>
              <a:rPr lang="es-MX" sz="1800" b="0" i="0" u="none" strike="noStrike" baseline="0" dirty="0">
                <a:latin typeface="Times New Roman" panose="02020603050405020304" pitchFamily="18" charset="0"/>
              </a:rPr>
              <a:t>Un código alfanumérico que enlaza con el bloque anterior </a:t>
            </a:r>
          </a:p>
          <a:p>
            <a:pPr marL="800100" lvl="1" indent="-342900">
              <a:buFont typeface="+mj-lt"/>
              <a:buAutoNum type="arabicPeriod"/>
            </a:pPr>
            <a:r>
              <a:rPr lang="es-MX" b="0" i="0" u="none" strike="noStrike" baseline="0" dirty="0">
                <a:latin typeface="TimesNewRomanPSMT"/>
              </a:rPr>
              <a:t>El “paquete” de transacciones que incluye o</a:t>
            </a:r>
            <a:r>
              <a:rPr lang="es-MX" sz="1800" b="0" i="0" u="none" strike="noStrike" baseline="0" dirty="0">
                <a:latin typeface="Times New Roman" panose="02020603050405020304" pitchFamily="18" charset="0"/>
              </a:rPr>
              <a:t>tro código alfanumérico que enlazará con el siguiente bloque </a:t>
            </a:r>
            <a:r>
              <a:rPr lang="es-MX" dirty="0">
                <a:latin typeface="Times New Roman" panose="02020603050405020304" pitchFamily="18" charset="0"/>
              </a:rPr>
              <a:t>	</a:t>
            </a:r>
            <a:endParaRPr lang="es-MX" dirty="0"/>
          </a:p>
        </p:txBody>
      </p:sp>
      <p:sp>
        <p:nvSpPr>
          <p:cNvPr id="10" name="CuadroTexto 9">
            <a:extLst>
              <a:ext uri="{FF2B5EF4-FFF2-40B4-BE49-F238E27FC236}">
                <a16:creationId xmlns:a16="http://schemas.microsoft.com/office/drawing/2014/main" id="{A3E13C96-987B-430C-8DF9-09923F6D7A82}"/>
              </a:ext>
            </a:extLst>
          </p:cNvPr>
          <p:cNvSpPr txBox="1"/>
          <p:nvPr/>
        </p:nvSpPr>
        <p:spPr>
          <a:xfrm>
            <a:off x="1481666" y="4036632"/>
            <a:ext cx="9948333" cy="1477328"/>
          </a:xfrm>
          <a:prstGeom prst="rect">
            <a:avLst/>
          </a:prstGeom>
          <a:noFill/>
        </p:spPr>
        <p:txBody>
          <a:bodyPr wrap="square">
            <a:spAutoFit/>
          </a:bodyPr>
          <a:lstStyle/>
          <a:p>
            <a:pPr algn="l"/>
            <a:r>
              <a:rPr lang="es-MX" sz="1800" b="0" i="0" u="none" strike="noStrike" baseline="0" dirty="0">
                <a:latin typeface="Times New Roman" panose="02020603050405020304" pitchFamily="18" charset="0"/>
              </a:rPr>
              <a:t>La entidad que insertará datos en uno de los bloques, dispone de una cuenta con dos claves; una</a:t>
            </a:r>
          </a:p>
          <a:p>
            <a:pPr algn="l"/>
            <a:r>
              <a:rPr lang="es-MX" sz="1800" b="0" i="0" u="none" strike="noStrike" baseline="0" dirty="0">
                <a:latin typeface="Times New Roman" panose="02020603050405020304" pitchFamily="18" charset="0"/>
              </a:rPr>
              <a:t>pública y otra privada, esto es lo que se llama criptografía asimétrica. Con la clave privada una</a:t>
            </a:r>
          </a:p>
          <a:p>
            <a:pPr algn="l"/>
            <a:r>
              <a:rPr lang="es-MX" sz="1800" b="0" i="0" u="none" strike="noStrike" baseline="0" dirty="0">
                <a:latin typeface="Times New Roman" panose="02020603050405020304" pitchFamily="18" charset="0"/>
              </a:rPr>
              <a:t>cuenta podrá introducir datos y generar transacciones en la </a:t>
            </a:r>
            <a:r>
              <a:rPr lang="es-MX" sz="1800" b="0" i="0" u="none" strike="noStrike" baseline="0" dirty="0" err="1">
                <a:latin typeface="Times New Roman" panose="02020603050405020304" pitchFamily="18" charset="0"/>
              </a:rPr>
              <a:t>blockchain</a:t>
            </a:r>
            <a:r>
              <a:rPr lang="es-MX" sz="1800" b="0" i="0" u="none" strike="noStrike" baseline="0" dirty="0">
                <a:latin typeface="Times New Roman" panose="02020603050405020304" pitchFamily="18" charset="0"/>
              </a:rPr>
              <a:t>. Con la clave</a:t>
            </a:r>
          </a:p>
          <a:p>
            <a:pPr algn="l"/>
            <a:r>
              <a:rPr lang="es-MX" sz="1800" b="0" i="0" u="none" strike="noStrike" baseline="0" dirty="0">
                <a:latin typeface="Times New Roman" panose="02020603050405020304" pitchFamily="18" charset="0"/>
              </a:rPr>
              <a:t>pública cualquiera puede ver los datos que una cuenta ha creado. Esto hace que la </a:t>
            </a:r>
            <a:r>
              <a:rPr lang="es-MX" sz="1800" b="0" i="0" u="none" strike="noStrike" baseline="0" dirty="0" err="1">
                <a:latin typeface="Times New Roman" panose="02020603050405020304" pitchFamily="18" charset="0"/>
              </a:rPr>
              <a:t>blockchain</a:t>
            </a:r>
            <a:r>
              <a:rPr lang="es-MX" sz="1800" b="0" i="0" u="none" strike="noStrike" baseline="0" dirty="0">
                <a:latin typeface="Times New Roman" panose="02020603050405020304" pitchFamily="18" charset="0"/>
              </a:rPr>
              <a:t> sea</a:t>
            </a:r>
          </a:p>
          <a:p>
            <a:pPr algn="l"/>
            <a:r>
              <a:rPr lang="es-MX" sz="1800" b="0" i="0" u="none" strike="noStrike" baseline="0" dirty="0">
                <a:latin typeface="Times New Roman" panose="02020603050405020304" pitchFamily="18" charset="0"/>
              </a:rPr>
              <a:t>transparente ante cualquier entidad que se desee verificar el estado de la red (Granados, 2006).</a:t>
            </a:r>
            <a:endParaRPr lang="es-MX" dirty="0"/>
          </a:p>
        </p:txBody>
      </p:sp>
    </p:spTree>
    <p:extLst>
      <p:ext uri="{BB962C8B-B14F-4D97-AF65-F5344CB8AC3E}">
        <p14:creationId xmlns:p14="http://schemas.microsoft.com/office/powerpoint/2010/main" val="48227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B102D8-1D22-4940-AF19-07CF3A0DC5F4}"/>
              </a:ext>
            </a:extLst>
          </p:cNvPr>
          <p:cNvSpPr>
            <a:spLocks noGrp="1"/>
          </p:cNvSpPr>
          <p:nvPr>
            <p:ph type="title"/>
          </p:nvPr>
        </p:nvSpPr>
        <p:spPr>
          <a:xfrm>
            <a:off x="550862" y="549275"/>
            <a:ext cx="11091600" cy="1332000"/>
          </a:xfrm>
        </p:spPr>
        <p:txBody>
          <a:bodyPr rtlCol="0"/>
          <a:lstStyle/>
          <a:p>
            <a:pPr rtl="0"/>
            <a:r>
              <a:rPr lang="es-MX" dirty="0"/>
              <a:t>¿Cómo funciona una </a:t>
            </a:r>
            <a:r>
              <a:rPr lang="es-MX" dirty="0" err="1"/>
              <a:t>Blockchain</a:t>
            </a:r>
            <a:r>
              <a:rPr lang="es-MX" dirty="0"/>
              <a:t>?</a:t>
            </a:r>
          </a:p>
        </p:txBody>
      </p:sp>
      <p:sp>
        <p:nvSpPr>
          <p:cNvPr id="8" name="CuadroTexto 7">
            <a:extLst>
              <a:ext uri="{FF2B5EF4-FFF2-40B4-BE49-F238E27FC236}">
                <a16:creationId xmlns:a16="http://schemas.microsoft.com/office/drawing/2014/main" id="{2F6AFF03-FCCF-4425-93B5-77E47CA9E100}"/>
              </a:ext>
            </a:extLst>
          </p:cNvPr>
          <p:cNvSpPr txBox="1"/>
          <p:nvPr/>
        </p:nvSpPr>
        <p:spPr>
          <a:xfrm>
            <a:off x="1481666" y="1583399"/>
            <a:ext cx="10159471" cy="646331"/>
          </a:xfrm>
          <a:prstGeom prst="rect">
            <a:avLst/>
          </a:prstGeom>
          <a:noFill/>
        </p:spPr>
        <p:txBody>
          <a:bodyPr wrap="square">
            <a:spAutoFit/>
          </a:bodyPr>
          <a:lstStyle/>
          <a:p>
            <a:pPr algn="l"/>
            <a:r>
              <a:rPr lang="es-MX" sz="1800" b="0" i="0" u="none" strike="noStrike" baseline="0" dirty="0">
                <a:latin typeface="Times New Roman" panose="02020603050405020304" pitchFamily="18" charset="0"/>
              </a:rPr>
              <a:t>Los procesos tienen problemas para ponerse de acuerdo en el valor de una operación en el que uno</a:t>
            </a:r>
          </a:p>
          <a:p>
            <a:pPr algn="l"/>
            <a:r>
              <a:rPr lang="es-MX" sz="1800" b="0" i="0" u="none" strike="noStrike" baseline="0" dirty="0">
                <a:latin typeface="Times New Roman" panose="02020603050405020304" pitchFamily="18" charset="0"/>
              </a:rPr>
              <a:t>o más de dichos procesos haya propuesto cuál debería ser ese valor.</a:t>
            </a:r>
            <a:r>
              <a:rPr lang="es-MX" dirty="0">
                <a:latin typeface="Times New Roman" panose="02020603050405020304" pitchFamily="18" charset="0"/>
              </a:rPr>
              <a:t>	</a:t>
            </a:r>
            <a:endParaRPr lang="es-MX" dirty="0"/>
          </a:p>
        </p:txBody>
      </p:sp>
      <p:pic>
        <p:nvPicPr>
          <p:cNvPr id="4" name="Imagen 3">
            <a:extLst>
              <a:ext uri="{FF2B5EF4-FFF2-40B4-BE49-F238E27FC236}">
                <a16:creationId xmlns:a16="http://schemas.microsoft.com/office/drawing/2014/main" id="{D9A3E66F-63EC-4A72-AC30-3E530538A344}"/>
              </a:ext>
            </a:extLst>
          </p:cNvPr>
          <p:cNvPicPr>
            <a:picLocks noChangeAspect="1"/>
          </p:cNvPicPr>
          <p:nvPr/>
        </p:nvPicPr>
        <p:blipFill>
          <a:blip r:embed="rId2"/>
          <a:stretch>
            <a:fillRect/>
          </a:stretch>
        </p:blipFill>
        <p:spPr>
          <a:xfrm>
            <a:off x="3522508" y="2771466"/>
            <a:ext cx="4169641" cy="2714934"/>
          </a:xfrm>
          <a:prstGeom prst="rect">
            <a:avLst/>
          </a:prstGeom>
        </p:spPr>
      </p:pic>
    </p:spTree>
    <p:extLst>
      <p:ext uri="{BB962C8B-B14F-4D97-AF65-F5344CB8AC3E}">
        <p14:creationId xmlns:p14="http://schemas.microsoft.com/office/powerpoint/2010/main" val="2073930034"/>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6012.tgt.Office_50301380_TF33713516_Win32_OJ112196127" id="{BE9D9199-ABB8-4370-9D20-B54D4B2FD6B3}" vid="{E9DD8443-CC0D-4962-ABD4-763920AE0A5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Diseño flotante 3D</Template>
  <TotalTime>567</TotalTime>
  <Words>3398</Words>
  <Application>Microsoft Office PowerPoint</Application>
  <PresentationFormat>Panorámica</PresentationFormat>
  <Paragraphs>264</Paragraphs>
  <Slides>52</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52</vt:i4>
      </vt:variant>
    </vt:vector>
  </HeadingPairs>
  <TitlesOfParts>
    <vt:vector size="59" baseType="lpstr">
      <vt:lpstr>Arial</vt:lpstr>
      <vt:lpstr>Calibri</vt:lpstr>
      <vt:lpstr>Gill Sans MT</vt:lpstr>
      <vt:lpstr>Times New Roman</vt:lpstr>
      <vt:lpstr>TimesNewRomanPSMT</vt:lpstr>
      <vt:lpstr>Walbaum Display</vt:lpstr>
      <vt:lpstr>3DFloatVTI</vt:lpstr>
      <vt:lpstr>BlockChain</vt:lpstr>
      <vt:lpstr>¿Qué es blockchain?</vt:lpstr>
      <vt:lpstr>¿Qué es blockchain?</vt:lpstr>
      <vt:lpstr>Antecedentes</vt:lpstr>
      <vt:lpstr>¿Cómo funciona una Blockchain?</vt:lpstr>
      <vt:lpstr>¿Cómo funciona una Blockchain?</vt:lpstr>
      <vt:lpstr>¿Cómo funciona una Blockchain?</vt:lpstr>
      <vt:lpstr>¿Cómo funciona una Blockchain?</vt:lpstr>
      <vt:lpstr>¿Cómo funciona una Blockchain?</vt:lpstr>
      <vt:lpstr>¿Cómo funciona una Blockchain?</vt:lpstr>
      <vt:lpstr>¿Cómo funciona una Blockchain?</vt:lpstr>
      <vt:lpstr>¿Cómo funciona una Blockchain?</vt:lpstr>
      <vt:lpstr>¿Cómo funciona una Blockchain?</vt:lpstr>
      <vt:lpstr>¿Cómo funciona una Blockchain?</vt:lpstr>
      <vt:lpstr>¿Cómo funciona una Blockchain?</vt:lpstr>
      <vt:lpstr>¿Cómo funciona una Blockchain?</vt:lpstr>
      <vt:lpstr>¿Cómo funciona una Blockchain?</vt:lpstr>
      <vt:lpstr>¿Cómo funciona una Blockchain?</vt:lpstr>
      <vt:lpstr>¿Cómo funciona una Blockchain?</vt:lpstr>
      <vt:lpstr>¿Cómo funciona una Blockchain?</vt:lpstr>
      <vt:lpstr>¿Cómo funciona una Blockchain?</vt:lpstr>
      <vt:lpstr>¿Cómo funciona una Blockchain?</vt:lpstr>
      <vt:lpstr>CARACTERÍSTICAS PRINCIPALES DE UNA BLOCKCHAIN</vt:lpstr>
      <vt:lpstr>Contratos Inteligentes</vt:lpstr>
      <vt:lpstr>Blockchain para la Red Universitaria</vt:lpstr>
      <vt:lpstr>Blockchain para la Red Universitaria</vt:lpstr>
      <vt:lpstr>Blockchain para la Red Universitaria</vt:lpstr>
      <vt:lpstr>Blockchain para la Red Universitaria</vt:lpstr>
      <vt:lpstr>Blockchain para la Red Universitaria</vt:lpstr>
      <vt:lpstr>Blockchain para la Red Universitaria</vt:lpstr>
      <vt:lpstr>Plataforma blockchain universitaria</vt:lpstr>
      <vt:lpstr>Plataforma blockchain universitaria</vt:lpstr>
      <vt:lpstr>Plataforma blockchain universitaria</vt:lpstr>
      <vt:lpstr>Plataforma blockchain universitaria</vt:lpstr>
      <vt:lpstr>Plataforma blockchain universitaria</vt:lpstr>
      <vt:lpstr>Plataforma blockchain universitaria</vt:lpstr>
      <vt:lpstr>Plataforma blockchain universitaria</vt:lpstr>
      <vt:lpstr>Plataforma blockchain universitaria</vt:lpstr>
      <vt:lpstr>Plataforma blockchain universitaria</vt:lpstr>
      <vt:lpstr>Plataforma blockchain universitaria</vt:lpstr>
      <vt:lpstr>Plataforma blockchain universitaria</vt:lpstr>
      <vt:lpstr>Plataforma blockchain universitaria</vt:lpstr>
      <vt:lpstr>Plataforma blockchain universitaria</vt:lpstr>
      <vt:lpstr>Plataforma blockchain universitaria</vt:lpstr>
      <vt:lpstr>Plataforma blockchain universitaria</vt:lpstr>
      <vt:lpstr>Plataforma blockchain universitaria</vt:lpstr>
      <vt:lpstr>Plataforma blockchain universitaria</vt:lpstr>
      <vt:lpstr>Plataforma blockchain universitaria</vt:lpstr>
      <vt:lpstr>Plataforma blockchain universitaria</vt:lpstr>
      <vt:lpstr>Plataforma blockchain universitaria</vt:lpstr>
      <vt:lpstr>Plataforma blockchain universitaria</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dc:title>
  <dc:creator>JESUS DAVID SALAS VALLE</dc:creator>
  <cp:lastModifiedBy>JESUS DAVID SALAS VALLE</cp:lastModifiedBy>
  <cp:revision>36</cp:revision>
  <dcterms:created xsi:type="dcterms:W3CDTF">2025-05-14T14:27:52Z</dcterms:created>
  <dcterms:modified xsi:type="dcterms:W3CDTF">2025-05-20T20:47:57Z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