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73" r:id="rId6"/>
    <p:sldId id="274" r:id="rId7"/>
    <p:sldId id="262" r:id="rId8"/>
    <p:sldId id="276" r:id="rId9"/>
    <p:sldId id="275" r:id="rId10"/>
    <p:sldId id="263" r:id="rId11"/>
    <p:sldId id="271" r:id="rId12"/>
    <p:sldId id="259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480" autoAdjust="0"/>
  </p:normalViewPr>
  <p:slideViewPr>
    <p:cSldViewPr snapToGrid="0">
      <p:cViewPr>
        <p:scale>
          <a:sx n="122" d="100"/>
          <a:sy n="122" d="100"/>
        </p:scale>
        <p:origin x="250" y="-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0A9E5-803C-4B7F-B593-FB206DF6A17F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BEE9DE7C-5314-4E15-B32D-C421C4E66AA3}">
      <dgm:prSet phldrT="[Texto]" custT="1"/>
      <dgm:spPr/>
      <dgm:t>
        <a:bodyPr/>
        <a:lstStyle/>
        <a:p>
          <a:r>
            <a:rPr lang="es-CL" sz="2000" dirty="0"/>
            <a:t>SIG | Salud</a:t>
          </a:r>
        </a:p>
      </dgm:t>
    </dgm:pt>
    <dgm:pt modelId="{05368067-21BA-4473-8C68-38AA186533B1}" type="parTrans" cxnId="{2410A207-5C30-4D8F-A79F-D0DADE8C4FCA}">
      <dgm:prSet/>
      <dgm:spPr/>
      <dgm:t>
        <a:bodyPr/>
        <a:lstStyle/>
        <a:p>
          <a:endParaRPr lang="es-CL"/>
        </a:p>
      </dgm:t>
    </dgm:pt>
    <dgm:pt modelId="{D9829689-C0E4-4F38-BC0B-EE1AD02A2AC2}" type="sibTrans" cxnId="{2410A207-5C30-4D8F-A79F-D0DADE8C4FCA}">
      <dgm:prSet/>
      <dgm:spPr/>
      <dgm:t>
        <a:bodyPr/>
        <a:lstStyle/>
        <a:p>
          <a:endParaRPr lang="es-CL"/>
        </a:p>
      </dgm:t>
    </dgm:pt>
    <dgm:pt modelId="{7810DD0E-5C7D-48E5-9F69-CBB1C999C641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dirty="0">
              <a:latin typeface="Fira Sans"/>
              <a:ea typeface="Fira Sans"/>
              <a:cs typeface="Fira Sans"/>
              <a:sym typeface="Fira Sans"/>
            </a:rPr>
            <a:t>Grupo de expertos que reúne a profesionales del área para explorar problemas de salud en América Latina y el Caribe, en los que la cooperación entre países es fundamental para darles respuesta, y por ello el grupo busca promover el intercambio de conocimientos para mejorar la atención sanitaria y, eventualmente, identificar soluciones digitales en la atención sanitaria que también puedan contribuir.</a:t>
          </a:r>
          <a:endParaRPr lang="es-CL" dirty="0"/>
        </a:p>
      </dgm:t>
    </dgm:pt>
    <dgm:pt modelId="{EE01F606-DD8C-4117-B594-2D5F79BE1EE4}" type="parTrans" cxnId="{AEF94E08-C510-428C-ABF7-823D42D4B6F4}">
      <dgm:prSet/>
      <dgm:spPr/>
      <dgm:t>
        <a:bodyPr/>
        <a:lstStyle/>
        <a:p>
          <a:endParaRPr lang="es-CL"/>
        </a:p>
      </dgm:t>
    </dgm:pt>
    <dgm:pt modelId="{2091B8DE-BE2E-4A74-BAD0-8F225AB6A384}" type="sibTrans" cxnId="{AEF94E08-C510-428C-ABF7-823D42D4B6F4}">
      <dgm:prSet/>
      <dgm:spPr/>
      <dgm:t>
        <a:bodyPr/>
        <a:lstStyle/>
        <a:p>
          <a:endParaRPr lang="es-CL"/>
        </a:p>
      </dgm:t>
    </dgm:pt>
    <dgm:pt modelId="{4FDAD8AE-7B50-4874-8D71-1E6DA51CA4A3}">
      <dgm:prSet phldrT="[Texto]" custT="1"/>
      <dgm:spPr/>
      <dgm:t>
        <a:bodyPr lIns="108000" rIns="108000"/>
        <a:lstStyle/>
        <a:p>
          <a:r>
            <a:rPr lang="es-CL" sz="2000" dirty="0"/>
            <a:t>SIG | Salud Digital</a:t>
          </a:r>
        </a:p>
      </dgm:t>
    </dgm:pt>
    <dgm:pt modelId="{BF49858A-1DA2-4EF6-A841-45C15BF96982}" type="parTrans" cxnId="{18A8D89C-A41B-4D9D-8D17-EE7D9422144B}">
      <dgm:prSet/>
      <dgm:spPr/>
      <dgm:t>
        <a:bodyPr/>
        <a:lstStyle/>
        <a:p>
          <a:endParaRPr lang="es-CL"/>
        </a:p>
      </dgm:t>
    </dgm:pt>
    <dgm:pt modelId="{215D35B3-B63E-449A-9E9D-495B7B7EB9D8}" type="sibTrans" cxnId="{18A8D89C-A41B-4D9D-8D17-EE7D9422144B}">
      <dgm:prSet/>
      <dgm:spPr/>
      <dgm:t>
        <a:bodyPr/>
        <a:lstStyle/>
        <a:p>
          <a:endParaRPr lang="es-CL"/>
        </a:p>
      </dgm:t>
    </dgm:pt>
    <dgm:pt modelId="{46374642-70C0-4478-B29C-36E14A265090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dirty="0">
              <a:latin typeface="Fira Sans"/>
              <a:ea typeface="Fira Sans"/>
              <a:cs typeface="Fira Sans"/>
              <a:sym typeface="Fira Sans"/>
            </a:rPr>
            <a:t>Grupo de expertos en salud y tecnología, dedicado a la promoción y desarrollo de tecnologías de salud digital para América Latina y el Caribe, facilitando la colaboración entre profesionales, investigadores y académicos en proyectos innovadores.</a:t>
          </a:r>
          <a:endParaRPr lang="es-CL" dirty="0"/>
        </a:p>
      </dgm:t>
    </dgm:pt>
    <dgm:pt modelId="{A13A4640-CAD7-4E2B-9AAE-15BBF0DF45C5}" type="parTrans" cxnId="{BEC6585E-8B4F-4ACA-A7FC-A17390EF424D}">
      <dgm:prSet/>
      <dgm:spPr/>
      <dgm:t>
        <a:bodyPr/>
        <a:lstStyle/>
        <a:p>
          <a:endParaRPr lang="es-CL"/>
        </a:p>
      </dgm:t>
    </dgm:pt>
    <dgm:pt modelId="{C88927E4-203B-4599-8AF2-AA3E77C56E38}" type="sibTrans" cxnId="{BEC6585E-8B4F-4ACA-A7FC-A17390EF424D}">
      <dgm:prSet/>
      <dgm:spPr/>
      <dgm:t>
        <a:bodyPr/>
        <a:lstStyle/>
        <a:p>
          <a:endParaRPr lang="es-CL"/>
        </a:p>
      </dgm:t>
    </dgm:pt>
    <dgm:pt modelId="{E7E50C27-30A5-4BDD-A3EF-C40F7F3112C7}">
      <dgm:prSet phldrT="[Texto]" custT="1"/>
      <dgm:spPr/>
      <dgm:t>
        <a:bodyPr lIns="72000" rIns="72000"/>
        <a:lstStyle/>
        <a:p>
          <a:r>
            <a:rPr lang="es-CL" sz="1800" dirty="0"/>
            <a:t>SIG | </a:t>
          </a:r>
          <a:r>
            <a:rPr lang="es-CL" sz="1800" dirty="0" err="1"/>
            <a:t>Citotecnología</a:t>
          </a:r>
          <a:endParaRPr lang="es-CL" sz="1800" dirty="0"/>
        </a:p>
      </dgm:t>
    </dgm:pt>
    <dgm:pt modelId="{F36D3476-319F-4D7B-9767-2F7AF50D3011}" type="parTrans" cxnId="{4939BB20-2666-4621-B621-464341A15AD9}">
      <dgm:prSet/>
      <dgm:spPr/>
      <dgm:t>
        <a:bodyPr/>
        <a:lstStyle/>
        <a:p>
          <a:endParaRPr lang="es-CL"/>
        </a:p>
      </dgm:t>
    </dgm:pt>
    <dgm:pt modelId="{E1310FCC-AE10-4CF8-B8C8-4E9E0ADCD9AE}" type="sibTrans" cxnId="{4939BB20-2666-4621-B621-464341A15AD9}">
      <dgm:prSet/>
      <dgm:spPr/>
      <dgm:t>
        <a:bodyPr/>
        <a:lstStyle/>
        <a:p>
          <a:endParaRPr lang="es-CL"/>
        </a:p>
      </dgm:t>
    </dgm:pt>
    <dgm:pt modelId="{29CF6F43-A763-4DD8-89CC-F5C7172CB799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b="0" i="0" dirty="0"/>
            <a:t>Promueve e incrementa la interacción entre instituciones, asociaciones y grupos de estudio e investigación, con un enfoque en el fortalecimiento de los profesionales y el avance técnico-científico relacionado con el campo de la </a:t>
          </a:r>
          <a:r>
            <a:rPr lang="es-ES" b="0" i="0" dirty="0" err="1"/>
            <a:t>Citotecnología</a:t>
          </a:r>
          <a:r>
            <a:rPr lang="es-ES" b="0" i="0" dirty="0"/>
            <a:t> en LAC. Sus acciones tienen como objetivo promover la discusión, difusión, intercambio de experiencias académico-científicas y promover la construcción colectiva de estrategias para promover la Educación Profesional calificada y la Regulación del Trabajo en </a:t>
          </a:r>
          <a:r>
            <a:rPr lang="es-ES" b="0" i="0" dirty="0" err="1"/>
            <a:t>Citotecnología</a:t>
          </a:r>
          <a:r>
            <a:rPr lang="es-ES" b="0" i="0" dirty="0"/>
            <a:t> en estos países.</a:t>
          </a:r>
          <a:endParaRPr lang="es-CL" dirty="0"/>
        </a:p>
      </dgm:t>
    </dgm:pt>
    <dgm:pt modelId="{4940E3D0-0463-41D1-8191-2E682EAE2DF2}" type="parTrans" cxnId="{322B741F-77CE-4ED2-B627-F4248C9E7537}">
      <dgm:prSet/>
      <dgm:spPr/>
      <dgm:t>
        <a:bodyPr/>
        <a:lstStyle/>
        <a:p>
          <a:endParaRPr lang="es-CL"/>
        </a:p>
      </dgm:t>
    </dgm:pt>
    <dgm:pt modelId="{091C72AB-A8DC-4F9A-9EBC-E1D4CA6E9251}" type="sibTrans" cxnId="{322B741F-77CE-4ED2-B627-F4248C9E7537}">
      <dgm:prSet/>
      <dgm:spPr/>
      <dgm:t>
        <a:bodyPr/>
        <a:lstStyle/>
        <a:p>
          <a:endParaRPr lang="es-CL"/>
        </a:p>
      </dgm:t>
    </dgm:pt>
    <dgm:pt modelId="{FE348230-C9DC-4285-99D9-2ED1765C4B9B}" type="pres">
      <dgm:prSet presAssocID="{C110A9E5-803C-4B7F-B593-FB206DF6A17F}" presName="Name0" presStyleCnt="0">
        <dgm:presLayoutVars>
          <dgm:dir/>
          <dgm:animLvl val="lvl"/>
          <dgm:resizeHandles val="exact"/>
        </dgm:presLayoutVars>
      </dgm:prSet>
      <dgm:spPr/>
    </dgm:pt>
    <dgm:pt modelId="{56FE746E-0429-4451-8208-ABBD9DBFECE5}" type="pres">
      <dgm:prSet presAssocID="{BEE9DE7C-5314-4E15-B32D-C421C4E66AA3}" presName="composite" presStyleCnt="0"/>
      <dgm:spPr/>
    </dgm:pt>
    <dgm:pt modelId="{AAE88F3F-606A-421F-A366-9DD056FB50A3}" type="pres">
      <dgm:prSet presAssocID="{BEE9DE7C-5314-4E15-B32D-C421C4E66AA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576591F-874B-49C1-A9E1-ED75AD3A7BFC}" type="pres">
      <dgm:prSet presAssocID="{BEE9DE7C-5314-4E15-B32D-C421C4E66AA3}" presName="desTx" presStyleLbl="alignAccFollowNode1" presStyleIdx="0" presStyleCnt="3" custLinFactNeighborX="285" custLinFactNeighborY="307">
        <dgm:presLayoutVars>
          <dgm:bulletEnabled val="1"/>
        </dgm:presLayoutVars>
      </dgm:prSet>
      <dgm:spPr/>
    </dgm:pt>
    <dgm:pt modelId="{2A64D771-6BC1-4358-8D6D-73B6B89D3186}" type="pres">
      <dgm:prSet presAssocID="{D9829689-C0E4-4F38-BC0B-EE1AD02A2AC2}" presName="space" presStyleCnt="0"/>
      <dgm:spPr/>
    </dgm:pt>
    <dgm:pt modelId="{A3C26C57-5AF0-4EF5-9A11-27F1E0F1DD22}" type="pres">
      <dgm:prSet presAssocID="{4FDAD8AE-7B50-4874-8D71-1E6DA51CA4A3}" presName="composite" presStyleCnt="0"/>
      <dgm:spPr/>
    </dgm:pt>
    <dgm:pt modelId="{958E708D-2488-4BCF-90EB-4D1FD1BEC914}" type="pres">
      <dgm:prSet presAssocID="{4FDAD8AE-7B50-4874-8D71-1E6DA51CA4A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E9D6C6B-CC80-4CF4-8559-E70E6AFAF810}" type="pres">
      <dgm:prSet presAssocID="{4FDAD8AE-7B50-4874-8D71-1E6DA51CA4A3}" presName="desTx" presStyleLbl="alignAccFollowNode1" presStyleIdx="1" presStyleCnt="3">
        <dgm:presLayoutVars>
          <dgm:bulletEnabled val="1"/>
        </dgm:presLayoutVars>
      </dgm:prSet>
      <dgm:spPr/>
    </dgm:pt>
    <dgm:pt modelId="{717CCC92-09DF-4779-84A5-1E5062A28043}" type="pres">
      <dgm:prSet presAssocID="{215D35B3-B63E-449A-9E9D-495B7B7EB9D8}" presName="space" presStyleCnt="0"/>
      <dgm:spPr/>
    </dgm:pt>
    <dgm:pt modelId="{73D908FB-DF5E-439A-B857-260B1972122F}" type="pres">
      <dgm:prSet presAssocID="{E7E50C27-30A5-4BDD-A3EF-C40F7F3112C7}" presName="composite" presStyleCnt="0"/>
      <dgm:spPr/>
    </dgm:pt>
    <dgm:pt modelId="{F7BF92E0-EF38-43F6-ABB2-7D36C891CA73}" type="pres">
      <dgm:prSet presAssocID="{E7E50C27-30A5-4BDD-A3EF-C40F7F3112C7}" presName="parTx" presStyleLbl="alignNode1" presStyleIdx="2" presStyleCnt="3" custLinFactNeighborX="-2566">
        <dgm:presLayoutVars>
          <dgm:chMax val="0"/>
          <dgm:chPref val="0"/>
          <dgm:bulletEnabled val="1"/>
        </dgm:presLayoutVars>
      </dgm:prSet>
      <dgm:spPr/>
    </dgm:pt>
    <dgm:pt modelId="{DB8B52C0-55A5-438D-9056-795C127609B0}" type="pres">
      <dgm:prSet presAssocID="{E7E50C27-30A5-4BDD-A3EF-C40F7F3112C7}" presName="desTx" presStyleLbl="alignAccFollowNode1" presStyleIdx="2" presStyleCnt="3" custLinFactNeighborX="-2244" custLinFactNeighborY="830">
        <dgm:presLayoutVars>
          <dgm:bulletEnabled val="1"/>
        </dgm:presLayoutVars>
      </dgm:prSet>
      <dgm:spPr/>
    </dgm:pt>
  </dgm:ptLst>
  <dgm:cxnLst>
    <dgm:cxn modelId="{2410A207-5C30-4D8F-A79F-D0DADE8C4FCA}" srcId="{C110A9E5-803C-4B7F-B593-FB206DF6A17F}" destId="{BEE9DE7C-5314-4E15-B32D-C421C4E66AA3}" srcOrd="0" destOrd="0" parTransId="{05368067-21BA-4473-8C68-38AA186533B1}" sibTransId="{D9829689-C0E4-4F38-BC0B-EE1AD02A2AC2}"/>
    <dgm:cxn modelId="{AEF94E08-C510-428C-ABF7-823D42D4B6F4}" srcId="{BEE9DE7C-5314-4E15-B32D-C421C4E66AA3}" destId="{7810DD0E-5C7D-48E5-9F69-CBB1C999C641}" srcOrd="0" destOrd="0" parTransId="{EE01F606-DD8C-4117-B594-2D5F79BE1EE4}" sibTransId="{2091B8DE-BE2E-4A74-BAD0-8F225AB6A384}"/>
    <dgm:cxn modelId="{322B741F-77CE-4ED2-B627-F4248C9E7537}" srcId="{E7E50C27-30A5-4BDD-A3EF-C40F7F3112C7}" destId="{29CF6F43-A763-4DD8-89CC-F5C7172CB799}" srcOrd="0" destOrd="0" parTransId="{4940E3D0-0463-41D1-8191-2E682EAE2DF2}" sibTransId="{091C72AB-A8DC-4F9A-9EBC-E1D4CA6E9251}"/>
    <dgm:cxn modelId="{4939BB20-2666-4621-B621-464341A15AD9}" srcId="{C110A9E5-803C-4B7F-B593-FB206DF6A17F}" destId="{E7E50C27-30A5-4BDD-A3EF-C40F7F3112C7}" srcOrd="2" destOrd="0" parTransId="{F36D3476-319F-4D7B-9767-2F7AF50D3011}" sibTransId="{E1310FCC-AE10-4CF8-B8C8-4E9E0ADCD9AE}"/>
    <dgm:cxn modelId="{A1859128-25D7-4257-B70A-7753EDB09638}" type="presOf" srcId="{C110A9E5-803C-4B7F-B593-FB206DF6A17F}" destId="{FE348230-C9DC-4285-99D9-2ED1765C4B9B}" srcOrd="0" destOrd="0" presId="urn:microsoft.com/office/officeart/2005/8/layout/hList1"/>
    <dgm:cxn modelId="{BEC6585E-8B4F-4ACA-A7FC-A17390EF424D}" srcId="{4FDAD8AE-7B50-4874-8D71-1E6DA51CA4A3}" destId="{46374642-70C0-4478-B29C-36E14A265090}" srcOrd="0" destOrd="0" parTransId="{A13A4640-CAD7-4E2B-9AAE-15BBF0DF45C5}" sibTransId="{C88927E4-203B-4599-8AF2-AA3E77C56E38}"/>
    <dgm:cxn modelId="{02211783-B6AA-4863-89B0-0730C7259182}" type="presOf" srcId="{E7E50C27-30A5-4BDD-A3EF-C40F7F3112C7}" destId="{F7BF92E0-EF38-43F6-ABB2-7D36C891CA73}" srcOrd="0" destOrd="0" presId="urn:microsoft.com/office/officeart/2005/8/layout/hList1"/>
    <dgm:cxn modelId="{6AC5198D-B6D7-4C7B-98AF-653CE28C3C13}" type="presOf" srcId="{46374642-70C0-4478-B29C-36E14A265090}" destId="{AE9D6C6B-CC80-4CF4-8559-E70E6AFAF810}" srcOrd="0" destOrd="0" presId="urn:microsoft.com/office/officeart/2005/8/layout/hList1"/>
    <dgm:cxn modelId="{0DB7C498-D8C6-43B9-8288-03FDBE198D47}" type="presOf" srcId="{BEE9DE7C-5314-4E15-B32D-C421C4E66AA3}" destId="{AAE88F3F-606A-421F-A366-9DD056FB50A3}" srcOrd="0" destOrd="0" presId="urn:microsoft.com/office/officeart/2005/8/layout/hList1"/>
    <dgm:cxn modelId="{E62AF199-CC94-4A21-9FBC-66840A9ED917}" type="presOf" srcId="{4FDAD8AE-7B50-4874-8D71-1E6DA51CA4A3}" destId="{958E708D-2488-4BCF-90EB-4D1FD1BEC914}" srcOrd="0" destOrd="0" presId="urn:microsoft.com/office/officeart/2005/8/layout/hList1"/>
    <dgm:cxn modelId="{18A8D89C-A41B-4D9D-8D17-EE7D9422144B}" srcId="{C110A9E5-803C-4B7F-B593-FB206DF6A17F}" destId="{4FDAD8AE-7B50-4874-8D71-1E6DA51CA4A3}" srcOrd="1" destOrd="0" parTransId="{BF49858A-1DA2-4EF6-A841-45C15BF96982}" sibTransId="{215D35B3-B63E-449A-9E9D-495B7B7EB9D8}"/>
    <dgm:cxn modelId="{3B81C8A0-4DEC-48C0-B533-2E677774C18E}" type="presOf" srcId="{29CF6F43-A763-4DD8-89CC-F5C7172CB799}" destId="{DB8B52C0-55A5-438D-9056-795C127609B0}" srcOrd="0" destOrd="0" presId="urn:microsoft.com/office/officeart/2005/8/layout/hList1"/>
    <dgm:cxn modelId="{7766A1DE-E1F2-4A67-B10A-54D2E47A4808}" type="presOf" srcId="{7810DD0E-5C7D-48E5-9F69-CBB1C999C641}" destId="{3576591F-874B-49C1-A9E1-ED75AD3A7BFC}" srcOrd="0" destOrd="0" presId="urn:microsoft.com/office/officeart/2005/8/layout/hList1"/>
    <dgm:cxn modelId="{F099E026-6EA6-4119-8DF7-E94E0CCEED02}" type="presParOf" srcId="{FE348230-C9DC-4285-99D9-2ED1765C4B9B}" destId="{56FE746E-0429-4451-8208-ABBD9DBFECE5}" srcOrd="0" destOrd="0" presId="urn:microsoft.com/office/officeart/2005/8/layout/hList1"/>
    <dgm:cxn modelId="{FE4B7A46-EC83-4142-A080-F5B7E647F7E9}" type="presParOf" srcId="{56FE746E-0429-4451-8208-ABBD9DBFECE5}" destId="{AAE88F3F-606A-421F-A366-9DD056FB50A3}" srcOrd="0" destOrd="0" presId="urn:microsoft.com/office/officeart/2005/8/layout/hList1"/>
    <dgm:cxn modelId="{C559B4B1-DC44-4319-8659-3E8C57579EBA}" type="presParOf" srcId="{56FE746E-0429-4451-8208-ABBD9DBFECE5}" destId="{3576591F-874B-49C1-A9E1-ED75AD3A7BFC}" srcOrd="1" destOrd="0" presId="urn:microsoft.com/office/officeart/2005/8/layout/hList1"/>
    <dgm:cxn modelId="{ED7E6007-F202-47B0-81C0-74D32182A782}" type="presParOf" srcId="{FE348230-C9DC-4285-99D9-2ED1765C4B9B}" destId="{2A64D771-6BC1-4358-8D6D-73B6B89D3186}" srcOrd="1" destOrd="0" presId="urn:microsoft.com/office/officeart/2005/8/layout/hList1"/>
    <dgm:cxn modelId="{D6CD6351-EBC2-4C4E-AA59-0ECCCE34F797}" type="presParOf" srcId="{FE348230-C9DC-4285-99D9-2ED1765C4B9B}" destId="{A3C26C57-5AF0-4EF5-9A11-27F1E0F1DD22}" srcOrd="2" destOrd="0" presId="urn:microsoft.com/office/officeart/2005/8/layout/hList1"/>
    <dgm:cxn modelId="{CED5E7BD-1ECE-40FD-BAFB-F4CF9EE33DCF}" type="presParOf" srcId="{A3C26C57-5AF0-4EF5-9A11-27F1E0F1DD22}" destId="{958E708D-2488-4BCF-90EB-4D1FD1BEC914}" srcOrd="0" destOrd="0" presId="urn:microsoft.com/office/officeart/2005/8/layout/hList1"/>
    <dgm:cxn modelId="{B26E5CD7-8CB0-411D-A64A-6F38EBC9608D}" type="presParOf" srcId="{A3C26C57-5AF0-4EF5-9A11-27F1E0F1DD22}" destId="{AE9D6C6B-CC80-4CF4-8559-E70E6AFAF810}" srcOrd="1" destOrd="0" presId="urn:microsoft.com/office/officeart/2005/8/layout/hList1"/>
    <dgm:cxn modelId="{8DA7212E-03B1-4826-8D7E-CAEA7B45DB48}" type="presParOf" srcId="{FE348230-C9DC-4285-99D9-2ED1765C4B9B}" destId="{717CCC92-09DF-4779-84A5-1E5062A28043}" srcOrd="3" destOrd="0" presId="urn:microsoft.com/office/officeart/2005/8/layout/hList1"/>
    <dgm:cxn modelId="{AC9145C2-5FE0-49C5-8FE5-563B477DAD87}" type="presParOf" srcId="{FE348230-C9DC-4285-99D9-2ED1765C4B9B}" destId="{73D908FB-DF5E-439A-B857-260B1972122F}" srcOrd="4" destOrd="0" presId="urn:microsoft.com/office/officeart/2005/8/layout/hList1"/>
    <dgm:cxn modelId="{40A28BE8-7936-4DC9-A9E5-751B7EBDCCBA}" type="presParOf" srcId="{73D908FB-DF5E-439A-B857-260B1972122F}" destId="{F7BF92E0-EF38-43F6-ABB2-7D36C891CA73}" srcOrd="0" destOrd="0" presId="urn:microsoft.com/office/officeart/2005/8/layout/hList1"/>
    <dgm:cxn modelId="{DED38373-32EB-42F9-A77C-2D94307610DA}" type="presParOf" srcId="{73D908FB-DF5E-439A-B857-260B1972122F}" destId="{DB8B52C0-55A5-438D-9056-795C127609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720BCA-B976-4F60-8100-E08B9DEB4465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C6E93180-31B0-4056-801E-6A1E558FFF1D}">
      <dgm:prSet phldrT="[Texto]"/>
      <dgm:spPr/>
      <dgm:t>
        <a:bodyPr/>
        <a:lstStyle/>
        <a:p>
          <a:r>
            <a:rPr lang="es-CL" dirty="0"/>
            <a:t>Regístrate en la plataforma</a:t>
          </a:r>
        </a:p>
      </dgm:t>
    </dgm:pt>
    <dgm:pt modelId="{6FF063A2-0AB3-4800-9D45-359513125617}" type="parTrans" cxnId="{BAD73811-9F93-40FB-B00A-3BDA120BC806}">
      <dgm:prSet/>
      <dgm:spPr/>
      <dgm:t>
        <a:bodyPr/>
        <a:lstStyle/>
        <a:p>
          <a:endParaRPr lang="es-CL"/>
        </a:p>
      </dgm:t>
    </dgm:pt>
    <dgm:pt modelId="{F11370DF-9BF3-46DF-8DB0-6423D32CB1E3}" type="sibTrans" cxnId="{BAD73811-9F93-40FB-B00A-3BDA120BC806}">
      <dgm:prSet/>
      <dgm:spPr/>
      <dgm:t>
        <a:bodyPr/>
        <a:lstStyle/>
        <a:p>
          <a:endParaRPr lang="es-CL"/>
        </a:p>
      </dgm:t>
    </dgm:pt>
    <dgm:pt modelId="{9F76A28B-46B3-4E29-AE2D-25191E6DF4B6}">
      <dgm:prSet phldrT="[Texto]"/>
      <dgm:spPr/>
      <dgm:t>
        <a:bodyPr/>
        <a:lstStyle/>
        <a:p>
          <a:r>
            <a:rPr lang="es-CL" dirty="0"/>
            <a:t>Súmate a las sesiones</a:t>
          </a:r>
        </a:p>
      </dgm:t>
    </dgm:pt>
    <dgm:pt modelId="{830A7D53-CDA6-49C3-B7AF-153D724114B9}" type="parTrans" cxnId="{6C436223-67DD-46A9-AD25-807CFE6200DD}">
      <dgm:prSet/>
      <dgm:spPr/>
      <dgm:t>
        <a:bodyPr/>
        <a:lstStyle/>
        <a:p>
          <a:endParaRPr lang="es-CL"/>
        </a:p>
      </dgm:t>
    </dgm:pt>
    <dgm:pt modelId="{0389E3C3-7943-472D-88D7-448FD7833FDD}" type="sibTrans" cxnId="{6C436223-67DD-46A9-AD25-807CFE6200DD}">
      <dgm:prSet/>
      <dgm:spPr/>
      <dgm:t>
        <a:bodyPr/>
        <a:lstStyle/>
        <a:p>
          <a:endParaRPr lang="es-CL"/>
        </a:p>
      </dgm:t>
    </dgm:pt>
    <dgm:pt modelId="{3A081F5C-4CEA-4D24-993C-356B7D56EEAA}">
      <dgm:prSet phldrT="[Texto]"/>
      <dgm:spPr/>
      <dgm:t>
        <a:bodyPr/>
        <a:lstStyle/>
        <a:p>
          <a:r>
            <a:rPr lang="es-CL" dirty="0"/>
            <a:t>Dialoga con pares</a:t>
          </a:r>
        </a:p>
      </dgm:t>
    </dgm:pt>
    <dgm:pt modelId="{EB3223EE-2E78-4740-AFBD-8DAB839BF916}" type="parTrans" cxnId="{93C5BBCF-19FB-4717-9B9C-5AF90B2CDD01}">
      <dgm:prSet/>
      <dgm:spPr/>
      <dgm:t>
        <a:bodyPr/>
        <a:lstStyle/>
        <a:p>
          <a:endParaRPr lang="es-CL"/>
        </a:p>
      </dgm:t>
    </dgm:pt>
    <dgm:pt modelId="{54C8D137-991F-4DCA-BFDF-89FF286833F7}" type="sibTrans" cxnId="{93C5BBCF-19FB-4717-9B9C-5AF90B2CDD01}">
      <dgm:prSet/>
      <dgm:spPr/>
      <dgm:t>
        <a:bodyPr/>
        <a:lstStyle/>
        <a:p>
          <a:endParaRPr lang="es-CL"/>
        </a:p>
      </dgm:t>
    </dgm:pt>
    <dgm:pt modelId="{372CA346-AD26-4B2E-AEA5-4A85F47C3A84}">
      <dgm:prSet phldrT="[Texto]"/>
      <dgm:spPr/>
      <dgm:t>
        <a:bodyPr/>
        <a:lstStyle/>
        <a:p>
          <a:r>
            <a:rPr lang="es-CL" dirty="0"/>
            <a:t>Propone ideas</a:t>
          </a:r>
        </a:p>
      </dgm:t>
    </dgm:pt>
    <dgm:pt modelId="{2C72781A-5A3D-46E4-B72B-ED1885A2DC6D}" type="parTrans" cxnId="{E8B3AA41-F538-427C-A7F8-121FE94C9D48}">
      <dgm:prSet/>
      <dgm:spPr/>
      <dgm:t>
        <a:bodyPr/>
        <a:lstStyle/>
        <a:p>
          <a:endParaRPr lang="es-CL"/>
        </a:p>
      </dgm:t>
    </dgm:pt>
    <dgm:pt modelId="{FEF2C0D2-CA69-4C38-A3F5-D4CDE1802064}" type="sibTrans" cxnId="{E8B3AA41-F538-427C-A7F8-121FE94C9D48}">
      <dgm:prSet/>
      <dgm:spPr/>
      <dgm:t>
        <a:bodyPr/>
        <a:lstStyle/>
        <a:p>
          <a:endParaRPr lang="es-CL"/>
        </a:p>
      </dgm:t>
    </dgm:pt>
    <dgm:pt modelId="{E84DFEB0-0AA6-4C29-8397-36C570A8E45E}">
      <dgm:prSet phldrT="[Texto]"/>
      <dgm:spPr/>
      <dgm:t>
        <a:bodyPr/>
        <a:lstStyle/>
        <a:p>
          <a:r>
            <a:rPr lang="es-CL" dirty="0"/>
            <a:t>Participa del trabajo</a:t>
          </a:r>
        </a:p>
      </dgm:t>
    </dgm:pt>
    <dgm:pt modelId="{CB9BEC3B-B5C6-4B45-B45E-6F516EC7C45D}" type="parTrans" cxnId="{AFE3BD01-8004-417B-9CAE-F9CD1C34C156}">
      <dgm:prSet/>
      <dgm:spPr/>
      <dgm:t>
        <a:bodyPr/>
        <a:lstStyle/>
        <a:p>
          <a:endParaRPr lang="es-CL"/>
        </a:p>
      </dgm:t>
    </dgm:pt>
    <dgm:pt modelId="{48491F31-3A7F-41E8-886D-081B6414A26A}" type="sibTrans" cxnId="{AFE3BD01-8004-417B-9CAE-F9CD1C34C156}">
      <dgm:prSet/>
      <dgm:spPr/>
      <dgm:t>
        <a:bodyPr/>
        <a:lstStyle/>
        <a:p>
          <a:endParaRPr lang="es-CL"/>
        </a:p>
      </dgm:t>
    </dgm:pt>
    <dgm:pt modelId="{E176404E-29CC-4679-B12D-838E4A239264}" type="pres">
      <dgm:prSet presAssocID="{15720BCA-B976-4F60-8100-E08B9DEB4465}" presName="cycle" presStyleCnt="0">
        <dgm:presLayoutVars>
          <dgm:dir/>
          <dgm:resizeHandles val="exact"/>
        </dgm:presLayoutVars>
      </dgm:prSet>
      <dgm:spPr/>
    </dgm:pt>
    <dgm:pt modelId="{FCDC0006-DD70-4D7E-B18F-B969B1702CA2}" type="pres">
      <dgm:prSet presAssocID="{C6E93180-31B0-4056-801E-6A1E558FFF1D}" presName="node" presStyleLbl="node1" presStyleIdx="0" presStyleCnt="5" custScaleX="122266" custScaleY="106397" custRadScaleRad="99465" custRadScaleInc="22570">
        <dgm:presLayoutVars>
          <dgm:bulletEnabled val="1"/>
        </dgm:presLayoutVars>
      </dgm:prSet>
      <dgm:spPr/>
    </dgm:pt>
    <dgm:pt modelId="{19F5E780-2E70-4D10-9E53-666093519ADE}" type="pres">
      <dgm:prSet presAssocID="{C6E93180-31B0-4056-801E-6A1E558FFF1D}" presName="spNode" presStyleCnt="0"/>
      <dgm:spPr/>
    </dgm:pt>
    <dgm:pt modelId="{7A14BAAD-69A2-48D6-B2F9-993DE36E30EB}" type="pres">
      <dgm:prSet presAssocID="{F11370DF-9BF3-46DF-8DB0-6423D32CB1E3}" presName="sibTrans" presStyleLbl="sibTrans1D1" presStyleIdx="0" presStyleCnt="5"/>
      <dgm:spPr/>
    </dgm:pt>
    <dgm:pt modelId="{899B7DC3-95B9-4AE7-A90A-36EC42CF4B6B}" type="pres">
      <dgm:prSet presAssocID="{9F76A28B-46B3-4E29-AE2D-25191E6DF4B6}" presName="node" presStyleLbl="node1" presStyleIdx="1" presStyleCnt="5" custScaleX="122266" custScaleY="106397" custRadScaleRad="108696" custRadScaleInc="8421">
        <dgm:presLayoutVars>
          <dgm:bulletEnabled val="1"/>
        </dgm:presLayoutVars>
      </dgm:prSet>
      <dgm:spPr/>
    </dgm:pt>
    <dgm:pt modelId="{E4C5DE02-6AE9-4792-A5FA-2AD7512A3252}" type="pres">
      <dgm:prSet presAssocID="{9F76A28B-46B3-4E29-AE2D-25191E6DF4B6}" presName="spNode" presStyleCnt="0"/>
      <dgm:spPr/>
    </dgm:pt>
    <dgm:pt modelId="{22ED68BA-6636-4C47-B736-155E9A3D1B5F}" type="pres">
      <dgm:prSet presAssocID="{0389E3C3-7943-472D-88D7-448FD7833FDD}" presName="sibTrans" presStyleLbl="sibTrans1D1" presStyleIdx="1" presStyleCnt="5"/>
      <dgm:spPr/>
    </dgm:pt>
    <dgm:pt modelId="{E5BB3AAC-BD0F-48D8-B825-C078DA3EE035}" type="pres">
      <dgm:prSet presAssocID="{3A081F5C-4CEA-4D24-993C-356B7D56EEAA}" presName="node" presStyleLbl="node1" presStyleIdx="2" presStyleCnt="5" custScaleX="122266" custScaleY="106397" custRadScaleRad="106544" custRadScaleInc="-15743">
        <dgm:presLayoutVars>
          <dgm:bulletEnabled val="1"/>
        </dgm:presLayoutVars>
      </dgm:prSet>
      <dgm:spPr/>
    </dgm:pt>
    <dgm:pt modelId="{3FB93F5C-64E1-4469-80B8-33A82C6B9A1F}" type="pres">
      <dgm:prSet presAssocID="{3A081F5C-4CEA-4D24-993C-356B7D56EEAA}" presName="spNode" presStyleCnt="0"/>
      <dgm:spPr/>
    </dgm:pt>
    <dgm:pt modelId="{DEC3BC7C-5ADF-4380-BF5B-7DFA570F22A5}" type="pres">
      <dgm:prSet presAssocID="{54C8D137-991F-4DCA-BFDF-89FF286833F7}" presName="sibTrans" presStyleLbl="sibTrans1D1" presStyleIdx="2" presStyleCnt="5"/>
      <dgm:spPr/>
    </dgm:pt>
    <dgm:pt modelId="{49AE2C89-7421-46F7-9215-3BE5C627D77F}" type="pres">
      <dgm:prSet presAssocID="{372CA346-AD26-4B2E-AEA5-4A85F47C3A84}" presName="node" presStyleLbl="node1" presStyleIdx="3" presStyleCnt="5" custScaleX="122266" custScaleY="106397" custRadScaleRad="95623" custRadScaleInc="-20428">
        <dgm:presLayoutVars>
          <dgm:bulletEnabled val="1"/>
        </dgm:presLayoutVars>
      </dgm:prSet>
      <dgm:spPr/>
    </dgm:pt>
    <dgm:pt modelId="{E704410D-9A46-4FC1-A4BB-3B06BBC0E377}" type="pres">
      <dgm:prSet presAssocID="{372CA346-AD26-4B2E-AEA5-4A85F47C3A84}" presName="spNode" presStyleCnt="0"/>
      <dgm:spPr/>
    </dgm:pt>
    <dgm:pt modelId="{415099F2-86AA-476E-AD9B-440C4101F623}" type="pres">
      <dgm:prSet presAssocID="{FEF2C0D2-CA69-4C38-A3F5-D4CDE1802064}" presName="sibTrans" presStyleLbl="sibTrans1D1" presStyleIdx="3" presStyleCnt="5"/>
      <dgm:spPr/>
    </dgm:pt>
    <dgm:pt modelId="{0B11B659-1C1D-4CCB-B4F3-E1D387BADEC5}" type="pres">
      <dgm:prSet presAssocID="{E84DFEB0-0AA6-4C29-8397-36C570A8E45E}" presName="node" presStyleLbl="node1" presStyleIdx="4" presStyleCnt="5" custScaleX="122266" custScaleY="106397" custRadScaleRad="90789" custRadScaleInc="5181">
        <dgm:presLayoutVars>
          <dgm:bulletEnabled val="1"/>
        </dgm:presLayoutVars>
      </dgm:prSet>
      <dgm:spPr/>
    </dgm:pt>
    <dgm:pt modelId="{5A198DAF-EBEC-4B04-AEC6-ADCE34095E3A}" type="pres">
      <dgm:prSet presAssocID="{E84DFEB0-0AA6-4C29-8397-36C570A8E45E}" presName="spNode" presStyleCnt="0"/>
      <dgm:spPr/>
    </dgm:pt>
    <dgm:pt modelId="{299C4D4B-553E-473C-8A53-21F84812D15D}" type="pres">
      <dgm:prSet presAssocID="{48491F31-3A7F-41E8-886D-081B6414A26A}" presName="sibTrans" presStyleLbl="sibTrans1D1" presStyleIdx="4" presStyleCnt="5"/>
      <dgm:spPr/>
    </dgm:pt>
  </dgm:ptLst>
  <dgm:cxnLst>
    <dgm:cxn modelId="{36A50E00-CE3D-4576-A5A1-CC04D65B0679}" type="presOf" srcId="{E84DFEB0-0AA6-4C29-8397-36C570A8E45E}" destId="{0B11B659-1C1D-4CCB-B4F3-E1D387BADEC5}" srcOrd="0" destOrd="0" presId="urn:microsoft.com/office/officeart/2005/8/layout/cycle6"/>
    <dgm:cxn modelId="{AFE3BD01-8004-417B-9CAE-F9CD1C34C156}" srcId="{15720BCA-B976-4F60-8100-E08B9DEB4465}" destId="{E84DFEB0-0AA6-4C29-8397-36C570A8E45E}" srcOrd="4" destOrd="0" parTransId="{CB9BEC3B-B5C6-4B45-B45E-6F516EC7C45D}" sibTransId="{48491F31-3A7F-41E8-886D-081B6414A26A}"/>
    <dgm:cxn modelId="{BAD73811-9F93-40FB-B00A-3BDA120BC806}" srcId="{15720BCA-B976-4F60-8100-E08B9DEB4465}" destId="{C6E93180-31B0-4056-801E-6A1E558FFF1D}" srcOrd="0" destOrd="0" parTransId="{6FF063A2-0AB3-4800-9D45-359513125617}" sibTransId="{F11370DF-9BF3-46DF-8DB0-6423D32CB1E3}"/>
    <dgm:cxn modelId="{0B01431A-9A10-4D24-BC70-F765146DE1F7}" type="presOf" srcId="{F11370DF-9BF3-46DF-8DB0-6423D32CB1E3}" destId="{7A14BAAD-69A2-48D6-B2F9-993DE36E30EB}" srcOrd="0" destOrd="0" presId="urn:microsoft.com/office/officeart/2005/8/layout/cycle6"/>
    <dgm:cxn modelId="{E3F69D1D-4B03-48B4-BC9D-AEBE7C628D61}" type="presOf" srcId="{54C8D137-991F-4DCA-BFDF-89FF286833F7}" destId="{DEC3BC7C-5ADF-4380-BF5B-7DFA570F22A5}" srcOrd="0" destOrd="0" presId="urn:microsoft.com/office/officeart/2005/8/layout/cycle6"/>
    <dgm:cxn modelId="{6C436223-67DD-46A9-AD25-807CFE6200DD}" srcId="{15720BCA-B976-4F60-8100-E08B9DEB4465}" destId="{9F76A28B-46B3-4E29-AE2D-25191E6DF4B6}" srcOrd="1" destOrd="0" parTransId="{830A7D53-CDA6-49C3-B7AF-153D724114B9}" sibTransId="{0389E3C3-7943-472D-88D7-448FD7833FDD}"/>
    <dgm:cxn modelId="{FBC57B30-76D2-4629-958C-3DA60AC773F7}" type="presOf" srcId="{15720BCA-B976-4F60-8100-E08B9DEB4465}" destId="{E176404E-29CC-4679-B12D-838E4A239264}" srcOrd="0" destOrd="0" presId="urn:microsoft.com/office/officeart/2005/8/layout/cycle6"/>
    <dgm:cxn modelId="{8756FC36-A4C4-4440-923D-E928E81DE98B}" type="presOf" srcId="{0389E3C3-7943-472D-88D7-448FD7833FDD}" destId="{22ED68BA-6636-4C47-B736-155E9A3D1B5F}" srcOrd="0" destOrd="0" presId="urn:microsoft.com/office/officeart/2005/8/layout/cycle6"/>
    <dgm:cxn modelId="{E8B3AA41-F538-427C-A7F8-121FE94C9D48}" srcId="{15720BCA-B976-4F60-8100-E08B9DEB4465}" destId="{372CA346-AD26-4B2E-AEA5-4A85F47C3A84}" srcOrd="3" destOrd="0" parTransId="{2C72781A-5A3D-46E4-B72B-ED1885A2DC6D}" sibTransId="{FEF2C0D2-CA69-4C38-A3F5-D4CDE1802064}"/>
    <dgm:cxn modelId="{9E93D846-C0BD-4509-A616-FECD1FC3BB06}" type="presOf" srcId="{3A081F5C-4CEA-4D24-993C-356B7D56EEAA}" destId="{E5BB3AAC-BD0F-48D8-B825-C078DA3EE035}" srcOrd="0" destOrd="0" presId="urn:microsoft.com/office/officeart/2005/8/layout/cycle6"/>
    <dgm:cxn modelId="{BD9B6D4D-9B77-4729-A140-C68C26E44DBE}" type="presOf" srcId="{FEF2C0D2-CA69-4C38-A3F5-D4CDE1802064}" destId="{415099F2-86AA-476E-AD9B-440C4101F623}" srcOrd="0" destOrd="0" presId="urn:microsoft.com/office/officeart/2005/8/layout/cycle6"/>
    <dgm:cxn modelId="{D731BD72-8388-42FC-82B0-7910C09CFA41}" type="presOf" srcId="{C6E93180-31B0-4056-801E-6A1E558FFF1D}" destId="{FCDC0006-DD70-4D7E-B18F-B969B1702CA2}" srcOrd="0" destOrd="0" presId="urn:microsoft.com/office/officeart/2005/8/layout/cycle6"/>
    <dgm:cxn modelId="{7B67D497-C111-49E8-90E5-64A5C11EC2B2}" type="presOf" srcId="{9F76A28B-46B3-4E29-AE2D-25191E6DF4B6}" destId="{899B7DC3-95B9-4AE7-A90A-36EC42CF4B6B}" srcOrd="0" destOrd="0" presId="urn:microsoft.com/office/officeart/2005/8/layout/cycle6"/>
    <dgm:cxn modelId="{EB20EBB9-1F66-4709-AF7D-B47D9D43CC8A}" type="presOf" srcId="{48491F31-3A7F-41E8-886D-081B6414A26A}" destId="{299C4D4B-553E-473C-8A53-21F84812D15D}" srcOrd="0" destOrd="0" presId="urn:microsoft.com/office/officeart/2005/8/layout/cycle6"/>
    <dgm:cxn modelId="{93C5BBCF-19FB-4717-9B9C-5AF90B2CDD01}" srcId="{15720BCA-B976-4F60-8100-E08B9DEB4465}" destId="{3A081F5C-4CEA-4D24-993C-356B7D56EEAA}" srcOrd="2" destOrd="0" parTransId="{EB3223EE-2E78-4740-AFBD-8DAB839BF916}" sibTransId="{54C8D137-991F-4DCA-BFDF-89FF286833F7}"/>
    <dgm:cxn modelId="{283934D6-809C-4F5F-B448-39D809A4EA6F}" type="presOf" srcId="{372CA346-AD26-4B2E-AEA5-4A85F47C3A84}" destId="{49AE2C89-7421-46F7-9215-3BE5C627D77F}" srcOrd="0" destOrd="0" presId="urn:microsoft.com/office/officeart/2005/8/layout/cycle6"/>
    <dgm:cxn modelId="{E33BF590-EF50-4F9D-9146-43BB4BC67D49}" type="presParOf" srcId="{E176404E-29CC-4679-B12D-838E4A239264}" destId="{FCDC0006-DD70-4D7E-B18F-B969B1702CA2}" srcOrd="0" destOrd="0" presId="urn:microsoft.com/office/officeart/2005/8/layout/cycle6"/>
    <dgm:cxn modelId="{D75B4F93-68C0-464A-BE1A-DC9B003B9253}" type="presParOf" srcId="{E176404E-29CC-4679-B12D-838E4A239264}" destId="{19F5E780-2E70-4D10-9E53-666093519ADE}" srcOrd="1" destOrd="0" presId="urn:microsoft.com/office/officeart/2005/8/layout/cycle6"/>
    <dgm:cxn modelId="{7F8DE78D-CBA9-4759-935C-AB35D9D4FB1D}" type="presParOf" srcId="{E176404E-29CC-4679-B12D-838E4A239264}" destId="{7A14BAAD-69A2-48D6-B2F9-993DE36E30EB}" srcOrd="2" destOrd="0" presId="urn:microsoft.com/office/officeart/2005/8/layout/cycle6"/>
    <dgm:cxn modelId="{A8270B9F-FB9C-4B58-A033-78117A55E1D1}" type="presParOf" srcId="{E176404E-29CC-4679-B12D-838E4A239264}" destId="{899B7DC3-95B9-4AE7-A90A-36EC42CF4B6B}" srcOrd="3" destOrd="0" presId="urn:microsoft.com/office/officeart/2005/8/layout/cycle6"/>
    <dgm:cxn modelId="{BA948DFC-9FF8-432B-A520-BB6AAB53D5B3}" type="presParOf" srcId="{E176404E-29CC-4679-B12D-838E4A239264}" destId="{E4C5DE02-6AE9-4792-A5FA-2AD7512A3252}" srcOrd="4" destOrd="0" presId="urn:microsoft.com/office/officeart/2005/8/layout/cycle6"/>
    <dgm:cxn modelId="{A345B3E0-ECF7-4178-88D3-CD65EA4C67D6}" type="presParOf" srcId="{E176404E-29CC-4679-B12D-838E4A239264}" destId="{22ED68BA-6636-4C47-B736-155E9A3D1B5F}" srcOrd="5" destOrd="0" presId="urn:microsoft.com/office/officeart/2005/8/layout/cycle6"/>
    <dgm:cxn modelId="{F4FD9875-DC84-4FCE-B6FA-004F97E1FA8E}" type="presParOf" srcId="{E176404E-29CC-4679-B12D-838E4A239264}" destId="{E5BB3AAC-BD0F-48D8-B825-C078DA3EE035}" srcOrd="6" destOrd="0" presId="urn:microsoft.com/office/officeart/2005/8/layout/cycle6"/>
    <dgm:cxn modelId="{9C2DB4F6-B5DA-417C-9E99-DDA74B98ACB3}" type="presParOf" srcId="{E176404E-29CC-4679-B12D-838E4A239264}" destId="{3FB93F5C-64E1-4469-80B8-33A82C6B9A1F}" srcOrd="7" destOrd="0" presId="urn:microsoft.com/office/officeart/2005/8/layout/cycle6"/>
    <dgm:cxn modelId="{C1B27273-3DFB-430F-A05F-C6CE0B021E45}" type="presParOf" srcId="{E176404E-29CC-4679-B12D-838E4A239264}" destId="{DEC3BC7C-5ADF-4380-BF5B-7DFA570F22A5}" srcOrd="8" destOrd="0" presId="urn:microsoft.com/office/officeart/2005/8/layout/cycle6"/>
    <dgm:cxn modelId="{6089DF46-CEFC-4BFF-B0EA-338420DA1180}" type="presParOf" srcId="{E176404E-29CC-4679-B12D-838E4A239264}" destId="{49AE2C89-7421-46F7-9215-3BE5C627D77F}" srcOrd="9" destOrd="0" presId="urn:microsoft.com/office/officeart/2005/8/layout/cycle6"/>
    <dgm:cxn modelId="{3AC63EAF-7505-4166-997D-B9472EE76641}" type="presParOf" srcId="{E176404E-29CC-4679-B12D-838E4A239264}" destId="{E704410D-9A46-4FC1-A4BB-3B06BBC0E377}" srcOrd="10" destOrd="0" presId="urn:microsoft.com/office/officeart/2005/8/layout/cycle6"/>
    <dgm:cxn modelId="{06E46F04-1BD9-4871-A221-FEECDC8EBD8B}" type="presParOf" srcId="{E176404E-29CC-4679-B12D-838E4A239264}" destId="{415099F2-86AA-476E-AD9B-440C4101F623}" srcOrd="11" destOrd="0" presId="urn:microsoft.com/office/officeart/2005/8/layout/cycle6"/>
    <dgm:cxn modelId="{A82FBF95-80E1-43F1-B37B-D73A08850D04}" type="presParOf" srcId="{E176404E-29CC-4679-B12D-838E4A239264}" destId="{0B11B659-1C1D-4CCB-B4F3-E1D387BADEC5}" srcOrd="12" destOrd="0" presId="urn:microsoft.com/office/officeart/2005/8/layout/cycle6"/>
    <dgm:cxn modelId="{A3A8B5BB-33BB-454D-828E-9E327766ABDD}" type="presParOf" srcId="{E176404E-29CC-4679-B12D-838E4A239264}" destId="{5A198DAF-EBEC-4B04-AEC6-ADCE34095E3A}" srcOrd="13" destOrd="0" presId="urn:microsoft.com/office/officeart/2005/8/layout/cycle6"/>
    <dgm:cxn modelId="{3E1373FA-EBE5-4E3A-A70B-3577CBCC9E10}" type="presParOf" srcId="{E176404E-29CC-4679-B12D-838E4A239264}" destId="{299C4D4B-553E-473C-8A53-21F84812D15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88F3F-606A-421F-A366-9DD056FB50A3}">
      <dsp:nvSpPr>
        <dsp:cNvPr id="0" name=""/>
        <dsp:cNvSpPr/>
      </dsp:nvSpPr>
      <dsp:spPr>
        <a:xfrm>
          <a:off x="2368" y="11151"/>
          <a:ext cx="2309652" cy="4306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SIG | Salud</a:t>
          </a:r>
        </a:p>
      </dsp:txBody>
      <dsp:txXfrm>
        <a:off x="2368" y="11151"/>
        <a:ext cx="2309652" cy="430623"/>
      </dsp:txXfrm>
    </dsp:sp>
    <dsp:sp modelId="{3576591F-874B-49C1-A9E1-ED75AD3A7BFC}">
      <dsp:nvSpPr>
        <dsp:cNvPr id="0" name=""/>
        <dsp:cNvSpPr/>
      </dsp:nvSpPr>
      <dsp:spPr>
        <a:xfrm>
          <a:off x="8951" y="450361"/>
          <a:ext cx="2309652" cy="279681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100" kern="1200" dirty="0">
              <a:latin typeface="Fira Sans"/>
              <a:ea typeface="Fira Sans"/>
              <a:cs typeface="Fira Sans"/>
              <a:sym typeface="Fira Sans"/>
            </a:rPr>
            <a:t>Grupo de expertos que reúne a profesionales del área para explorar problemas de salud en América Latina y el Caribe, en los que la cooperación entre países es fundamental para darles respuesta, y por ello el grupo busca promover el intercambio de conocimientos para mejorar la atención sanitaria y, eventualmente, identificar soluciones digitales en la atención sanitaria que también puedan contribuir.</a:t>
          </a:r>
          <a:endParaRPr lang="es-CL" sz="1100" kern="1200" dirty="0"/>
        </a:p>
      </dsp:txBody>
      <dsp:txXfrm>
        <a:off x="8951" y="450361"/>
        <a:ext cx="2309652" cy="2796811"/>
      </dsp:txXfrm>
    </dsp:sp>
    <dsp:sp modelId="{958E708D-2488-4BCF-90EB-4D1FD1BEC914}">
      <dsp:nvSpPr>
        <dsp:cNvPr id="0" name=""/>
        <dsp:cNvSpPr/>
      </dsp:nvSpPr>
      <dsp:spPr>
        <a:xfrm>
          <a:off x="2635373" y="11151"/>
          <a:ext cx="2309652" cy="430623"/>
        </a:xfrm>
        <a:prstGeom prst="rect">
          <a:avLst/>
        </a:prstGeom>
        <a:solidFill>
          <a:schemeClr val="accent3">
            <a:hueOff val="-4991659"/>
            <a:satOff val="42307"/>
            <a:lumOff val="4215"/>
            <a:alphaOff val="0"/>
          </a:schemeClr>
        </a:solidFill>
        <a:ln w="25400" cap="flat" cmpd="sng" algn="ctr">
          <a:solidFill>
            <a:schemeClr val="accent3">
              <a:hueOff val="-4991659"/>
              <a:satOff val="42307"/>
              <a:lumOff val="4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81280" rIns="10800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SIG | Salud Digital</a:t>
          </a:r>
        </a:p>
      </dsp:txBody>
      <dsp:txXfrm>
        <a:off x="2635373" y="11151"/>
        <a:ext cx="2309652" cy="430623"/>
      </dsp:txXfrm>
    </dsp:sp>
    <dsp:sp modelId="{AE9D6C6B-CC80-4CF4-8559-E70E6AFAF810}">
      <dsp:nvSpPr>
        <dsp:cNvPr id="0" name=""/>
        <dsp:cNvSpPr/>
      </dsp:nvSpPr>
      <dsp:spPr>
        <a:xfrm>
          <a:off x="2635373" y="441775"/>
          <a:ext cx="2309652" cy="2796811"/>
        </a:xfrm>
        <a:prstGeom prst="rect">
          <a:avLst/>
        </a:prstGeom>
        <a:solidFill>
          <a:schemeClr val="accent3">
            <a:tint val="40000"/>
            <a:alpha val="90000"/>
            <a:hueOff val="-5320964"/>
            <a:satOff val="44569"/>
            <a:lumOff val="242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5320964"/>
              <a:satOff val="44569"/>
              <a:lumOff val="24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100" kern="1200" dirty="0">
              <a:latin typeface="Fira Sans"/>
              <a:ea typeface="Fira Sans"/>
              <a:cs typeface="Fira Sans"/>
              <a:sym typeface="Fira Sans"/>
            </a:rPr>
            <a:t>Grupo de expertos en salud y tecnología, dedicado a la promoción y desarrollo de tecnologías de salud digital para América Latina y el Caribe, facilitando la colaboración entre profesionales, investigadores y académicos en proyectos innovadores.</a:t>
          </a:r>
          <a:endParaRPr lang="es-CL" sz="1100" kern="1200" dirty="0"/>
        </a:p>
      </dsp:txBody>
      <dsp:txXfrm>
        <a:off x="2635373" y="441775"/>
        <a:ext cx="2309652" cy="2796811"/>
      </dsp:txXfrm>
    </dsp:sp>
    <dsp:sp modelId="{F7BF92E0-EF38-43F6-ABB2-7D36C891CA73}">
      <dsp:nvSpPr>
        <dsp:cNvPr id="0" name=""/>
        <dsp:cNvSpPr/>
      </dsp:nvSpPr>
      <dsp:spPr>
        <a:xfrm>
          <a:off x="5209111" y="11151"/>
          <a:ext cx="2309652" cy="430623"/>
        </a:xfrm>
        <a:prstGeom prst="rect">
          <a:avLst/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accent3">
              <a:hueOff val="-9983318"/>
              <a:satOff val="84615"/>
              <a:lumOff val="8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3152" rIns="72000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SIG | </a:t>
          </a:r>
          <a:r>
            <a:rPr lang="es-CL" sz="1800" kern="1200" dirty="0" err="1"/>
            <a:t>Citotecnología</a:t>
          </a:r>
          <a:endParaRPr lang="es-CL" sz="1800" kern="1200" dirty="0"/>
        </a:p>
      </dsp:txBody>
      <dsp:txXfrm>
        <a:off x="5209111" y="11151"/>
        <a:ext cx="2309652" cy="430623"/>
      </dsp:txXfrm>
    </dsp:sp>
    <dsp:sp modelId="{DB8B52C0-55A5-438D-9056-795C127609B0}">
      <dsp:nvSpPr>
        <dsp:cNvPr id="0" name=""/>
        <dsp:cNvSpPr/>
      </dsp:nvSpPr>
      <dsp:spPr>
        <a:xfrm>
          <a:off x="5216548" y="452926"/>
          <a:ext cx="2309652" cy="2796811"/>
        </a:xfrm>
        <a:prstGeom prst="rect">
          <a:avLst/>
        </a:prstGeom>
        <a:solidFill>
          <a:schemeClr val="accent3">
            <a:tint val="40000"/>
            <a:alpha val="90000"/>
            <a:hueOff val="-10641928"/>
            <a:satOff val="89138"/>
            <a:lumOff val="485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0641928"/>
              <a:satOff val="89138"/>
              <a:lumOff val="48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100" b="0" i="0" kern="1200" dirty="0"/>
            <a:t>Promueve e incrementa la interacción entre instituciones, asociaciones y grupos de estudio e investigación, con un enfoque en el fortalecimiento de los profesionales y el avance técnico-científico relacionado con el campo de la </a:t>
          </a:r>
          <a:r>
            <a:rPr lang="es-ES" sz="1100" b="0" i="0" kern="1200" dirty="0" err="1"/>
            <a:t>Citotecnología</a:t>
          </a:r>
          <a:r>
            <a:rPr lang="es-ES" sz="1100" b="0" i="0" kern="1200" dirty="0"/>
            <a:t> en LAC. Sus acciones tienen como objetivo promover la discusión, difusión, intercambio de experiencias académico-científicas y promover la construcción colectiva de estrategias para promover la Educación Profesional calificada y la Regulación del Trabajo en </a:t>
          </a:r>
          <a:r>
            <a:rPr lang="es-ES" sz="1100" b="0" i="0" kern="1200" dirty="0" err="1"/>
            <a:t>Citotecnología</a:t>
          </a:r>
          <a:r>
            <a:rPr lang="es-ES" sz="1100" b="0" i="0" kern="1200" dirty="0"/>
            <a:t> en estos países.</a:t>
          </a:r>
          <a:endParaRPr lang="es-CL" sz="1100" kern="1200" dirty="0"/>
        </a:p>
      </dsp:txBody>
      <dsp:txXfrm>
        <a:off x="5216548" y="452926"/>
        <a:ext cx="2309652" cy="2796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C0006-DD70-4D7E-B18F-B969B1702CA2}">
      <dsp:nvSpPr>
        <dsp:cNvPr id="0" name=""/>
        <dsp:cNvSpPr/>
      </dsp:nvSpPr>
      <dsp:spPr>
        <a:xfrm>
          <a:off x="2478920" y="3637"/>
          <a:ext cx="1450159" cy="8202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Regístrate en la plataforma</a:t>
          </a:r>
        </a:p>
      </dsp:txBody>
      <dsp:txXfrm>
        <a:off x="2518962" y="43679"/>
        <a:ext cx="1370075" cy="740178"/>
      </dsp:txXfrm>
    </dsp:sp>
    <dsp:sp modelId="{7A14BAAD-69A2-48D6-B2F9-993DE36E30EB}">
      <dsp:nvSpPr>
        <dsp:cNvPr id="0" name=""/>
        <dsp:cNvSpPr/>
      </dsp:nvSpPr>
      <dsp:spPr>
        <a:xfrm>
          <a:off x="1809005" y="564756"/>
          <a:ext cx="3082566" cy="3082566"/>
        </a:xfrm>
        <a:custGeom>
          <a:avLst/>
          <a:gdLst/>
          <a:ahLst/>
          <a:cxnLst/>
          <a:rect l="0" t="0" r="0" b="0"/>
          <a:pathLst>
            <a:path>
              <a:moveTo>
                <a:pt x="2126408" y="115386"/>
              </a:moveTo>
              <a:arcTo wR="1541283" hR="1541283" stAng="17538664" swAng="150779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B7DC3-95B9-4AE7-A90A-36EC42CF4B6B}">
      <dsp:nvSpPr>
        <dsp:cNvPr id="0" name=""/>
        <dsp:cNvSpPr/>
      </dsp:nvSpPr>
      <dsp:spPr>
        <a:xfrm>
          <a:off x="3944785" y="1068641"/>
          <a:ext cx="1450159" cy="820262"/>
        </a:xfrm>
        <a:prstGeom prst="roundRect">
          <a:avLst/>
        </a:prstGeom>
        <a:solidFill>
          <a:schemeClr val="accent3">
            <a:hueOff val="-2495830"/>
            <a:satOff val="21154"/>
            <a:lumOff val="21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Súmate a las sesiones</a:t>
          </a:r>
        </a:p>
      </dsp:txBody>
      <dsp:txXfrm>
        <a:off x="3984827" y="1108683"/>
        <a:ext cx="1370075" cy="740178"/>
      </dsp:txXfrm>
    </dsp:sp>
    <dsp:sp modelId="{22ED68BA-6636-4C47-B736-155E9A3D1B5F}">
      <dsp:nvSpPr>
        <dsp:cNvPr id="0" name=""/>
        <dsp:cNvSpPr/>
      </dsp:nvSpPr>
      <dsp:spPr>
        <a:xfrm>
          <a:off x="1651545" y="377768"/>
          <a:ext cx="3082566" cy="3082566"/>
        </a:xfrm>
        <a:custGeom>
          <a:avLst/>
          <a:gdLst/>
          <a:ahLst/>
          <a:cxnLst/>
          <a:rect l="0" t="0" r="0" b="0"/>
          <a:pathLst>
            <a:path>
              <a:moveTo>
                <a:pt x="3082427" y="1520560"/>
              </a:moveTo>
              <a:arcTo wR="1541283" hR="1541283" stAng="21553777" swAng="2094685"/>
            </a:path>
          </a:pathLst>
        </a:custGeom>
        <a:noFill/>
        <a:ln w="9525" cap="flat" cmpd="sng" algn="ctr">
          <a:solidFill>
            <a:schemeClr val="accent3">
              <a:hueOff val="-2495830"/>
              <a:satOff val="21154"/>
              <a:lumOff val="21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B3AAC-BD0F-48D8-B825-C078DA3EE035}">
      <dsp:nvSpPr>
        <dsp:cNvPr id="0" name=""/>
        <dsp:cNvSpPr/>
      </dsp:nvSpPr>
      <dsp:spPr>
        <a:xfrm>
          <a:off x="3384877" y="2791854"/>
          <a:ext cx="1450159" cy="820262"/>
        </a:xfrm>
        <a:prstGeom prst="roundRect">
          <a:avLst/>
        </a:prstGeom>
        <a:solidFill>
          <a:schemeClr val="accent3">
            <a:hueOff val="-4991659"/>
            <a:satOff val="42307"/>
            <a:lumOff val="42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Dialoga con pares</a:t>
          </a:r>
        </a:p>
      </dsp:txBody>
      <dsp:txXfrm>
        <a:off x="3424919" y="2831896"/>
        <a:ext cx="1370075" cy="740178"/>
      </dsp:txXfrm>
    </dsp:sp>
    <dsp:sp modelId="{DEC3BC7C-5ADF-4380-BF5B-7DFA570F22A5}">
      <dsp:nvSpPr>
        <dsp:cNvPr id="0" name=""/>
        <dsp:cNvSpPr/>
      </dsp:nvSpPr>
      <dsp:spPr>
        <a:xfrm>
          <a:off x="2201407" y="509041"/>
          <a:ext cx="3082566" cy="3082566"/>
        </a:xfrm>
        <a:custGeom>
          <a:avLst/>
          <a:gdLst/>
          <a:ahLst/>
          <a:cxnLst/>
          <a:rect l="0" t="0" r="0" b="0"/>
          <a:pathLst>
            <a:path>
              <a:moveTo>
                <a:pt x="1179711" y="3039555"/>
              </a:moveTo>
              <a:arcTo wR="1541283" hR="1541283" stAng="6214052" swAng="847126"/>
            </a:path>
          </a:pathLst>
        </a:custGeom>
        <a:noFill/>
        <a:ln w="9525" cap="flat" cmpd="sng" algn="ctr">
          <a:solidFill>
            <a:schemeClr val="accent3">
              <a:hueOff val="-4991659"/>
              <a:satOff val="42307"/>
              <a:lumOff val="42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E2C89-7421-46F7-9215-3BE5C627D77F}">
      <dsp:nvSpPr>
        <dsp:cNvPr id="0" name=""/>
        <dsp:cNvSpPr/>
      </dsp:nvSpPr>
      <dsp:spPr>
        <a:xfrm>
          <a:off x="1572984" y="2791849"/>
          <a:ext cx="1450159" cy="820262"/>
        </a:xfrm>
        <a:prstGeom prst="roundRect">
          <a:avLst/>
        </a:prstGeom>
        <a:solidFill>
          <a:schemeClr val="accent3">
            <a:hueOff val="-7487489"/>
            <a:satOff val="63461"/>
            <a:lumOff val="63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Propone ideas</a:t>
          </a:r>
        </a:p>
      </dsp:txBody>
      <dsp:txXfrm>
        <a:off x="1613026" y="2831891"/>
        <a:ext cx="1370075" cy="740178"/>
      </dsp:txXfrm>
    </dsp:sp>
    <dsp:sp modelId="{415099F2-86AA-476E-AD9B-440C4101F623}">
      <dsp:nvSpPr>
        <dsp:cNvPr id="0" name=""/>
        <dsp:cNvSpPr/>
      </dsp:nvSpPr>
      <dsp:spPr>
        <a:xfrm>
          <a:off x="1654525" y="487622"/>
          <a:ext cx="3082566" cy="3082566"/>
        </a:xfrm>
        <a:custGeom>
          <a:avLst/>
          <a:gdLst/>
          <a:ahLst/>
          <a:cxnLst/>
          <a:rect l="0" t="0" r="0" b="0"/>
          <a:pathLst>
            <a:path>
              <a:moveTo>
                <a:pt x="197528" y="2296185"/>
              </a:moveTo>
              <a:arcTo wR="1541283" hR="1541283" stAng="9040399" swAng="2051696"/>
            </a:path>
          </a:pathLst>
        </a:custGeom>
        <a:noFill/>
        <a:ln w="9525" cap="flat" cmpd="sng" algn="ctr">
          <a:solidFill>
            <a:schemeClr val="accent3">
              <a:hueOff val="-7487489"/>
              <a:satOff val="63461"/>
              <a:lumOff val="63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1B659-1C1D-4CCB-B4F3-E1D387BADEC5}">
      <dsp:nvSpPr>
        <dsp:cNvPr id="0" name=""/>
        <dsp:cNvSpPr/>
      </dsp:nvSpPr>
      <dsp:spPr>
        <a:xfrm>
          <a:off x="1013070" y="1068638"/>
          <a:ext cx="1450159" cy="820262"/>
        </a:xfrm>
        <a:prstGeom prst="roundRect">
          <a:avLst/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Participa del trabajo</a:t>
          </a:r>
        </a:p>
      </dsp:txBody>
      <dsp:txXfrm>
        <a:off x="1053112" y="1108680"/>
        <a:ext cx="1370075" cy="740178"/>
      </dsp:txXfrm>
    </dsp:sp>
    <dsp:sp modelId="{299C4D4B-553E-473C-8A53-21F84812D15D}">
      <dsp:nvSpPr>
        <dsp:cNvPr id="0" name=""/>
        <dsp:cNvSpPr/>
      </dsp:nvSpPr>
      <dsp:spPr>
        <a:xfrm>
          <a:off x="1769676" y="277145"/>
          <a:ext cx="3082566" cy="3082566"/>
        </a:xfrm>
        <a:custGeom>
          <a:avLst/>
          <a:gdLst/>
          <a:ahLst/>
          <a:cxnLst/>
          <a:rect l="0" t="0" r="0" b="0"/>
          <a:pathLst>
            <a:path>
              <a:moveTo>
                <a:pt x="198341" y="784936"/>
              </a:moveTo>
              <a:arcTo wR="1541283" hR="1541283" stAng="12563296" swAng="1659598"/>
            </a:path>
          </a:pathLst>
        </a:custGeom>
        <a:noFill/>
        <a:ln w="9525" cap="flat" cmpd="sng" algn="ctr">
          <a:solidFill>
            <a:schemeClr val="accent3">
              <a:hueOff val="-9983318"/>
              <a:satOff val="84615"/>
              <a:lumOff val="8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c36fc8e5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c36fc8e5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7342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43600" y="2911925"/>
            <a:ext cx="7456800" cy="89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229250" y="3810000"/>
            <a:ext cx="6685500" cy="5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251850" y="445025"/>
            <a:ext cx="75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251850" y="1152475"/>
            <a:ext cx="758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178010" y="445025"/>
            <a:ext cx="76542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629754" y="588552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1629754" y="1422552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1388100" y="425436"/>
            <a:ext cx="756643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1145058" y="1233174"/>
            <a:ext cx="3165641" cy="15182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1145058" y="2803075"/>
            <a:ext cx="3165641" cy="1265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1217862" y="4254917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1491048" y="1135321"/>
            <a:ext cx="7341251" cy="1934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1491048" y="3171567"/>
            <a:ext cx="7341251" cy="12814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2" name="Google Shape;19;p4">
            <a:extLst>
              <a:ext uri="{FF2B5EF4-FFF2-40B4-BE49-F238E27FC236}">
                <a16:creationId xmlns:a16="http://schemas.microsoft.com/office/drawing/2014/main" id="{B32E9C04-D7C3-4CB3-ACE5-2A66565DFA10}"/>
              </a:ext>
            </a:extLst>
          </p:cNvPr>
          <p:cNvPicPr preferRelativeResize="0"/>
          <p:nvPr userDrawn="1"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ania.Altamirano-lopez@redclara.net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etes.medicina.ufmg.br/revista/index.php/rlat/article/view/457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346548" y="2911925"/>
            <a:ext cx="6953852" cy="89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RUTE-ALC: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229250" y="3810000"/>
            <a:ext cx="6685500" cy="5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Fortaleciendo la salud regional con conectividad global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065B4-F399-6727-A6F0-49216F00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¿Cómo participar?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6C393EE-04DA-3A02-9806-8AA8D0192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1378851"/>
              </p:ext>
            </p:extLst>
          </p:nvPr>
        </p:nvGraphicFramePr>
        <p:xfrm>
          <a:off x="1986048" y="1086358"/>
          <a:ext cx="6118563" cy="3612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98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553D7-F6C4-D48C-1217-D777295E4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E1717C7-DD4D-FCF7-7A7D-EEBA94DD2F2D}"/>
              </a:ext>
            </a:extLst>
          </p:cNvPr>
          <p:cNvSpPr/>
          <p:nvPr/>
        </p:nvSpPr>
        <p:spPr>
          <a:xfrm>
            <a:off x="5241659" y="709022"/>
            <a:ext cx="3902342" cy="4434479"/>
          </a:xfrm>
          <a:custGeom>
            <a:avLst/>
            <a:gdLst/>
            <a:ahLst/>
            <a:cxnLst/>
            <a:rect l="l" t="t" r="r" b="b"/>
            <a:pathLst>
              <a:path w="7804683" h="8868957">
                <a:moveTo>
                  <a:pt x="0" y="0"/>
                </a:moveTo>
                <a:lnTo>
                  <a:pt x="7804683" y="0"/>
                </a:lnTo>
                <a:lnTo>
                  <a:pt x="7804683" y="8868957"/>
                </a:lnTo>
                <a:lnTo>
                  <a:pt x="0" y="88689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 sz="7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B9AA748-2CDA-2DA6-377D-6C6676B79747}"/>
              </a:ext>
            </a:extLst>
          </p:cNvPr>
          <p:cNvSpPr/>
          <p:nvPr/>
        </p:nvSpPr>
        <p:spPr>
          <a:xfrm>
            <a:off x="1976741" y="-1148421"/>
            <a:ext cx="7344142" cy="7344142"/>
          </a:xfrm>
          <a:custGeom>
            <a:avLst/>
            <a:gdLst/>
            <a:ahLst/>
            <a:cxnLst/>
            <a:rect l="l" t="t" r="r" b="b"/>
            <a:pathLst>
              <a:path w="14688284" h="14688284">
                <a:moveTo>
                  <a:pt x="0" y="0"/>
                </a:moveTo>
                <a:lnTo>
                  <a:pt x="14688284" y="0"/>
                </a:lnTo>
                <a:lnTo>
                  <a:pt x="14688284" y="14688284"/>
                </a:lnTo>
                <a:lnTo>
                  <a:pt x="0" y="146882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sz="70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CEB957D-E98F-9A49-8CDF-7C230C4B6AAD}"/>
              </a:ext>
            </a:extLst>
          </p:cNvPr>
          <p:cNvSpPr txBox="1"/>
          <p:nvPr/>
        </p:nvSpPr>
        <p:spPr>
          <a:xfrm>
            <a:off x="769908" y="3460271"/>
            <a:ext cx="7571836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Con traducción simultánea del portugués, español e inglés</a:t>
            </a:r>
          </a:p>
        </p:txBody>
      </p:sp>
      <p:pic>
        <p:nvPicPr>
          <p:cNvPr id="6" name="Imagen 5" descr="Código QR&#10;&#10;El contenido generado por IA puede ser incorrecto.">
            <a:extLst>
              <a:ext uri="{FF2B5EF4-FFF2-40B4-BE49-F238E27FC236}">
                <a16:creationId xmlns:a16="http://schemas.microsoft.com/office/drawing/2014/main" id="{2D808FE0-FB4E-51D0-0F8D-E14B26AD2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" b="14286"/>
          <a:stretch/>
        </p:blipFill>
        <p:spPr>
          <a:xfrm>
            <a:off x="1635636" y="380816"/>
            <a:ext cx="6620277" cy="454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2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4;p5">
            <a:extLst>
              <a:ext uri="{FF2B5EF4-FFF2-40B4-BE49-F238E27FC236}">
                <a16:creationId xmlns:a16="http://schemas.microsoft.com/office/drawing/2014/main" id="{CE2E1E62-02EA-8ED9-AEAE-160EAE6CDC7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7476"/>
          <a:stretch/>
        </p:blipFill>
        <p:spPr>
          <a:xfrm>
            <a:off x="0" y="1"/>
            <a:ext cx="9144003" cy="42446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E8A52B4-23F0-B2DB-E4B3-D9D827BCC6AA}"/>
              </a:ext>
            </a:extLst>
          </p:cNvPr>
          <p:cNvSpPr txBox="1"/>
          <p:nvPr/>
        </p:nvSpPr>
        <p:spPr>
          <a:xfrm>
            <a:off x="0" y="4251249"/>
            <a:ext cx="9144000" cy="1138773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Tania Altamirano</a:t>
            </a:r>
          </a:p>
          <a:p>
            <a:pPr algn="ctr"/>
            <a:r>
              <a:rPr lang="es-MX" sz="2000" dirty="0">
                <a:hlinkClick r:id="rId3"/>
              </a:rPr>
              <a:t>tania.Altamirano-lopez@redclara.net</a:t>
            </a:r>
            <a:endParaRPr lang="es-MX" sz="2000" dirty="0"/>
          </a:p>
          <a:p>
            <a:pPr algn="ctr"/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4152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251850" y="445025"/>
            <a:ext cx="75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Sobre RUTE-ALC</a:t>
            </a: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1218927" y="1152475"/>
            <a:ext cx="488181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ES" dirty="0"/>
              <a:t>La Red Universitaria de Telemedicina de América Latina y el Caribe (RUTE-ALC) es una iniciativa que se basa en la experiencia y principios de la Red Universitaria de Telemedicina (RUTE) de Brasil, que forma parte de la Red Nacional de Educación e Investigación, RNP.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5ECE37AE-2E04-0757-377A-98D7EAD0D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669" y="1152475"/>
            <a:ext cx="2800316" cy="143749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F50A26F-C57A-8F72-6C01-11A722629C74}"/>
              </a:ext>
            </a:extLst>
          </p:cNvPr>
          <p:cNvSpPr/>
          <p:nvPr/>
        </p:nvSpPr>
        <p:spPr>
          <a:xfrm>
            <a:off x="3203843" y="3412812"/>
            <a:ext cx="1587791" cy="1587791"/>
          </a:xfrm>
          <a:prstGeom prst="ellipse">
            <a:avLst/>
          </a:prstGeom>
          <a:solidFill>
            <a:srgbClr val="010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Unbounded Light" panose="020B0604020202020204" charset="0"/>
              </a:rPr>
              <a:t>Se establece en 2020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FB1AA06-6637-2C0F-8643-45A319BDD995}"/>
              </a:ext>
            </a:extLst>
          </p:cNvPr>
          <p:cNvSpPr/>
          <p:nvPr/>
        </p:nvSpPr>
        <p:spPr>
          <a:xfrm>
            <a:off x="5167510" y="3412812"/>
            <a:ext cx="1587791" cy="1587791"/>
          </a:xfrm>
          <a:prstGeom prst="ellipse">
            <a:avLst/>
          </a:prstGeom>
          <a:solidFill>
            <a:srgbClr val="010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Unbounded Light" panose="020B0604020202020204" charset="0"/>
              </a:rPr>
              <a:t>6</a:t>
            </a:r>
            <a:r>
              <a:rPr lang="es-ES" sz="1200" b="1" dirty="0">
                <a:solidFill>
                  <a:schemeClr val="bg1"/>
                </a:solidFill>
                <a:latin typeface="Unbounded Light" panose="020B0604020202020204" charset="0"/>
              </a:rPr>
              <a:t> miembros 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E2067B4-8E29-AA7F-3933-5112432E95C3}"/>
              </a:ext>
            </a:extLst>
          </p:cNvPr>
          <p:cNvSpPr/>
          <p:nvPr/>
        </p:nvSpPr>
        <p:spPr>
          <a:xfrm>
            <a:off x="7131177" y="3412812"/>
            <a:ext cx="1587791" cy="1587791"/>
          </a:xfrm>
          <a:prstGeom prst="ellipse">
            <a:avLst/>
          </a:prstGeom>
          <a:solidFill>
            <a:srgbClr val="010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bg1"/>
                </a:solidFill>
                <a:latin typeface="Unbounded Light" panose="020B0604020202020204" charset="0"/>
              </a:rPr>
              <a:t>Gobernanza</a:t>
            </a:r>
            <a:br>
              <a:rPr lang="es-ES" sz="1200" b="1" dirty="0">
                <a:solidFill>
                  <a:schemeClr val="bg1"/>
                </a:solidFill>
                <a:latin typeface="Unbounded Light" panose="020B0604020202020204" charset="0"/>
              </a:rPr>
            </a:br>
            <a:r>
              <a:rPr lang="es-ES" sz="1000" b="1" dirty="0">
                <a:solidFill>
                  <a:schemeClr val="bg1"/>
                </a:solidFill>
                <a:latin typeface="Unbounded Light" panose="020B0604020202020204" charset="0"/>
              </a:rPr>
              <a:t>Grupo estratégico + capítulos nacionales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20AC7-7E21-0E1E-87F3-BBC8184F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Objetivo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259ED6-F8BB-96BC-1576-A9C1085A4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RUTE-ALC busca establecer una red colaborativa entre instituciones académicas y de salud en América Latina, para promover el uso de las tecnologías de la información y comunicación (TIC) en el ámbito de la educación en salud.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8887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8BC15-B33E-7A2D-CBEB-38554C91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Redes miembro </a:t>
            </a:r>
          </a:p>
        </p:txBody>
      </p:sp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8821FBD2-3078-CB46-A389-93F0AA10E2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2136" y="1302503"/>
            <a:ext cx="3105013" cy="3623910"/>
          </a:xfrm>
          <a:prstGeom prst="rect">
            <a:avLst/>
          </a:prstGeom>
          <a:noFill/>
        </p:spPr>
      </p:pic>
      <p:pic>
        <p:nvPicPr>
          <p:cNvPr id="5" name="Imagen 4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052D376-234F-5800-92D3-12E297658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970" y="2394841"/>
            <a:ext cx="1041891" cy="378106"/>
          </a:xfrm>
          <a:prstGeom prst="rect">
            <a:avLst/>
          </a:prstGeom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6F1DF20C-1802-4E0F-FC82-943D1C3C2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670" y="1302503"/>
            <a:ext cx="1046716" cy="525009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846D66F1-D750-CC5A-E820-5C3C4B4B48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968" y="3865285"/>
            <a:ext cx="1124522" cy="438532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DAC5CA37-94E5-C7F8-1F5A-1AF3BCFA10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808" y="3509424"/>
            <a:ext cx="938318" cy="481601"/>
          </a:xfrm>
          <a:prstGeom prst="rect">
            <a:avLst/>
          </a:prstGeom>
        </p:spPr>
      </p:pic>
      <p:pic>
        <p:nvPicPr>
          <p:cNvPr id="9" name="Imagen 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342C04B-DA6F-E80C-E8C8-812E414FEC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0733" r="31401" b="39328"/>
          <a:stretch/>
        </p:blipFill>
        <p:spPr>
          <a:xfrm>
            <a:off x="5061622" y="1858243"/>
            <a:ext cx="1347829" cy="315138"/>
          </a:xfrm>
          <a:prstGeom prst="rect">
            <a:avLst/>
          </a:prstGeom>
        </p:spPr>
      </p:pic>
      <p:pic>
        <p:nvPicPr>
          <p:cNvPr id="10" name="Imagen 9" descr="Logotipo&#10;&#10;El contenido generado por IA puede ser incorrecto.">
            <a:extLst>
              <a:ext uri="{FF2B5EF4-FFF2-40B4-BE49-F238E27FC236}">
                <a16:creationId xmlns:a16="http://schemas.microsoft.com/office/drawing/2014/main" id="{F3FC2B8E-8E3F-0A89-F08A-2DEC79F251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82" y="2015812"/>
            <a:ext cx="850437" cy="85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C70B5-6A76-AD5F-ACF8-C3D868B09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FA3E5E-E5B6-BBBE-29D9-049739AE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Grupos de interés especial (</a:t>
            </a:r>
            <a:r>
              <a:rPr lang="es-CL" dirty="0" err="1"/>
              <a:t>SIGs</a:t>
            </a:r>
            <a:r>
              <a:rPr lang="es-CL" dirty="0"/>
              <a:t>)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071607C-9A47-CD60-9FB5-2B2A350D09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8253879"/>
              </p:ext>
            </p:extLst>
          </p:nvPr>
        </p:nvGraphicFramePr>
        <p:xfrm>
          <a:off x="1313490" y="1335419"/>
          <a:ext cx="7580399" cy="324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403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E2AB8-490A-CE7A-F033-E593ED359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Sesiones 2024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6362687-872D-C124-9776-91A65A95C646}"/>
              </a:ext>
            </a:extLst>
          </p:cNvPr>
          <p:cNvSpPr/>
          <p:nvPr/>
        </p:nvSpPr>
        <p:spPr>
          <a:xfrm>
            <a:off x="7020910" y="1030635"/>
            <a:ext cx="2123090" cy="4155464"/>
          </a:xfrm>
          <a:prstGeom prst="rect">
            <a:avLst/>
          </a:prstGeom>
          <a:solidFill>
            <a:srgbClr val="010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F123455-8A2A-BC7A-0C18-F0204B03EC0C}"/>
              </a:ext>
            </a:extLst>
          </p:cNvPr>
          <p:cNvSpPr txBox="1"/>
          <p:nvPr/>
        </p:nvSpPr>
        <p:spPr>
          <a:xfrm>
            <a:off x="2896661" y="4057971"/>
            <a:ext cx="1803417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97815" algn="l"/>
                <a:tab pos="298450" algn="l"/>
              </a:tabLst>
            </a:pPr>
            <a:r>
              <a:rPr lang="es-ES" sz="2000" b="1" dirty="0">
                <a:solidFill>
                  <a:srgbClr val="1E2283"/>
                </a:solidFill>
                <a:latin typeface="Unbounded Light" panose="020B0604020202020204" charset="0"/>
              </a:rPr>
              <a:t>1332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97815" algn="l"/>
                <a:tab pos="298450" algn="l"/>
              </a:tabLst>
            </a:pPr>
            <a:r>
              <a:rPr lang="es-ES" sz="1600" b="1" dirty="0">
                <a:solidFill>
                  <a:srgbClr val="1E2283"/>
                </a:solidFill>
                <a:latin typeface="Unbounded Light" panose="020B0604020202020204" charset="0"/>
              </a:rPr>
              <a:t>Participantes</a:t>
            </a:r>
            <a:endParaRPr lang="es-ES" sz="2000" b="1" dirty="0">
              <a:solidFill>
                <a:srgbClr val="1E2283"/>
              </a:solidFill>
              <a:latin typeface="Unbounded Light" panose="020B060402020202020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C28485D-BFFF-23FD-CC23-53A619360C57}"/>
              </a:ext>
            </a:extLst>
          </p:cNvPr>
          <p:cNvSpPr txBox="1"/>
          <p:nvPr/>
        </p:nvSpPr>
        <p:spPr>
          <a:xfrm>
            <a:off x="909452" y="1214076"/>
            <a:ext cx="2713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solidFill>
                  <a:srgbClr val="1E2283"/>
                </a:solidFill>
                <a:latin typeface="Unbounded Light" panose="020B0604020202020204" charset="0"/>
              </a:rPr>
              <a:t>SIG en </a:t>
            </a:r>
            <a:r>
              <a:rPr lang="es-MX" sz="2400" b="1" dirty="0">
                <a:solidFill>
                  <a:srgbClr val="1E2283"/>
                </a:solidFill>
                <a:latin typeface="Unbounded Light" panose="020B0604020202020204" charset="0"/>
              </a:rPr>
              <a:t>Salud</a:t>
            </a:r>
            <a:r>
              <a:rPr lang="es-MX" sz="1800" b="1" dirty="0">
                <a:solidFill>
                  <a:srgbClr val="1E2283"/>
                </a:solidFill>
                <a:latin typeface="Unbounded Light" panose="020B0604020202020204" charset="0"/>
              </a:rPr>
              <a:t> 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C0AA972-95AA-86F2-5060-67B272C0700E}"/>
              </a:ext>
            </a:extLst>
          </p:cNvPr>
          <p:cNvSpPr txBox="1"/>
          <p:nvPr/>
        </p:nvSpPr>
        <p:spPr>
          <a:xfrm>
            <a:off x="4095564" y="1214076"/>
            <a:ext cx="292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solidFill>
                  <a:srgbClr val="1E2283"/>
                </a:solidFill>
                <a:latin typeface="Unbounded Light" panose="020B0604020202020204" charset="0"/>
              </a:rPr>
              <a:t>SIG en </a:t>
            </a:r>
            <a:r>
              <a:rPr lang="es-MX" sz="2400" b="1" dirty="0">
                <a:solidFill>
                  <a:srgbClr val="1E2283"/>
                </a:solidFill>
                <a:latin typeface="Unbounded Light" panose="020B0604020202020204" charset="0"/>
              </a:rPr>
              <a:t>Salud Digital </a:t>
            </a:r>
            <a:endParaRPr lang="es-MX" sz="1800" b="1" dirty="0">
              <a:solidFill>
                <a:srgbClr val="1E2283"/>
              </a:solidFill>
              <a:latin typeface="Unbounded Light" panose="020B060402020202020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3FB2082-F8C8-DDF5-5A3B-77FF6CAAD61F}"/>
              </a:ext>
            </a:extLst>
          </p:cNvPr>
          <p:cNvSpPr txBox="1"/>
          <p:nvPr/>
        </p:nvSpPr>
        <p:spPr>
          <a:xfrm>
            <a:off x="1364320" y="3431773"/>
            <a:ext cx="1803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1E2283"/>
                </a:solidFill>
                <a:latin typeface="Unbounded Light" panose="020B0604020202020204" charset="0"/>
              </a:rPr>
              <a:t>7 SESIONES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1E2283"/>
                </a:solidFill>
                <a:latin typeface="Unbounded Light" panose="020B0604020202020204" charset="0"/>
              </a:rPr>
              <a:t>10 abril: 98</a:t>
            </a:r>
            <a:endParaRPr lang="es-MX" sz="1200" dirty="0">
              <a:solidFill>
                <a:srgbClr val="1E2283"/>
              </a:solidFill>
              <a:latin typeface="Unbounded Light" panose="020B060402020202020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1E2283"/>
                </a:solidFill>
                <a:latin typeface="Unbounded Light" panose="020B0604020202020204" charset="0"/>
              </a:rPr>
              <a:t>08 mayo: 131</a:t>
            </a:r>
            <a:endParaRPr lang="es-MX" sz="1200" dirty="0">
              <a:solidFill>
                <a:srgbClr val="1E2283"/>
              </a:solidFill>
              <a:latin typeface="Unbounded Light" panose="020B060402020202020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1E2283"/>
                </a:solidFill>
                <a:latin typeface="Unbounded Light" panose="020B0604020202020204" charset="0"/>
              </a:rPr>
              <a:t>12 junio: 80 </a:t>
            </a:r>
            <a:endParaRPr lang="es-MX" sz="1200" dirty="0">
              <a:solidFill>
                <a:srgbClr val="1E2283"/>
              </a:solidFill>
              <a:latin typeface="Unbounded Light" panose="020B060402020202020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1E2283"/>
                </a:solidFill>
                <a:latin typeface="Unbounded Light" panose="020B0604020202020204" charset="0"/>
              </a:rPr>
              <a:t>14 agosto: 64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1E2283"/>
                </a:solidFill>
                <a:latin typeface="Unbounded Light" panose="020B0604020202020204" charset="0"/>
              </a:rPr>
              <a:t>11 septiembre: 93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1E2283"/>
                </a:solidFill>
                <a:latin typeface="Unbounded Light" panose="020B0604020202020204" charset="0"/>
              </a:rPr>
              <a:t>16 octubre: 94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1E2283"/>
                </a:solidFill>
                <a:latin typeface="Unbounded Light" panose="020B0604020202020204" charset="0"/>
              </a:rPr>
              <a:t>27 noviembre: 123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1E2283"/>
              </a:solidFill>
              <a:latin typeface="Unbounded Light" panose="020B060402020202020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4BFA0E-7F0B-A78C-B9A1-DCA03032D7F4}"/>
              </a:ext>
            </a:extLst>
          </p:cNvPr>
          <p:cNvSpPr txBox="1"/>
          <p:nvPr/>
        </p:nvSpPr>
        <p:spPr>
          <a:xfrm>
            <a:off x="4672130" y="3431773"/>
            <a:ext cx="17745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1E2283"/>
                </a:solidFill>
                <a:latin typeface="Unbounded Light" panose="020B0604020202020204" charset="0"/>
              </a:rPr>
              <a:t>7 SESIONES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1E2283"/>
                </a:solidFill>
                <a:latin typeface="Unbounded Light" panose="020B0604020202020204" charset="0"/>
              </a:rPr>
              <a:t>24 abril: 58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1E2283"/>
                </a:solidFill>
                <a:latin typeface="Unbounded Light" panose="020B0604020202020204" charset="0"/>
              </a:rPr>
              <a:t>29 mayo: 98 </a:t>
            </a:r>
            <a:endParaRPr lang="es-MX" sz="1200" dirty="0">
              <a:solidFill>
                <a:srgbClr val="1E2283"/>
              </a:solidFill>
              <a:latin typeface="Unbounded Light" panose="020B060402020202020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1E2283"/>
                </a:solidFill>
                <a:latin typeface="Unbounded Light" panose="020B0604020202020204" charset="0"/>
              </a:rPr>
              <a:t>26 junio: 84</a:t>
            </a:r>
            <a:endParaRPr lang="es-MX" sz="1200" dirty="0">
              <a:solidFill>
                <a:srgbClr val="1E2283"/>
              </a:solidFill>
              <a:latin typeface="Unbounded Light" panose="020B060402020202020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1E2283"/>
                </a:solidFill>
                <a:latin typeface="Unbounded Light" panose="020B0604020202020204" charset="0"/>
              </a:rPr>
              <a:t>31 julio: 132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1E2283"/>
                </a:solidFill>
                <a:latin typeface="Unbounded Light" panose="020B0604020202020204" charset="0"/>
              </a:rPr>
              <a:t>04 septiembre: 79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1E2283"/>
                </a:solidFill>
                <a:latin typeface="Unbounded Light" panose="020B0604020202020204" charset="0"/>
              </a:rPr>
              <a:t>25 septiembre: 97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1E2283"/>
                </a:solidFill>
                <a:latin typeface="Unbounded Light" panose="020B0604020202020204" charset="0"/>
              </a:rPr>
              <a:t>30 octubre: 101</a:t>
            </a:r>
          </a:p>
          <a:p>
            <a:endParaRPr lang="es-MX" sz="1800" dirty="0">
              <a:solidFill>
                <a:srgbClr val="1E2283"/>
              </a:solidFill>
              <a:latin typeface="Unbounded Light" panose="020B0604020202020204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E756B73-2DAF-E499-3643-8D444D789B44}"/>
              </a:ext>
            </a:extLst>
          </p:cNvPr>
          <p:cNvSpPr/>
          <p:nvPr/>
        </p:nvSpPr>
        <p:spPr>
          <a:xfrm>
            <a:off x="1363581" y="1610240"/>
            <a:ext cx="1804895" cy="1754858"/>
          </a:xfrm>
          <a:prstGeom prst="ellipse">
            <a:avLst/>
          </a:prstGeom>
          <a:solidFill>
            <a:srgbClr val="295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Unbounded Light" panose="020B0604020202020204" charset="0"/>
              </a:rPr>
              <a:t>683</a:t>
            </a:r>
            <a:r>
              <a:rPr lang="es-ES" sz="2000" b="1" dirty="0">
                <a:solidFill>
                  <a:schemeClr val="bg1"/>
                </a:solidFill>
                <a:latin typeface="Unbounded Light" panose="020B060402020202020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Unbounded Light" panose="020B0604020202020204" charset="0"/>
              </a:rPr>
              <a:t>participantes</a:t>
            </a:r>
            <a:endParaRPr lang="es-ES" sz="600" dirty="0">
              <a:solidFill>
                <a:schemeClr val="bg1"/>
              </a:solidFill>
              <a:latin typeface="Unbounded Light" panose="020B060402020202020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AC143EB-E7C0-A008-5F79-B5676F5B1FAC}"/>
              </a:ext>
            </a:extLst>
          </p:cNvPr>
          <p:cNvSpPr/>
          <p:nvPr/>
        </p:nvSpPr>
        <p:spPr>
          <a:xfrm>
            <a:off x="4656973" y="1610240"/>
            <a:ext cx="1804895" cy="1754858"/>
          </a:xfrm>
          <a:prstGeom prst="ellipse">
            <a:avLst/>
          </a:prstGeom>
          <a:solidFill>
            <a:srgbClr val="295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Unbounded Light" panose="020B0604020202020204" charset="0"/>
              </a:rPr>
              <a:t>649</a:t>
            </a:r>
            <a:r>
              <a:rPr lang="es-ES" sz="2400" dirty="0">
                <a:solidFill>
                  <a:schemeClr val="bg1"/>
                </a:solidFill>
                <a:latin typeface="Unbounded Light" panose="020B060402020202020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Unbounded Light" panose="020B0604020202020204" charset="0"/>
              </a:rPr>
              <a:t>participantes</a:t>
            </a:r>
            <a:endParaRPr lang="es-ES" sz="1100" dirty="0">
              <a:solidFill>
                <a:schemeClr val="bg1"/>
              </a:solidFill>
              <a:latin typeface="Unbounded Light" panose="020B0604020202020204" charset="0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F451F9BF-4591-EF8D-8BF5-8BAB1FAC7915}"/>
              </a:ext>
            </a:extLst>
          </p:cNvPr>
          <p:cNvSpPr txBox="1"/>
          <p:nvPr/>
        </p:nvSpPr>
        <p:spPr>
          <a:xfrm>
            <a:off x="2948342" y="2600235"/>
            <a:ext cx="170005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97815" algn="l"/>
                <a:tab pos="298450" algn="l"/>
              </a:tabLst>
            </a:pPr>
            <a:r>
              <a:rPr lang="es-ES" sz="1600" b="1" dirty="0">
                <a:solidFill>
                  <a:srgbClr val="1E2283"/>
                </a:solidFill>
                <a:latin typeface="Unbounded Light" panose="020B0604020202020204" charset="0"/>
              </a:rPr>
              <a:t>14 sesiones realizadas</a:t>
            </a:r>
          </a:p>
        </p:txBody>
      </p:sp>
      <p:pic>
        <p:nvPicPr>
          <p:cNvPr id="14" name="Gráfico 13" descr="Calendario giratorio con relleno sólido">
            <a:extLst>
              <a:ext uri="{FF2B5EF4-FFF2-40B4-BE49-F238E27FC236}">
                <a16:creationId xmlns:a16="http://schemas.microsoft.com/office/drawing/2014/main" id="{D65ECF07-250C-219C-17B3-C830B1195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2626" y="1952422"/>
            <a:ext cx="751489" cy="751489"/>
          </a:xfrm>
          <a:prstGeom prst="rect">
            <a:avLst/>
          </a:prstGeom>
        </p:spPr>
      </p:pic>
      <p:pic>
        <p:nvPicPr>
          <p:cNvPr id="15" name="Gráfico 14" descr="Usuario con relleno sólido">
            <a:extLst>
              <a:ext uri="{FF2B5EF4-FFF2-40B4-BE49-F238E27FC236}">
                <a16:creationId xmlns:a16="http://schemas.microsoft.com/office/drawing/2014/main" id="{EA4D7C44-DCA2-C0D7-46E5-CD3E87D979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37957" y="3262404"/>
            <a:ext cx="920827" cy="920827"/>
          </a:xfrm>
          <a:prstGeom prst="rect">
            <a:avLst/>
          </a:prstGeom>
        </p:spPr>
      </p:pic>
      <p:sp>
        <p:nvSpPr>
          <p:cNvPr id="16" name="CaixaDeTexto 20">
            <a:extLst>
              <a:ext uri="{FF2B5EF4-FFF2-40B4-BE49-F238E27FC236}">
                <a16:creationId xmlns:a16="http://schemas.microsoft.com/office/drawing/2014/main" id="{5D244175-6F17-301B-01E5-FA99124FE59C}"/>
              </a:ext>
            </a:extLst>
          </p:cNvPr>
          <p:cNvSpPr txBox="1"/>
          <p:nvPr/>
        </p:nvSpPr>
        <p:spPr>
          <a:xfrm>
            <a:off x="7193695" y="1087735"/>
            <a:ext cx="1946299" cy="4001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Unbounded Light"/>
                <a:ea typeface="+mn-lt"/>
                <a:cs typeface="+mn-lt"/>
              </a:rPr>
              <a:t>Países registrados</a:t>
            </a:r>
            <a:br>
              <a:rPr lang="es-ES" sz="1200" b="1" dirty="0">
                <a:solidFill>
                  <a:schemeClr val="bg1"/>
                </a:solidFill>
                <a:latin typeface="Unbounded Light"/>
                <a:ea typeface="+mn-lt"/>
                <a:cs typeface="+mn-lt"/>
              </a:rPr>
            </a:br>
            <a:endParaRPr lang="es-ES" sz="1200" b="1" dirty="0">
              <a:solidFill>
                <a:schemeClr val="bg1"/>
              </a:solidFill>
              <a:latin typeface="Unbounded Light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Unbounded Light"/>
                <a:ea typeface="+mn-lt"/>
                <a:cs typeface="+mn-lt"/>
              </a:rPr>
              <a:t>Argentina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Unbounded Light"/>
                <a:ea typeface="+mn-lt"/>
                <a:cs typeface="+mn-lt"/>
              </a:rPr>
              <a:t>Bolivia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Unbounded Light"/>
                <a:ea typeface="+mn-lt"/>
                <a:cs typeface="+mn-lt"/>
              </a:rPr>
              <a:t>Brasil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Unbounded Light"/>
                <a:ea typeface="+mn-lt"/>
                <a:cs typeface="+mn-lt"/>
              </a:rPr>
              <a:t>Chile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Unbounded Light"/>
                <a:ea typeface="+mn-lt"/>
                <a:cs typeface="+mn-lt"/>
              </a:rPr>
              <a:t>Colombia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Unbounded Light"/>
                <a:ea typeface="+mn-lt"/>
                <a:cs typeface="+mn-lt"/>
              </a:rPr>
              <a:t>Costa 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Unbounded Light"/>
                <a:ea typeface="+mn-lt"/>
                <a:cs typeface="+mn-lt"/>
              </a:rPr>
              <a:t>R. Dominicana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Unbounded Light"/>
                <a:ea typeface="+mn-lt"/>
                <a:cs typeface="+mn-lt"/>
              </a:rPr>
              <a:t>Ecuador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Unbounded Light"/>
                <a:ea typeface="+mn-lt"/>
                <a:cs typeface="+mn-lt"/>
              </a:rPr>
              <a:t>El Salvador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Unbounded Light"/>
                <a:ea typeface="+mn-lt"/>
                <a:cs typeface="+mn-lt"/>
              </a:rPr>
              <a:t>Guatemala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Unbounded Light"/>
                <a:ea typeface="+mn-lt"/>
                <a:cs typeface="+mn-lt"/>
              </a:rPr>
              <a:t>Honduras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Unbounded Light"/>
                <a:ea typeface="+mn-lt"/>
                <a:cs typeface="+mn-lt"/>
              </a:rPr>
              <a:t>México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Unbounded Light"/>
                <a:ea typeface="+mn-lt"/>
                <a:cs typeface="+mn-lt"/>
              </a:rPr>
              <a:t>Países Bajos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Unbounded Light"/>
                <a:ea typeface="+mn-lt"/>
                <a:cs typeface="+mn-lt"/>
              </a:rPr>
              <a:t>Panamá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Unbounded Light"/>
                <a:ea typeface="+mn-lt"/>
                <a:cs typeface="+mn-lt"/>
              </a:rPr>
              <a:t>Paraguay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Unbounded Light"/>
                <a:ea typeface="+mn-lt"/>
                <a:cs typeface="+mn-lt"/>
              </a:rPr>
              <a:t>Perú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Unbounded Light"/>
                <a:ea typeface="+mn-lt"/>
                <a:cs typeface="+mn-lt"/>
              </a:rPr>
              <a:t>EEUU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Unbounded Light"/>
                <a:ea typeface="+mn-lt"/>
                <a:cs typeface="+mn-lt"/>
              </a:rPr>
              <a:t>Uruguay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Unbounded Light"/>
                <a:ea typeface="+mn-lt"/>
                <a:cs typeface="+mn-lt"/>
              </a:rPr>
              <a:t>Venezuela</a:t>
            </a:r>
            <a:endParaRPr lang="pt-BR" sz="1200" dirty="0">
              <a:solidFill>
                <a:schemeClr val="bg1"/>
              </a:solidFill>
              <a:latin typeface="Unbounded Ligh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849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C6511-0ABF-CE4C-C57D-B2DB78B06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D88AF7-4E0B-0264-F12A-2C7B10017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7A97F2-1A43-2FBC-8AD7-FCC9F0475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49" y="431869"/>
            <a:ext cx="7580399" cy="426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6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467DC-B1D3-8580-5F2C-565FC6F5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Recopilación de la experiencia</a:t>
            </a: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700B9E3-3173-C652-62AA-15C0A61BA5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6" t="11457" r="31550" b="219"/>
          <a:stretch/>
        </p:blipFill>
        <p:spPr>
          <a:xfrm>
            <a:off x="1302912" y="1189972"/>
            <a:ext cx="4522672" cy="375587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3251D5E-CEF6-F0D2-0475-9B58ABAE18F7}"/>
              </a:ext>
            </a:extLst>
          </p:cNvPr>
          <p:cNvSpPr txBox="1"/>
          <p:nvPr/>
        </p:nvSpPr>
        <p:spPr>
          <a:xfrm>
            <a:off x="6764139" y="3389334"/>
            <a:ext cx="206811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000" dirty="0">
                <a:solidFill>
                  <a:srgbClr val="1E2283"/>
                </a:solidFill>
                <a:latin typeface="Unbounded Light"/>
                <a:ea typeface="+mn-lt"/>
                <a:cs typeface="+mn-lt"/>
                <a:hlinkClick r:id="rId3"/>
              </a:rPr>
              <a:t>http://cetes.medicina.ufmg.br/revista/index.php/rlat/article/view/457</a:t>
            </a:r>
            <a:endParaRPr lang="es-CL" sz="1000" dirty="0">
              <a:solidFill>
                <a:srgbClr val="1E2283"/>
              </a:solidFill>
              <a:latin typeface="Unbounded Light"/>
              <a:ea typeface="+mn-lt"/>
              <a:cs typeface="+mn-lt"/>
            </a:endParaRPr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5EF12A8D-C6AD-43F6-37D0-0BC8DB91F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367" y="3364725"/>
            <a:ext cx="438150" cy="43815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D5EC7C9-D07E-85CC-BBA5-137CE0B5B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321" y="3802875"/>
            <a:ext cx="1200168" cy="12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BCCAEC-D449-8D59-FBE5-E1EEAF004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0136" y="1352810"/>
            <a:ext cx="3398491" cy="1553227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s-MX" sz="2100" dirty="0"/>
              <a:t>El artículo 18 anos de </a:t>
            </a:r>
            <a:r>
              <a:rPr lang="es-MX" sz="2100" dirty="0" err="1"/>
              <a:t>colaboração</a:t>
            </a:r>
            <a:r>
              <a:rPr lang="es-MX" sz="2100" dirty="0"/>
              <a:t> em </a:t>
            </a:r>
            <a:r>
              <a:rPr lang="es-MX" sz="2100" dirty="0" err="1"/>
              <a:t>saúde</a:t>
            </a:r>
            <a:r>
              <a:rPr lang="es-MX" sz="2100" dirty="0"/>
              <a:t> digital e </a:t>
            </a:r>
            <a:r>
              <a:rPr lang="es-MX" sz="2100" dirty="0" err="1"/>
              <a:t>expansão</a:t>
            </a:r>
            <a:r>
              <a:rPr lang="es-MX" sz="2100" dirty="0"/>
              <a:t> para RUTE-AL en el </a:t>
            </a:r>
            <a:r>
              <a:rPr lang="es-MX" sz="2100" dirty="0" err="1"/>
              <a:t>Latin</a:t>
            </a:r>
            <a:r>
              <a:rPr lang="es-MX" sz="2100" dirty="0"/>
              <a:t> American </a:t>
            </a:r>
            <a:r>
              <a:rPr lang="es-MX" sz="2100" dirty="0" err="1"/>
              <a:t>Journal</a:t>
            </a:r>
            <a:r>
              <a:rPr lang="es-MX" sz="2100" dirty="0"/>
              <a:t> </a:t>
            </a:r>
            <a:r>
              <a:rPr lang="es-MX" sz="2100" dirty="0" err="1"/>
              <a:t>of</a:t>
            </a:r>
            <a:r>
              <a:rPr lang="es-MX" sz="2100" dirty="0"/>
              <a:t> </a:t>
            </a:r>
            <a:r>
              <a:rPr lang="es-MX" sz="2100" dirty="0" err="1"/>
              <a:t>Telehealth</a:t>
            </a:r>
            <a:r>
              <a:rPr lang="es-MX" sz="2100" dirty="0"/>
              <a:t>. Este texto, liderado por Luiz Messina y Paulo Lopes, contó con la participación de todas las redes miembros de RUTE-AL</a:t>
            </a:r>
            <a:endParaRPr lang="es-ES" sz="21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5059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BD872-66C6-E957-1E20-B48AD25BF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Temas planteados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2C695D-709B-F478-C440-D62AD5616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Ciberseguridad</a:t>
            </a:r>
          </a:p>
          <a:p>
            <a:r>
              <a:rPr lang="es-ES" dirty="0"/>
              <a:t>Salud de la mujer</a:t>
            </a:r>
          </a:p>
          <a:p>
            <a:endParaRPr lang="es-ES" dirty="0"/>
          </a:p>
          <a:p>
            <a:r>
              <a:rPr lang="es-ES" dirty="0"/>
              <a:t>Inteligencia Artificial</a:t>
            </a:r>
          </a:p>
          <a:p>
            <a:r>
              <a:rPr lang="es-ES" dirty="0"/>
              <a:t>Indicadores TIC</a:t>
            </a:r>
          </a:p>
          <a:p>
            <a:r>
              <a:rPr lang="es-ES" dirty="0"/>
              <a:t>Interoperabilidad</a:t>
            </a:r>
          </a:p>
          <a:p>
            <a:r>
              <a:rPr lang="es-ES" dirty="0"/>
              <a:t>Interseccionalidad en el trabajo científico y de atención médica</a:t>
            </a:r>
          </a:p>
          <a:p>
            <a:r>
              <a:rPr lang="es-ES" dirty="0"/>
              <a:t>La coexistencia de la obesidad y el hambre</a:t>
            </a:r>
          </a:p>
          <a:p>
            <a:r>
              <a:rPr lang="es-ES" dirty="0" err="1"/>
              <a:t>Onehealth</a:t>
            </a:r>
            <a:r>
              <a:rPr lang="es-ES" dirty="0"/>
              <a:t> (Salud humana animal y ambiental)</a:t>
            </a:r>
          </a:p>
          <a:p>
            <a:r>
              <a:rPr lang="es-ES" dirty="0"/>
              <a:t>Organismos Internacionales y las Políticas en Salud Digital</a:t>
            </a:r>
          </a:p>
          <a:p>
            <a:r>
              <a:rPr lang="es-ES" dirty="0"/>
              <a:t>Políticas públicas en salud digital</a:t>
            </a:r>
          </a:p>
          <a:p>
            <a:r>
              <a:rPr lang="es-ES" dirty="0"/>
              <a:t>Proyecto Spider</a:t>
            </a:r>
          </a:p>
          <a:p>
            <a:r>
              <a:rPr lang="es-ES" dirty="0"/>
              <a:t>Salud cambio climático y sostenibilidad</a:t>
            </a:r>
          </a:p>
          <a:p>
            <a:r>
              <a:rPr lang="es-ES" dirty="0"/>
              <a:t>Salud Mental</a:t>
            </a:r>
          </a:p>
          <a:p>
            <a:r>
              <a:rPr lang="es-ES" dirty="0"/>
              <a:t>Salud para los Pueblos Originarios</a:t>
            </a:r>
          </a:p>
          <a:p>
            <a:r>
              <a:rPr lang="es-ES" dirty="0"/>
              <a:t>Telesalud transfronteriza </a:t>
            </a:r>
            <a:r>
              <a:rPr lang="es-CL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649762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597</Words>
  <Application>Microsoft Office PowerPoint</Application>
  <PresentationFormat>Presentación en pantalla (16:9)</PresentationFormat>
  <Paragraphs>90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Fira Sans</vt:lpstr>
      <vt:lpstr>Unbounded Light</vt:lpstr>
      <vt:lpstr>Simple Light</vt:lpstr>
      <vt:lpstr>RUTE-ALC:</vt:lpstr>
      <vt:lpstr>Sobre RUTE-ALC</vt:lpstr>
      <vt:lpstr>Objetivo</vt:lpstr>
      <vt:lpstr>Redes miembro </vt:lpstr>
      <vt:lpstr>Grupos de interés especial (SIGs)</vt:lpstr>
      <vt:lpstr>Sesiones 2024</vt:lpstr>
      <vt:lpstr>Presentación de PowerPoint</vt:lpstr>
      <vt:lpstr>Recopilación de la experiencia</vt:lpstr>
      <vt:lpstr>Temas planteados</vt:lpstr>
      <vt:lpstr>¿Cómo participar?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Tania Altamirano</dc:creator>
  <cp:lastModifiedBy>Tania Altamirano</cp:lastModifiedBy>
  <cp:revision>3</cp:revision>
  <dcterms:modified xsi:type="dcterms:W3CDTF">2025-05-21T21:03:34Z</dcterms:modified>
</cp:coreProperties>
</file>