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4" r:id="rId5"/>
  </p:sldMasterIdLst>
  <p:notesMasterIdLst>
    <p:notesMasterId r:id="rId33"/>
  </p:notesMasterIdLst>
  <p:sldIdLst>
    <p:sldId id="1361" r:id="rId6"/>
    <p:sldId id="1479" r:id="rId7"/>
    <p:sldId id="1446" r:id="rId8"/>
    <p:sldId id="1445" r:id="rId9"/>
    <p:sldId id="1473" r:id="rId10"/>
    <p:sldId id="1465" r:id="rId11"/>
    <p:sldId id="266" r:id="rId12"/>
    <p:sldId id="340" r:id="rId13"/>
    <p:sldId id="342" r:id="rId14"/>
    <p:sldId id="1474" r:id="rId15"/>
    <p:sldId id="259" r:id="rId16"/>
    <p:sldId id="1468" r:id="rId17"/>
    <p:sldId id="1470" r:id="rId18"/>
    <p:sldId id="1471" r:id="rId19"/>
    <p:sldId id="261" r:id="rId20"/>
    <p:sldId id="262" r:id="rId21"/>
    <p:sldId id="1467" r:id="rId22"/>
    <p:sldId id="1475" r:id="rId23"/>
    <p:sldId id="1477" r:id="rId24"/>
    <p:sldId id="1476" r:id="rId25"/>
    <p:sldId id="1478" r:id="rId26"/>
    <p:sldId id="1480" r:id="rId27"/>
    <p:sldId id="1481" r:id="rId28"/>
    <p:sldId id="1469" r:id="rId29"/>
    <p:sldId id="1466" r:id="rId30"/>
    <p:sldId id="1450" r:id="rId31"/>
    <p:sldId id="1372" r:id="rId32"/>
  </p:sldIdLst>
  <p:sldSz cx="12192000" cy="6858000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9B9D1F-BB81-A8DB-0B95-C391446F099C}" name="Usuario invitado" initials="Ui" userId="S::urn:spo:anon#fca54dcc558ab741d79a18fb9a95a2bda28888d4305dcb9fab1be3ace2bdd3ce::" providerId="AD"/>
  <p188:author id="{FD503332-C324-D5E5-789D-5DFB76DB5496}" name="Usuario invitado" initials="Ui" userId="S::urn:spo:anon#ea99e1097a5a024e13816847044c036136789400ca0439b891832e52b270bc70::" providerId="AD"/>
  <p188:author id="{3EF2F137-EC9A-24F9-27E5-EB8D2A31A4A5}" name="Carlos Guzman" initials="CG" userId="S::carlos.guzman@cedia.org.ec::344789bd-6139-4c6f-b82c-7fa5e978b35a" providerId="AD"/>
  <p188:author id="{81915C53-FD5F-599B-7BA5-6EA2588DFF20}" name="Luis Vargas" initials="LV" userId="S::luis.vargas@cedia.org.ec::577cfa3f-79a3-4882-8eaa-53ccc3ce367b" providerId="AD"/>
  <p188:author id="{4F8F0A97-2616-0563-4715-2B4D0D579266}" name="Ana Ordoñez" initials="AO" userId="S::ana.ordonez@cedia.org.ec::f5f986cf-ae8a-426b-b872-0f1286e01d7a" providerId="AD"/>
  <p188:author id="{9000EEB1-3BB2-FF14-98B1-B57DB16A147C}" name="Javier Patiño" initials="JP" userId="S::javier.patino@cedia.org.ec::22ba5fbd-3dac-4d85-b1d2-90b57a4e57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6BB"/>
    <a:srgbClr val="CDE0E5"/>
    <a:srgbClr val="9A98C2"/>
    <a:srgbClr val="8A1812"/>
    <a:srgbClr val="C12119"/>
    <a:srgbClr val="8886B8"/>
    <a:srgbClr val="4B519E"/>
    <a:srgbClr val="5F9DAC"/>
    <a:srgbClr val="DEE7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58CE8-98CA-40F6-BCB5-DFA796A97AFB}" v="18" dt="2025-05-21T16:59:46.316"/>
  </p1510:revLst>
</p1510:revInfo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svg"/><Relationship Id="rId1" Type="http://schemas.openxmlformats.org/officeDocument/2006/relationships/image" Target="../media/image104.png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svg"/><Relationship Id="rId1" Type="http://schemas.openxmlformats.org/officeDocument/2006/relationships/image" Target="../media/image104.png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898071-9CA1-4DF9-B6F5-17A14DFEE9CD}" type="doc">
      <dgm:prSet loTypeId="urn:microsoft.com/office/officeart/2005/8/layout/cycle8" loCatId="cycle" qsTypeId="urn:microsoft.com/office/officeart/2005/8/quickstyle/simple3" qsCatId="simple" csTypeId="urn:microsoft.com/office/officeart/2005/8/colors/accent1_2" csCatId="accent1" phldr="1"/>
      <dgm:spPr/>
    </dgm:pt>
    <dgm:pt modelId="{260BC3A6-00BA-4166-9360-03D33A420BDD}">
      <dgm:prSet phldrT="[Texto]" custT="1"/>
      <dgm:spPr>
        <a:solidFill>
          <a:srgbClr val="0C76BB"/>
        </a:solidFill>
        <a:ln>
          <a:solidFill>
            <a:srgbClr val="0C76BB"/>
          </a:solidFill>
        </a:ln>
      </dgm:spPr>
      <dgm:t>
        <a:bodyPr/>
        <a:lstStyle/>
        <a:p>
          <a:r>
            <a:rPr lang="es-ES" sz="2000" b="1">
              <a:solidFill>
                <a:schemeClr val="bg1"/>
              </a:solidFill>
              <a:latin typeface="Gotham Light" pitchFamily="50" charset="0"/>
              <a:cs typeface="Gotham Light" pitchFamily="50" charset="0"/>
            </a:rPr>
            <a:t>Servicios Tecnológicos</a:t>
          </a:r>
          <a:endParaRPr lang="es-EC" sz="2000" b="1">
            <a:solidFill>
              <a:schemeClr val="bg1"/>
            </a:solidFill>
            <a:latin typeface="Gotham Light" pitchFamily="50" charset="0"/>
            <a:cs typeface="Gotham Light" pitchFamily="50" charset="0"/>
          </a:endParaRPr>
        </a:p>
      </dgm:t>
    </dgm:pt>
    <dgm:pt modelId="{245ED321-5C01-4018-ADC7-51B21D955647}" type="parTrans" cxnId="{E4873A4A-585B-48EB-AF15-3A2E1415E47A}">
      <dgm:prSet/>
      <dgm:spPr/>
      <dgm:t>
        <a:bodyPr/>
        <a:lstStyle/>
        <a:p>
          <a:endParaRPr lang="es-EC"/>
        </a:p>
      </dgm:t>
    </dgm:pt>
    <dgm:pt modelId="{8BFFBF5B-88FE-4702-A56F-E6D43C131B30}" type="sibTrans" cxnId="{E4873A4A-585B-48EB-AF15-3A2E1415E47A}">
      <dgm:prSet/>
      <dgm:spPr/>
      <dgm:t>
        <a:bodyPr/>
        <a:lstStyle/>
        <a:p>
          <a:endParaRPr lang="es-EC"/>
        </a:p>
      </dgm:t>
    </dgm:pt>
    <dgm:pt modelId="{9058BBA9-D1F8-4BBF-BB32-EDEA08F5F2CD}">
      <dgm:prSet custT="1"/>
      <dgm:spPr>
        <a:solidFill>
          <a:srgbClr val="3F5F27"/>
        </a:solidFill>
      </dgm:spPr>
      <dgm:t>
        <a:bodyPr/>
        <a:lstStyle/>
        <a:p>
          <a:r>
            <a:rPr lang="es-ES" sz="2000" b="1">
              <a:solidFill>
                <a:schemeClr val="bg1"/>
              </a:solidFill>
              <a:latin typeface="Gotham Light"/>
              <a:cs typeface="Gotham Light" pitchFamily="50" charset="0"/>
            </a:rPr>
            <a:t>Innovación y Transferencia Tecnológica</a:t>
          </a:r>
        </a:p>
      </dgm:t>
    </dgm:pt>
    <dgm:pt modelId="{228640C0-E440-4DA1-8837-298BD8ADE802}" type="parTrans" cxnId="{17BD65E7-EAE3-490B-A57E-479483FA9033}">
      <dgm:prSet/>
      <dgm:spPr/>
      <dgm:t>
        <a:bodyPr/>
        <a:lstStyle/>
        <a:p>
          <a:endParaRPr lang="es-EC"/>
        </a:p>
      </dgm:t>
    </dgm:pt>
    <dgm:pt modelId="{1B03ECD4-45CE-46B3-9C28-EF2FE8EC8453}" type="sibTrans" cxnId="{17BD65E7-EAE3-490B-A57E-479483FA9033}">
      <dgm:prSet/>
      <dgm:spPr/>
      <dgm:t>
        <a:bodyPr/>
        <a:lstStyle/>
        <a:p>
          <a:endParaRPr lang="es-EC"/>
        </a:p>
      </dgm:t>
    </dgm:pt>
    <dgm:pt modelId="{1538A778-9EC7-400A-AC11-D369355E5BA9}">
      <dgm:prSet custT="1"/>
      <dgm:spPr>
        <a:solidFill>
          <a:srgbClr val="8A1812"/>
        </a:solidFill>
        <a:ln>
          <a:solidFill>
            <a:srgbClr val="8A1812"/>
          </a:solidFill>
        </a:ln>
      </dgm:spPr>
      <dgm:t>
        <a:bodyPr/>
        <a:lstStyle/>
        <a:p>
          <a:r>
            <a:rPr lang="es-ES" sz="2000" b="1">
              <a:solidFill>
                <a:schemeClr val="bg1"/>
              </a:solidFill>
              <a:latin typeface="Gotham Light"/>
              <a:cs typeface="Gotham Light" pitchFamily="50" charset="0"/>
            </a:rPr>
            <a:t>Articulación con el Ecosistema CTI</a:t>
          </a:r>
          <a:endParaRPr lang="es-EC" sz="2000" b="1">
            <a:solidFill>
              <a:schemeClr val="bg1"/>
            </a:solidFill>
            <a:latin typeface="Gotham Light"/>
            <a:cs typeface="Gotham Light" pitchFamily="50" charset="0"/>
          </a:endParaRPr>
        </a:p>
      </dgm:t>
    </dgm:pt>
    <dgm:pt modelId="{2467EA99-A7D5-4AFF-9E43-76261AB0CA22}" type="sibTrans" cxnId="{76E64FB9-D376-4F26-8725-0B61DF74536F}">
      <dgm:prSet/>
      <dgm:spPr/>
      <dgm:t>
        <a:bodyPr/>
        <a:lstStyle/>
        <a:p>
          <a:endParaRPr lang="es-EC"/>
        </a:p>
      </dgm:t>
    </dgm:pt>
    <dgm:pt modelId="{D0694D67-BF93-4501-9CBA-D6397904DF63}" type="parTrans" cxnId="{76E64FB9-D376-4F26-8725-0B61DF74536F}">
      <dgm:prSet/>
      <dgm:spPr/>
      <dgm:t>
        <a:bodyPr/>
        <a:lstStyle/>
        <a:p>
          <a:endParaRPr lang="es-EC"/>
        </a:p>
      </dgm:t>
    </dgm:pt>
    <dgm:pt modelId="{F1A6B80D-ABE2-41CF-940F-3637D301C833}" type="pres">
      <dgm:prSet presAssocID="{43898071-9CA1-4DF9-B6F5-17A14DFEE9CD}" presName="compositeShape" presStyleCnt="0">
        <dgm:presLayoutVars>
          <dgm:chMax val="7"/>
          <dgm:dir/>
          <dgm:resizeHandles val="exact"/>
        </dgm:presLayoutVars>
      </dgm:prSet>
      <dgm:spPr/>
    </dgm:pt>
    <dgm:pt modelId="{8FA09E3D-0712-4857-8E70-8F3452896396}" type="pres">
      <dgm:prSet presAssocID="{43898071-9CA1-4DF9-B6F5-17A14DFEE9CD}" presName="wedge1" presStyleLbl="node1" presStyleIdx="0" presStyleCnt="3"/>
      <dgm:spPr/>
    </dgm:pt>
    <dgm:pt modelId="{79928A2F-F17F-4BA3-AAF3-0B8C36A6F629}" type="pres">
      <dgm:prSet presAssocID="{43898071-9CA1-4DF9-B6F5-17A14DFEE9CD}" presName="dummy1a" presStyleCnt="0"/>
      <dgm:spPr/>
    </dgm:pt>
    <dgm:pt modelId="{3FA4D01F-153E-40C8-90CE-C8E0EE1E4251}" type="pres">
      <dgm:prSet presAssocID="{43898071-9CA1-4DF9-B6F5-17A14DFEE9CD}" presName="dummy1b" presStyleCnt="0"/>
      <dgm:spPr/>
    </dgm:pt>
    <dgm:pt modelId="{1E1029F3-4A02-4F4E-BF78-AC2697D7B0B4}" type="pres">
      <dgm:prSet presAssocID="{43898071-9CA1-4DF9-B6F5-17A14DFEE9C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AB0F20-EC6C-4673-90E1-BD9D6CCA2E8B}" type="pres">
      <dgm:prSet presAssocID="{43898071-9CA1-4DF9-B6F5-17A14DFEE9CD}" presName="wedge2" presStyleLbl="node1" presStyleIdx="1" presStyleCnt="3" custLinFactNeighborX="-540"/>
      <dgm:spPr/>
    </dgm:pt>
    <dgm:pt modelId="{02BC0F37-C0BA-4A08-82A1-E6606677F5EB}" type="pres">
      <dgm:prSet presAssocID="{43898071-9CA1-4DF9-B6F5-17A14DFEE9CD}" presName="dummy2a" presStyleCnt="0"/>
      <dgm:spPr/>
    </dgm:pt>
    <dgm:pt modelId="{BC8F070B-F481-4C13-8D6F-26846CB438BF}" type="pres">
      <dgm:prSet presAssocID="{43898071-9CA1-4DF9-B6F5-17A14DFEE9CD}" presName="dummy2b" presStyleCnt="0"/>
      <dgm:spPr/>
    </dgm:pt>
    <dgm:pt modelId="{409968F0-5CD6-4490-A38C-FE38EDE86067}" type="pres">
      <dgm:prSet presAssocID="{43898071-9CA1-4DF9-B6F5-17A14DFEE9C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48D73CD-6BFA-4F55-B76D-7B927D5EC42F}" type="pres">
      <dgm:prSet presAssocID="{43898071-9CA1-4DF9-B6F5-17A14DFEE9CD}" presName="wedge3" presStyleLbl="node1" presStyleIdx="2" presStyleCnt="3"/>
      <dgm:spPr/>
    </dgm:pt>
    <dgm:pt modelId="{9AFEADD8-6A9E-4914-A004-35D7702E121D}" type="pres">
      <dgm:prSet presAssocID="{43898071-9CA1-4DF9-B6F5-17A14DFEE9CD}" presName="dummy3a" presStyleCnt="0"/>
      <dgm:spPr/>
    </dgm:pt>
    <dgm:pt modelId="{580C8FA5-92F6-42ED-8A86-3EDD63E47A9E}" type="pres">
      <dgm:prSet presAssocID="{43898071-9CA1-4DF9-B6F5-17A14DFEE9CD}" presName="dummy3b" presStyleCnt="0"/>
      <dgm:spPr/>
    </dgm:pt>
    <dgm:pt modelId="{B4ACDBB9-FCCE-44B4-B2CC-A6A0A8E17B92}" type="pres">
      <dgm:prSet presAssocID="{43898071-9CA1-4DF9-B6F5-17A14DFEE9C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7073E8A-789E-4994-AAEC-ABB85D3D89CB}" type="pres">
      <dgm:prSet presAssocID="{8BFFBF5B-88FE-4702-A56F-E6D43C131B30}" presName="arrowWedge1" presStyleLbl="fgSibTrans2D1" presStyleIdx="0" presStyleCnt="3"/>
      <dgm:spPr>
        <a:solidFill>
          <a:srgbClr val="CDE0E5"/>
        </a:solidFill>
      </dgm:spPr>
    </dgm:pt>
    <dgm:pt modelId="{2277277C-8541-43F8-93DE-7E9A9502BD57}" type="pres">
      <dgm:prSet presAssocID="{1B03ECD4-45CE-46B3-9C28-EF2FE8EC8453}" presName="arrowWedge2" presStyleLbl="fgSibTrans2D1" presStyleIdx="1" presStyleCnt="3"/>
      <dgm:spPr>
        <a:solidFill>
          <a:srgbClr val="CDE0E5"/>
        </a:solidFill>
      </dgm:spPr>
    </dgm:pt>
    <dgm:pt modelId="{D3B9A687-8C59-4BF2-BF76-701A984F1222}" type="pres">
      <dgm:prSet presAssocID="{2467EA99-A7D5-4AFF-9E43-76261AB0CA22}" presName="arrowWedge3" presStyleLbl="fgSibTrans2D1" presStyleIdx="2" presStyleCnt="3"/>
      <dgm:spPr>
        <a:solidFill>
          <a:srgbClr val="CDE0E5"/>
        </a:solidFill>
      </dgm:spPr>
    </dgm:pt>
  </dgm:ptLst>
  <dgm:cxnLst>
    <dgm:cxn modelId="{A9FCA712-BDF9-41EF-8A4C-3A7330AB9215}" type="presOf" srcId="{1538A778-9EC7-400A-AC11-D369355E5BA9}" destId="{B4ACDBB9-FCCE-44B4-B2CC-A6A0A8E17B92}" srcOrd="1" destOrd="0" presId="urn:microsoft.com/office/officeart/2005/8/layout/cycle8"/>
    <dgm:cxn modelId="{8AC1EF18-0AFA-4B0B-A0E0-F05EB69151CE}" type="presOf" srcId="{9058BBA9-D1F8-4BBF-BB32-EDEA08F5F2CD}" destId="{409968F0-5CD6-4490-A38C-FE38EDE86067}" srcOrd="1" destOrd="0" presId="urn:microsoft.com/office/officeart/2005/8/layout/cycle8"/>
    <dgm:cxn modelId="{2FB8462E-2569-4BD9-9D65-B4274BB32DF9}" type="presOf" srcId="{1538A778-9EC7-400A-AC11-D369355E5BA9}" destId="{848D73CD-6BFA-4F55-B76D-7B927D5EC42F}" srcOrd="0" destOrd="0" presId="urn:microsoft.com/office/officeart/2005/8/layout/cycle8"/>
    <dgm:cxn modelId="{E4873A4A-585B-48EB-AF15-3A2E1415E47A}" srcId="{43898071-9CA1-4DF9-B6F5-17A14DFEE9CD}" destId="{260BC3A6-00BA-4166-9360-03D33A420BDD}" srcOrd="0" destOrd="0" parTransId="{245ED321-5C01-4018-ADC7-51B21D955647}" sibTransId="{8BFFBF5B-88FE-4702-A56F-E6D43C131B30}"/>
    <dgm:cxn modelId="{D268C34F-1535-453C-9F5F-04D1B4864EE3}" type="presOf" srcId="{9058BBA9-D1F8-4BBF-BB32-EDEA08F5F2CD}" destId="{E1AB0F20-EC6C-4673-90E1-BD9D6CCA2E8B}" srcOrd="0" destOrd="0" presId="urn:microsoft.com/office/officeart/2005/8/layout/cycle8"/>
    <dgm:cxn modelId="{6B377885-403F-4518-906C-891E2700F1ED}" type="presOf" srcId="{260BC3A6-00BA-4166-9360-03D33A420BDD}" destId="{8FA09E3D-0712-4857-8E70-8F3452896396}" srcOrd="0" destOrd="0" presId="urn:microsoft.com/office/officeart/2005/8/layout/cycle8"/>
    <dgm:cxn modelId="{93C7F0A3-422D-48F7-B1F9-C35A594DFC2A}" type="presOf" srcId="{260BC3A6-00BA-4166-9360-03D33A420BDD}" destId="{1E1029F3-4A02-4F4E-BF78-AC2697D7B0B4}" srcOrd="1" destOrd="0" presId="urn:microsoft.com/office/officeart/2005/8/layout/cycle8"/>
    <dgm:cxn modelId="{76E64FB9-D376-4F26-8725-0B61DF74536F}" srcId="{43898071-9CA1-4DF9-B6F5-17A14DFEE9CD}" destId="{1538A778-9EC7-400A-AC11-D369355E5BA9}" srcOrd="2" destOrd="0" parTransId="{D0694D67-BF93-4501-9CBA-D6397904DF63}" sibTransId="{2467EA99-A7D5-4AFF-9E43-76261AB0CA22}"/>
    <dgm:cxn modelId="{5E1100D8-2051-42BB-B6E5-4E5F1BF078EA}" type="presOf" srcId="{43898071-9CA1-4DF9-B6F5-17A14DFEE9CD}" destId="{F1A6B80D-ABE2-41CF-940F-3637D301C833}" srcOrd="0" destOrd="0" presId="urn:microsoft.com/office/officeart/2005/8/layout/cycle8"/>
    <dgm:cxn modelId="{17BD65E7-EAE3-490B-A57E-479483FA9033}" srcId="{43898071-9CA1-4DF9-B6F5-17A14DFEE9CD}" destId="{9058BBA9-D1F8-4BBF-BB32-EDEA08F5F2CD}" srcOrd="1" destOrd="0" parTransId="{228640C0-E440-4DA1-8837-298BD8ADE802}" sibTransId="{1B03ECD4-45CE-46B3-9C28-EF2FE8EC8453}"/>
    <dgm:cxn modelId="{73210D5E-E6D6-4642-865C-C998F73AB0C5}" type="presParOf" srcId="{F1A6B80D-ABE2-41CF-940F-3637D301C833}" destId="{8FA09E3D-0712-4857-8E70-8F3452896396}" srcOrd="0" destOrd="0" presId="urn:microsoft.com/office/officeart/2005/8/layout/cycle8"/>
    <dgm:cxn modelId="{893D6B47-94B0-4C8B-8E40-3C935B9521CD}" type="presParOf" srcId="{F1A6B80D-ABE2-41CF-940F-3637D301C833}" destId="{79928A2F-F17F-4BA3-AAF3-0B8C36A6F629}" srcOrd="1" destOrd="0" presId="urn:microsoft.com/office/officeart/2005/8/layout/cycle8"/>
    <dgm:cxn modelId="{12E50774-F92A-4B95-A1FA-9425C7C60395}" type="presParOf" srcId="{F1A6B80D-ABE2-41CF-940F-3637D301C833}" destId="{3FA4D01F-153E-40C8-90CE-C8E0EE1E4251}" srcOrd="2" destOrd="0" presId="urn:microsoft.com/office/officeart/2005/8/layout/cycle8"/>
    <dgm:cxn modelId="{8FFDDD49-E898-4AB9-A4A0-647923B7D4B5}" type="presParOf" srcId="{F1A6B80D-ABE2-41CF-940F-3637D301C833}" destId="{1E1029F3-4A02-4F4E-BF78-AC2697D7B0B4}" srcOrd="3" destOrd="0" presId="urn:microsoft.com/office/officeart/2005/8/layout/cycle8"/>
    <dgm:cxn modelId="{C071D9C2-5B4D-4166-B3A6-CB72C17D1565}" type="presParOf" srcId="{F1A6B80D-ABE2-41CF-940F-3637D301C833}" destId="{E1AB0F20-EC6C-4673-90E1-BD9D6CCA2E8B}" srcOrd="4" destOrd="0" presId="urn:microsoft.com/office/officeart/2005/8/layout/cycle8"/>
    <dgm:cxn modelId="{1FEFCE19-67A4-41B2-841F-C11C1D7732BC}" type="presParOf" srcId="{F1A6B80D-ABE2-41CF-940F-3637D301C833}" destId="{02BC0F37-C0BA-4A08-82A1-E6606677F5EB}" srcOrd="5" destOrd="0" presId="urn:microsoft.com/office/officeart/2005/8/layout/cycle8"/>
    <dgm:cxn modelId="{100E8D10-07D6-4CFC-92C7-824B3796E670}" type="presParOf" srcId="{F1A6B80D-ABE2-41CF-940F-3637D301C833}" destId="{BC8F070B-F481-4C13-8D6F-26846CB438BF}" srcOrd="6" destOrd="0" presId="urn:microsoft.com/office/officeart/2005/8/layout/cycle8"/>
    <dgm:cxn modelId="{FCC8F8CD-D477-4DC1-B037-E6BC2FCD97F8}" type="presParOf" srcId="{F1A6B80D-ABE2-41CF-940F-3637D301C833}" destId="{409968F0-5CD6-4490-A38C-FE38EDE86067}" srcOrd="7" destOrd="0" presId="urn:microsoft.com/office/officeart/2005/8/layout/cycle8"/>
    <dgm:cxn modelId="{08E6499E-B668-41D7-A48C-5304A252374C}" type="presParOf" srcId="{F1A6B80D-ABE2-41CF-940F-3637D301C833}" destId="{848D73CD-6BFA-4F55-B76D-7B927D5EC42F}" srcOrd="8" destOrd="0" presId="urn:microsoft.com/office/officeart/2005/8/layout/cycle8"/>
    <dgm:cxn modelId="{85EE6659-7ACB-47DF-9227-581B6B919FF8}" type="presParOf" srcId="{F1A6B80D-ABE2-41CF-940F-3637D301C833}" destId="{9AFEADD8-6A9E-4914-A004-35D7702E121D}" srcOrd="9" destOrd="0" presId="urn:microsoft.com/office/officeart/2005/8/layout/cycle8"/>
    <dgm:cxn modelId="{CEC27989-3DF8-4BC0-AC90-9538042D5D63}" type="presParOf" srcId="{F1A6B80D-ABE2-41CF-940F-3637D301C833}" destId="{580C8FA5-92F6-42ED-8A86-3EDD63E47A9E}" srcOrd="10" destOrd="0" presId="urn:microsoft.com/office/officeart/2005/8/layout/cycle8"/>
    <dgm:cxn modelId="{8741D337-96F5-457C-B274-3020B47EDCF1}" type="presParOf" srcId="{F1A6B80D-ABE2-41CF-940F-3637D301C833}" destId="{B4ACDBB9-FCCE-44B4-B2CC-A6A0A8E17B92}" srcOrd="11" destOrd="0" presId="urn:microsoft.com/office/officeart/2005/8/layout/cycle8"/>
    <dgm:cxn modelId="{4515E699-C60A-4D1D-B9A8-98A8A1EF6EDE}" type="presParOf" srcId="{F1A6B80D-ABE2-41CF-940F-3637D301C833}" destId="{E7073E8A-789E-4994-AAEC-ABB85D3D89CB}" srcOrd="12" destOrd="0" presId="urn:microsoft.com/office/officeart/2005/8/layout/cycle8"/>
    <dgm:cxn modelId="{BB6B8264-8411-4580-A08D-E93182D6F06B}" type="presParOf" srcId="{F1A6B80D-ABE2-41CF-940F-3637D301C833}" destId="{2277277C-8541-43F8-93DE-7E9A9502BD57}" srcOrd="13" destOrd="0" presId="urn:microsoft.com/office/officeart/2005/8/layout/cycle8"/>
    <dgm:cxn modelId="{31CC75A2-F57F-4166-B3D6-9E7F6A67E3B8}" type="presParOf" srcId="{F1A6B80D-ABE2-41CF-940F-3637D301C833}" destId="{D3B9A687-8C59-4BF2-BF76-701A984F122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38B801-74B0-485C-926A-052C0D4E9D99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C006ACB-82D0-471E-92BF-551B9DA8FD5C}">
      <dgm:prSet phldrT="[Texto]" phldr="0"/>
      <dgm:spPr/>
      <dgm:t>
        <a:bodyPr/>
        <a:lstStyle/>
        <a:p>
          <a:pPr algn="l"/>
          <a:r>
            <a:rPr lang="es-ES">
              <a:latin typeface="Gotham Light"/>
            </a:rPr>
            <a:t>MOODLE</a:t>
          </a:r>
        </a:p>
      </dgm:t>
    </dgm:pt>
    <dgm:pt modelId="{1CCA40E0-1930-4946-9F1A-9A2BEAFC95D0}" type="parTrans" cxnId="{DF7AEDA6-0148-4A49-9C13-CE398CC6E236}">
      <dgm:prSet/>
      <dgm:spPr/>
      <dgm:t>
        <a:bodyPr/>
        <a:lstStyle/>
        <a:p>
          <a:endParaRPr lang="es-ES"/>
        </a:p>
      </dgm:t>
    </dgm:pt>
    <dgm:pt modelId="{6E93657C-CE6A-4076-894E-BAFF0684720A}" type="sibTrans" cxnId="{DF7AEDA6-0148-4A49-9C13-CE398CC6E236}">
      <dgm:prSet/>
      <dgm:spPr/>
      <dgm:t>
        <a:bodyPr/>
        <a:lstStyle/>
        <a:p>
          <a:endParaRPr lang="es-ES"/>
        </a:p>
      </dgm:t>
    </dgm:pt>
    <dgm:pt modelId="{5288A42F-516E-4B55-B6EF-503D04370D70}">
      <dgm:prSet phldrT="[Texto]" phldr="0"/>
      <dgm:spPr/>
      <dgm:t>
        <a:bodyPr/>
        <a:lstStyle/>
        <a:p>
          <a:pPr rtl="0"/>
          <a:r>
            <a:rPr lang="es-ES">
              <a:latin typeface="Gotham Light"/>
            </a:rPr>
            <a:t>ELSA GML</a:t>
          </a:r>
        </a:p>
      </dgm:t>
    </dgm:pt>
    <dgm:pt modelId="{6E0225FD-AFCA-4D76-BAF1-0CA54A8019F2}" type="parTrans" cxnId="{34A0EB82-0771-4A62-AE92-88C509770A1E}">
      <dgm:prSet/>
      <dgm:spPr/>
      <dgm:t>
        <a:bodyPr/>
        <a:lstStyle/>
        <a:p>
          <a:endParaRPr lang="es-ES"/>
        </a:p>
      </dgm:t>
    </dgm:pt>
    <dgm:pt modelId="{71DAB281-4F5F-4EDD-BD8B-86CAAEA8215C}" type="sibTrans" cxnId="{34A0EB82-0771-4A62-AE92-88C509770A1E}">
      <dgm:prSet/>
      <dgm:spPr/>
      <dgm:t>
        <a:bodyPr/>
        <a:lstStyle/>
        <a:p>
          <a:endParaRPr lang="es-ES"/>
        </a:p>
      </dgm:t>
    </dgm:pt>
    <dgm:pt modelId="{2E212E0B-FC97-4296-B97A-BC1D269E4FCE}">
      <dgm:prSet phldrT="[Texto]" phldr="0"/>
      <dgm:spPr/>
      <dgm:t>
        <a:bodyPr/>
        <a:lstStyle/>
        <a:p>
          <a:r>
            <a:rPr lang="es-ES">
              <a:latin typeface="Gotham Light"/>
            </a:rPr>
            <a:t>Descarga de Informes</a:t>
          </a:r>
        </a:p>
      </dgm:t>
    </dgm:pt>
    <dgm:pt modelId="{2B116FCF-C81A-4E09-8E3D-AC335D1BB477}" type="parTrans" cxnId="{B394B980-2CCA-48E9-8238-5632DF2E9812}">
      <dgm:prSet/>
      <dgm:spPr/>
      <dgm:t>
        <a:bodyPr/>
        <a:lstStyle/>
        <a:p>
          <a:endParaRPr lang="es-ES"/>
        </a:p>
      </dgm:t>
    </dgm:pt>
    <dgm:pt modelId="{48B3EE23-CE46-40B1-B95A-7BAED4C314B2}" type="sibTrans" cxnId="{B394B980-2CCA-48E9-8238-5632DF2E9812}">
      <dgm:prSet/>
      <dgm:spPr/>
      <dgm:t>
        <a:bodyPr/>
        <a:lstStyle/>
        <a:p>
          <a:endParaRPr lang="es-ES"/>
        </a:p>
      </dgm:t>
    </dgm:pt>
    <dgm:pt modelId="{474EB82D-BAFD-419F-B040-89658E2A4EC7}">
      <dgm:prSet phldrT="[Texto]" phldr="0"/>
      <dgm:spPr/>
      <dgm:t>
        <a:bodyPr/>
        <a:lstStyle/>
        <a:p>
          <a:pPr rtl="0"/>
          <a:r>
            <a:rPr lang="es-ES">
              <a:latin typeface="Gotham Light"/>
            </a:rPr>
            <a:t>ELSA ITS</a:t>
          </a:r>
        </a:p>
      </dgm:t>
    </dgm:pt>
    <dgm:pt modelId="{B9EC639C-3E55-40B5-9832-13DE9BFEAE77}" type="parTrans" cxnId="{847C3C38-093E-4805-9EF0-27C4A6E1976A}">
      <dgm:prSet/>
      <dgm:spPr/>
      <dgm:t>
        <a:bodyPr/>
        <a:lstStyle/>
        <a:p>
          <a:endParaRPr lang="es-ES"/>
        </a:p>
      </dgm:t>
    </dgm:pt>
    <dgm:pt modelId="{2F5F53A9-DB35-41B0-9F7D-54CE45614B60}" type="sibTrans" cxnId="{847C3C38-093E-4805-9EF0-27C4A6E1976A}">
      <dgm:prSet/>
      <dgm:spPr/>
      <dgm:t>
        <a:bodyPr/>
        <a:lstStyle/>
        <a:p>
          <a:endParaRPr lang="es-ES"/>
        </a:p>
      </dgm:t>
    </dgm:pt>
    <dgm:pt modelId="{0C414182-D1FB-400E-8A1D-67820F8FE01B}">
      <dgm:prSet phldrT="[Texto]" phldr="0"/>
      <dgm:spPr/>
      <dgm:t>
        <a:bodyPr/>
        <a:lstStyle/>
        <a:p>
          <a:pPr rtl="0"/>
          <a:r>
            <a:rPr lang="es-ES">
              <a:latin typeface="Gotham Light"/>
            </a:rPr>
            <a:t>Preguntas y Respuestas</a:t>
          </a:r>
        </a:p>
      </dgm:t>
    </dgm:pt>
    <dgm:pt modelId="{70BCE37E-BBA8-4B05-B2B0-44D058F91B7E}" type="parTrans" cxnId="{6A626A6A-9965-4E4D-BBCE-625DE8E2EEAC}">
      <dgm:prSet/>
      <dgm:spPr/>
      <dgm:t>
        <a:bodyPr/>
        <a:lstStyle/>
        <a:p>
          <a:endParaRPr lang="es-ES"/>
        </a:p>
      </dgm:t>
    </dgm:pt>
    <dgm:pt modelId="{5FF06A5A-0726-46F8-AED7-67CDB1E9F20E}" type="sibTrans" cxnId="{6A626A6A-9965-4E4D-BBCE-625DE8E2EEAC}">
      <dgm:prSet/>
      <dgm:spPr/>
      <dgm:t>
        <a:bodyPr/>
        <a:lstStyle/>
        <a:p>
          <a:endParaRPr lang="es-ES"/>
        </a:p>
      </dgm:t>
    </dgm:pt>
    <dgm:pt modelId="{CFDA40D9-53D7-4BED-8A00-E76CDB38117B}">
      <dgm:prSet phldrT="[Texto]" phldr="0"/>
      <dgm:spPr/>
      <dgm:t>
        <a:bodyPr/>
        <a:lstStyle/>
        <a:p>
          <a:pPr rtl="0"/>
          <a:r>
            <a:rPr lang="es-ES">
              <a:latin typeface="Gotham Light"/>
            </a:rPr>
            <a:t>Casos de Estudio</a:t>
          </a:r>
        </a:p>
      </dgm:t>
    </dgm:pt>
    <dgm:pt modelId="{964B71E8-85CF-43B5-A425-843CC0824D2D}" type="parTrans" cxnId="{98D1FEDE-1E87-4144-ACB1-6FA3D062060C}">
      <dgm:prSet/>
      <dgm:spPr/>
      <dgm:t>
        <a:bodyPr/>
        <a:lstStyle/>
        <a:p>
          <a:endParaRPr lang="es-ES"/>
        </a:p>
      </dgm:t>
    </dgm:pt>
    <dgm:pt modelId="{B74355E3-FDB5-4EBC-BB61-EEE72E05E0B1}" type="sibTrans" cxnId="{98D1FEDE-1E87-4144-ACB1-6FA3D062060C}">
      <dgm:prSet/>
      <dgm:spPr/>
      <dgm:t>
        <a:bodyPr/>
        <a:lstStyle/>
        <a:p>
          <a:endParaRPr lang="es-ES"/>
        </a:p>
      </dgm:t>
    </dgm:pt>
    <dgm:pt modelId="{387EF1A8-3CF4-4A46-87ED-BF32657875A1}">
      <dgm:prSet phldr="0"/>
      <dgm:spPr/>
      <dgm:t>
        <a:bodyPr/>
        <a:lstStyle/>
        <a:p>
          <a:pPr rtl="0"/>
          <a:r>
            <a:rPr lang="es-ES" b="0">
              <a:latin typeface="Gotham Light"/>
            </a:rPr>
            <a:t>Gestión de usuarios</a:t>
          </a:r>
        </a:p>
      </dgm:t>
    </dgm:pt>
    <dgm:pt modelId="{58C9DA54-8ECF-43BF-B6DC-FCCA6C6A1CB9}" type="parTrans" cxnId="{D5D95482-D4D1-4C2D-A261-988F10466ED6}">
      <dgm:prSet/>
      <dgm:spPr/>
    </dgm:pt>
    <dgm:pt modelId="{718DE6C2-7F3C-4341-A451-B9A54C9CD862}" type="sibTrans" cxnId="{D5D95482-D4D1-4C2D-A261-988F10466ED6}">
      <dgm:prSet/>
      <dgm:spPr/>
    </dgm:pt>
    <dgm:pt modelId="{020A81C9-0081-463F-8BAB-BC88DC2DEBFB}">
      <dgm:prSet phldr="0"/>
      <dgm:spPr/>
      <dgm:t>
        <a:bodyPr/>
        <a:lstStyle/>
        <a:p>
          <a:pPr rtl="0"/>
          <a:r>
            <a:rPr lang="es-ES">
              <a:latin typeface="Gotham Light"/>
            </a:rPr>
            <a:t>Diseño del Curso</a:t>
          </a:r>
          <a:endParaRPr lang="en-US">
            <a:latin typeface="Gotham Light"/>
          </a:endParaRPr>
        </a:p>
      </dgm:t>
    </dgm:pt>
    <dgm:pt modelId="{D6BFF631-5498-4CAF-8C6E-77FC41328D6C}" type="parTrans" cxnId="{6FFE9378-B2FA-4852-85D6-ADF4D9101047}">
      <dgm:prSet/>
      <dgm:spPr/>
    </dgm:pt>
    <dgm:pt modelId="{8D39DEC6-866A-4690-BEC6-490E93A1DC7D}" type="sibTrans" cxnId="{6FFE9378-B2FA-4852-85D6-ADF4D9101047}">
      <dgm:prSet/>
      <dgm:spPr/>
    </dgm:pt>
    <dgm:pt modelId="{7E51C2AC-E345-4623-B301-6590B407DC11}">
      <dgm:prSet phldr="0"/>
      <dgm:spPr/>
      <dgm:t>
        <a:bodyPr/>
        <a:lstStyle/>
        <a:p>
          <a:r>
            <a:rPr lang="es-ES">
              <a:latin typeface="Gotham Light"/>
            </a:rPr>
            <a:t>Seguimiento y monitoreo</a:t>
          </a:r>
          <a:endParaRPr lang="en-US">
            <a:latin typeface="Gotham Light"/>
          </a:endParaRPr>
        </a:p>
      </dgm:t>
    </dgm:pt>
    <dgm:pt modelId="{8D4CF929-D8D8-4E0A-8B19-536A1102C012}" type="parTrans" cxnId="{333931C4-23BA-4433-95CE-3478B72D5741}">
      <dgm:prSet/>
      <dgm:spPr/>
    </dgm:pt>
    <dgm:pt modelId="{003B4393-6981-4E41-862B-1101B9EF1527}" type="sibTrans" cxnId="{333931C4-23BA-4433-95CE-3478B72D5741}">
      <dgm:prSet/>
      <dgm:spPr/>
    </dgm:pt>
    <dgm:pt modelId="{6A22FBF5-C3EE-4C7C-BB3D-78DC21BCB3F0}">
      <dgm:prSet phldr="0"/>
      <dgm:spPr/>
      <dgm:t>
        <a:bodyPr/>
        <a:lstStyle/>
        <a:p>
          <a:r>
            <a:rPr lang="es-ES">
              <a:latin typeface="Gotham Light"/>
            </a:rPr>
            <a:t>Alerta de Rendimiento</a:t>
          </a:r>
          <a:endParaRPr lang="en-US">
            <a:latin typeface="Gotham Light"/>
          </a:endParaRPr>
        </a:p>
      </dgm:t>
    </dgm:pt>
    <dgm:pt modelId="{E7A13834-A0AC-4BB2-AEB6-2A5F4627576B}" type="parTrans" cxnId="{8D726B36-53A1-4152-8AFC-072F44D4D718}">
      <dgm:prSet/>
      <dgm:spPr/>
    </dgm:pt>
    <dgm:pt modelId="{0F743821-FC73-4FB7-912C-3CFE4078C8ED}" type="sibTrans" cxnId="{8D726B36-53A1-4152-8AFC-072F44D4D718}">
      <dgm:prSet/>
      <dgm:spPr/>
    </dgm:pt>
    <dgm:pt modelId="{31C3CC9C-9C34-4980-9A76-A988EC1B6F58}">
      <dgm:prSet phldr="0"/>
      <dgm:spPr/>
      <dgm:t>
        <a:bodyPr/>
        <a:lstStyle/>
        <a:p>
          <a:pPr rtl="0"/>
          <a:r>
            <a:rPr lang="es-ES">
              <a:latin typeface="Gotham Light"/>
            </a:rPr>
            <a:t>Test</a:t>
          </a:r>
        </a:p>
      </dgm:t>
    </dgm:pt>
    <dgm:pt modelId="{282A26FB-55F9-4E66-BD35-C4579A46A692}" type="parTrans" cxnId="{F2E23394-B07E-487A-AF95-590F2A26F6AF}">
      <dgm:prSet/>
      <dgm:spPr/>
    </dgm:pt>
    <dgm:pt modelId="{B6187CA5-2929-490A-B4DD-CF075D8EA442}" type="sibTrans" cxnId="{F2E23394-B07E-487A-AF95-590F2A26F6AF}">
      <dgm:prSet/>
      <dgm:spPr/>
    </dgm:pt>
    <dgm:pt modelId="{47B43FF1-B8DB-424E-AEA2-23BC42FC384E}">
      <dgm:prSet phldr="0"/>
      <dgm:spPr/>
      <dgm:t>
        <a:bodyPr/>
        <a:lstStyle/>
        <a:p>
          <a:pPr rtl="0"/>
          <a:r>
            <a:rPr lang="es-ES">
              <a:latin typeface="Gotham Light"/>
            </a:rPr>
            <a:t>Guías de Estudio</a:t>
          </a:r>
        </a:p>
      </dgm:t>
    </dgm:pt>
    <dgm:pt modelId="{A63871E4-E037-4A1E-8822-6C63D08F5519}" type="parTrans" cxnId="{4D83E3C7-CDDD-478A-A1F8-B6E2F0A0D491}">
      <dgm:prSet/>
      <dgm:spPr/>
    </dgm:pt>
    <dgm:pt modelId="{C6626CC8-8383-4B69-9C65-2548FD4AF527}" type="sibTrans" cxnId="{4D83E3C7-CDDD-478A-A1F8-B6E2F0A0D491}">
      <dgm:prSet/>
      <dgm:spPr/>
    </dgm:pt>
    <dgm:pt modelId="{970D71ED-4A13-4750-BDB8-B1A5CF75429F}">
      <dgm:prSet phldr="0"/>
      <dgm:spPr/>
      <dgm:t>
        <a:bodyPr/>
        <a:lstStyle/>
        <a:p>
          <a:pPr rtl="0"/>
          <a:r>
            <a:rPr lang="es-ES" b="0">
              <a:latin typeface="Gotham Light"/>
            </a:rPr>
            <a:t>Publicación de contenidos</a:t>
          </a:r>
          <a:endParaRPr lang="es-ES" b="0">
            <a:latin typeface="Gotham Light"/>
            <a:ea typeface="Calibri"/>
            <a:cs typeface="Calibri"/>
          </a:endParaRPr>
        </a:p>
      </dgm:t>
    </dgm:pt>
    <dgm:pt modelId="{CB23228F-B170-4DBF-B126-C223C0E421FB}" type="parTrans" cxnId="{BA9DC098-E317-44E7-B579-5D45D8E2B029}">
      <dgm:prSet/>
      <dgm:spPr/>
    </dgm:pt>
    <dgm:pt modelId="{FF416E84-890D-43DD-ACB0-A65BE73B8EA8}" type="sibTrans" cxnId="{BA9DC098-E317-44E7-B579-5D45D8E2B029}">
      <dgm:prSet/>
      <dgm:spPr/>
    </dgm:pt>
    <dgm:pt modelId="{8A432B0B-4833-49D2-AFAD-EE231395AB49}">
      <dgm:prSet phldr="0"/>
      <dgm:spPr/>
      <dgm:t>
        <a:bodyPr/>
        <a:lstStyle/>
        <a:p>
          <a:pPr rtl="0"/>
          <a:r>
            <a:rPr lang="es-ES" b="0">
              <a:latin typeface="Gotham Light"/>
            </a:rPr>
            <a:t>Calificaciones y retroalimentación</a:t>
          </a:r>
        </a:p>
      </dgm:t>
    </dgm:pt>
    <dgm:pt modelId="{DB3D2E59-11A6-4A25-A967-0D078BFF7752}" type="parTrans" cxnId="{1302F8E1-DE62-453C-9786-22764A019D4A}">
      <dgm:prSet/>
      <dgm:spPr/>
    </dgm:pt>
    <dgm:pt modelId="{760B02A8-9BCC-479A-9B9A-1C855F4F8892}" type="sibTrans" cxnId="{1302F8E1-DE62-453C-9786-22764A019D4A}">
      <dgm:prSet/>
      <dgm:spPr/>
    </dgm:pt>
    <dgm:pt modelId="{A3493255-932B-4D6D-B406-3ADE68F1EA79}">
      <dgm:prSet phldr="0"/>
      <dgm:spPr/>
      <dgm:t>
        <a:bodyPr/>
        <a:lstStyle/>
        <a:p>
          <a:r>
            <a:rPr lang="es-ES" b="0">
              <a:latin typeface="Gotham Light"/>
            </a:rPr>
            <a:t>Gestión de roles y permisos</a:t>
          </a:r>
        </a:p>
      </dgm:t>
    </dgm:pt>
    <dgm:pt modelId="{51B785D0-2158-48B9-9D7A-720101E8E60E}" type="parTrans" cxnId="{8B63467C-2081-40C7-9606-A6ABC6BE7269}">
      <dgm:prSet/>
      <dgm:spPr/>
    </dgm:pt>
    <dgm:pt modelId="{26425F60-D06A-4894-8C70-028AD14A1180}" type="sibTrans" cxnId="{8B63467C-2081-40C7-9606-A6ABC6BE7269}">
      <dgm:prSet/>
      <dgm:spPr/>
    </dgm:pt>
    <dgm:pt modelId="{ED993CCF-245A-400D-A93E-26CEE772CA68}">
      <dgm:prSet phldr="0"/>
      <dgm:spPr/>
      <dgm:t>
        <a:bodyPr/>
        <a:lstStyle/>
        <a:p>
          <a:pPr algn="l"/>
          <a:r>
            <a:rPr lang="es-ES" b="0">
              <a:latin typeface="Gotham Light"/>
            </a:rPr>
            <a:t>Entrega de tareas</a:t>
          </a:r>
        </a:p>
      </dgm:t>
    </dgm:pt>
    <dgm:pt modelId="{E1B5AA1C-FBE8-47FC-B2E0-EF617DFFFC81}" type="parTrans" cxnId="{7AC77435-0B4E-4F80-8CD2-B8DB7F348953}">
      <dgm:prSet/>
      <dgm:spPr/>
    </dgm:pt>
    <dgm:pt modelId="{324FEFDC-4FE9-4B43-B40D-7C4CAB0D0893}" type="sibTrans" cxnId="{7AC77435-0B4E-4F80-8CD2-B8DB7F348953}">
      <dgm:prSet/>
      <dgm:spPr/>
    </dgm:pt>
    <dgm:pt modelId="{185FA349-0122-4E3D-9ED2-F8F473C183AC}">
      <dgm:prSet phldr="0"/>
      <dgm:spPr/>
      <dgm:t>
        <a:bodyPr/>
        <a:lstStyle/>
        <a:p>
          <a:pPr algn="l"/>
          <a:r>
            <a:rPr lang="es-ES" b="0">
              <a:latin typeface="Gotham Light"/>
            </a:rPr>
            <a:t>Seguimiento de progreso</a:t>
          </a:r>
        </a:p>
      </dgm:t>
    </dgm:pt>
    <dgm:pt modelId="{018A5DD6-7A56-45F0-84E9-9B946FBC5372}" type="parTrans" cxnId="{DB67C76A-B798-468D-AEFE-C87962AE171A}">
      <dgm:prSet/>
      <dgm:spPr/>
    </dgm:pt>
    <dgm:pt modelId="{4120E8D0-7791-4904-8E2D-E8E1B43CF42D}" type="sibTrans" cxnId="{DB67C76A-B798-468D-AEFE-C87962AE171A}">
      <dgm:prSet/>
      <dgm:spPr/>
    </dgm:pt>
    <dgm:pt modelId="{73462BF6-EC94-46DF-99EE-26116C91D1C3}">
      <dgm:prSet phldr="0"/>
      <dgm:spPr/>
      <dgm:t>
        <a:bodyPr/>
        <a:lstStyle/>
        <a:p>
          <a:r>
            <a:rPr lang="es-ES" b="0">
              <a:latin typeface="Gotham Light"/>
            </a:rPr>
            <a:t>Foros de discusión</a:t>
          </a:r>
        </a:p>
      </dgm:t>
    </dgm:pt>
    <dgm:pt modelId="{A7DA259B-4E5C-43CC-89ED-A354A20E3803}" type="parTrans" cxnId="{B4FBC58B-DB20-43BC-B45B-3D7AE2D990EE}">
      <dgm:prSet/>
      <dgm:spPr/>
    </dgm:pt>
    <dgm:pt modelId="{6DAAC1F1-76CC-4BBC-9A5C-818799525DC1}" type="sibTrans" cxnId="{B4FBC58B-DB20-43BC-B45B-3D7AE2D990EE}">
      <dgm:prSet/>
      <dgm:spPr/>
    </dgm:pt>
    <dgm:pt modelId="{DE967013-6DE5-469A-8543-7A53E2BA9B2B}" type="pres">
      <dgm:prSet presAssocID="{8938B801-74B0-485C-926A-052C0D4E9D9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575D786-ECF3-4337-ADC4-C9C5AC34714E}" type="pres">
      <dgm:prSet presAssocID="{8938B801-74B0-485C-926A-052C0D4E9D99}" presName="cycle" presStyleCnt="0"/>
      <dgm:spPr/>
    </dgm:pt>
    <dgm:pt modelId="{6A9903FF-1FB8-4197-8157-A9E8F4F3DF4E}" type="pres">
      <dgm:prSet presAssocID="{8938B801-74B0-485C-926A-052C0D4E9D99}" presName="centerShape" presStyleCnt="0"/>
      <dgm:spPr/>
    </dgm:pt>
    <dgm:pt modelId="{4873A901-55E1-4893-908E-037FCFCA3EED}" type="pres">
      <dgm:prSet presAssocID="{8938B801-74B0-485C-926A-052C0D4E9D99}" presName="connSite" presStyleLbl="node1" presStyleIdx="0" presStyleCnt="4"/>
      <dgm:spPr/>
    </dgm:pt>
    <dgm:pt modelId="{BADB5918-AD32-4BC3-8FA4-4D4395C0F9DF}" type="pres">
      <dgm:prSet presAssocID="{8938B801-74B0-485C-926A-052C0D4E9D99}" presName="visible" presStyleLbl="node1" presStyleIdx="0" presStyleCnt="4"/>
      <dgm:spPr/>
    </dgm:pt>
    <dgm:pt modelId="{70625671-BE39-4199-A59D-85E8DBA15E5B}" type="pres">
      <dgm:prSet presAssocID="{1CCA40E0-1930-4946-9F1A-9A2BEAFC95D0}" presName="Name25" presStyleLbl="parChTrans1D1" presStyleIdx="0" presStyleCnt="3"/>
      <dgm:spPr/>
    </dgm:pt>
    <dgm:pt modelId="{5D125012-9B4A-437D-A330-E9C544F049F5}" type="pres">
      <dgm:prSet presAssocID="{6C006ACB-82D0-471E-92BF-551B9DA8FD5C}" presName="node" presStyleCnt="0"/>
      <dgm:spPr/>
    </dgm:pt>
    <dgm:pt modelId="{DA06ECFB-C105-4D4A-B430-4CB753CB1DE0}" type="pres">
      <dgm:prSet presAssocID="{6C006ACB-82D0-471E-92BF-551B9DA8FD5C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11BF3E43-99EC-4926-95D6-1F970CC70C98}" type="pres">
      <dgm:prSet presAssocID="{6C006ACB-82D0-471E-92BF-551B9DA8FD5C}" presName="childNode" presStyleLbl="revTx" presStyleIdx="0" presStyleCnt="3">
        <dgm:presLayoutVars>
          <dgm:bulletEnabled val="1"/>
        </dgm:presLayoutVars>
      </dgm:prSet>
      <dgm:spPr/>
    </dgm:pt>
    <dgm:pt modelId="{B6F2310C-F961-4D3B-8014-98A34C6A60D0}" type="pres">
      <dgm:prSet presAssocID="{6E0225FD-AFCA-4D76-BAF1-0CA54A8019F2}" presName="Name25" presStyleLbl="parChTrans1D1" presStyleIdx="1" presStyleCnt="3"/>
      <dgm:spPr/>
    </dgm:pt>
    <dgm:pt modelId="{57F0619F-C8C7-4D65-A774-20FFAADE37DD}" type="pres">
      <dgm:prSet presAssocID="{5288A42F-516E-4B55-B6EF-503D04370D70}" presName="node" presStyleCnt="0"/>
      <dgm:spPr/>
    </dgm:pt>
    <dgm:pt modelId="{E14F21E1-BD74-4132-A809-13AAC0E7CFA4}" type="pres">
      <dgm:prSet presAssocID="{5288A42F-516E-4B55-B6EF-503D04370D70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00A064A7-36C9-45E0-A3A3-4C920EB471BF}" type="pres">
      <dgm:prSet presAssocID="{5288A42F-516E-4B55-B6EF-503D04370D70}" presName="childNode" presStyleLbl="revTx" presStyleIdx="1" presStyleCnt="3">
        <dgm:presLayoutVars>
          <dgm:bulletEnabled val="1"/>
        </dgm:presLayoutVars>
      </dgm:prSet>
      <dgm:spPr/>
    </dgm:pt>
    <dgm:pt modelId="{65850A91-757F-4E06-9B61-53C1036F865C}" type="pres">
      <dgm:prSet presAssocID="{B9EC639C-3E55-40B5-9832-13DE9BFEAE77}" presName="Name25" presStyleLbl="parChTrans1D1" presStyleIdx="2" presStyleCnt="3"/>
      <dgm:spPr/>
    </dgm:pt>
    <dgm:pt modelId="{F3189DFB-42DB-4D5C-BCA0-5D5D6D553E31}" type="pres">
      <dgm:prSet presAssocID="{474EB82D-BAFD-419F-B040-89658E2A4EC7}" presName="node" presStyleCnt="0"/>
      <dgm:spPr/>
    </dgm:pt>
    <dgm:pt modelId="{6DDA21F1-527E-4142-81AD-0F78524CA3B5}" type="pres">
      <dgm:prSet presAssocID="{474EB82D-BAFD-419F-B040-89658E2A4EC7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CC4E52D3-E023-4783-A1F9-A55EB805B5BC}" type="pres">
      <dgm:prSet presAssocID="{474EB82D-BAFD-419F-B040-89658E2A4EC7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47458E14-242D-4660-B233-6DB34B155F99}" type="presOf" srcId="{6C006ACB-82D0-471E-92BF-551B9DA8FD5C}" destId="{DA06ECFB-C105-4D4A-B430-4CB753CB1DE0}" srcOrd="0" destOrd="0" presId="urn:microsoft.com/office/officeart/2005/8/layout/radial2"/>
    <dgm:cxn modelId="{B8F14E1D-94CC-48AA-816D-7030687F69CC}" type="presOf" srcId="{47B43FF1-B8DB-424E-AEA2-23BC42FC384E}" destId="{CC4E52D3-E023-4783-A1F9-A55EB805B5BC}" srcOrd="0" destOrd="3" presId="urn:microsoft.com/office/officeart/2005/8/layout/radial2"/>
    <dgm:cxn modelId="{BF544423-CF00-46F7-B9C0-AFFD542A1D32}" type="presOf" srcId="{2E212E0B-FC97-4296-B97A-BC1D269E4FCE}" destId="{00A064A7-36C9-45E0-A3A3-4C920EB471BF}" srcOrd="0" destOrd="3" presId="urn:microsoft.com/office/officeart/2005/8/layout/radial2"/>
    <dgm:cxn modelId="{C2CEF62D-F187-4CC5-9926-489F88F6A5D2}" type="presOf" srcId="{8A432B0B-4833-49D2-AFAD-EE231395AB49}" destId="{11BF3E43-99EC-4926-95D6-1F970CC70C98}" srcOrd="0" destOrd="2" presId="urn:microsoft.com/office/officeart/2005/8/layout/radial2"/>
    <dgm:cxn modelId="{0B34E532-DAF9-4D10-AD57-9183E200E3E0}" type="presOf" srcId="{B9EC639C-3E55-40B5-9832-13DE9BFEAE77}" destId="{65850A91-757F-4E06-9B61-53C1036F865C}" srcOrd="0" destOrd="0" presId="urn:microsoft.com/office/officeart/2005/8/layout/radial2"/>
    <dgm:cxn modelId="{7AC77435-0B4E-4F80-8CD2-B8DB7F348953}" srcId="{6C006ACB-82D0-471E-92BF-551B9DA8FD5C}" destId="{ED993CCF-245A-400D-A93E-26CEE772CA68}" srcOrd="4" destOrd="0" parTransId="{E1B5AA1C-FBE8-47FC-B2E0-EF617DFFFC81}" sibTransId="{324FEFDC-4FE9-4B43-B40D-7C4CAB0D0893}"/>
    <dgm:cxn modelId="{8D726B36-53A1-4152-8AFC-072F44D4D718}" srcId="{5288A42F-516E-4B55-B6EF-503D04370D70}" destId="{6A22FBF5-C3EE-4C7C-BB3D-78DC21BCB3F0}" srcOrd="2" destOrd="0" parTransId="{E7A13834-A0AC-4BB2-AEB6-2A5F4627576B}" sibTransId="{0F743821-FC73-4FB7-912C-3CFE4078C8ED}"/>
    <dgm:cxn modelId="{847C3C38-093E-4805-9EF0-27C4A6E1976A}" srcId="{8938B801-74B0-485C-926A-052C0D4E9D99}" destId="{474EB82D-BAFD-419F-B040-89658E2A4EC7}" srcOrd="2" destOrd="0" parTransId="{B9EC639C-3E55-40B5-9832-13DE9BFEAE77}" sibTransId="{2F5F53A9-DB35-41B0-9F7D-54CE45614B60}"/>
    <dgm:cxn modelId="{5259C860-30DB-4776-88BA-932EB833501E}" type="presOf" srcId="{A3493255-932B-4D6D-B406-3ADE68F1EA79}" destId="{11BF3E43-99EC-4926-95D6-1F970CC70C98}" srcOrd="0" destOrd="6" presId="urn:microsoft.com/office/officeart/2005/8/layout/radial2"/>
    <dgm:cxn modelId="{9C43AA61-55FB-47B3-A782-4C5F8EF2C61A}" type="presOf" srcId="{8938B801-74B0-485C-926A-052C0D4E9D99}" destId="{DE967013-6DE5-469A-8543-7A53E2BA9B2B}" srcOrd="0" destOrd="0" presId="urn:microsoft.com/office/officeart/2005/8/layout/radial2"/>
    <dgm:cxn modelId="{6A626A6A-9965-4E4D-BBCE-625DE8E2EEAC}" srcId="{474EB82D-BAFD-419F-B040-89658E2A4EC7}" destId="{0C414182-D1FB-400E-8A1D-67820F8FE01B}" srcOrd="0" destOrd="0" parTransId="{70BCE37E-BBA8-4B05-B2B0-44D058F91B7E}" sibTransId="{5FF06A5A-0726-46F8-AED7-67CDB1E9F20E}"/>
    <dgm:cxn modelId="{DB67C76A-B798-468D-AEFE-C87962AE171A}" srcId="{6C006ACB-82D0-471E-92BF-551B9DA8FD5C}" destId="{185FA349-0122-4E3D-9ED2-F8F473C183AC}" srcOrd="5" destOrd="0" parTransId="{018A5DD6-7A56-45F0-84E9-9B946FBC5372}" sibTransId="{4120E8D0-7791-4904-8E2D-E8E1B43CF42D}"/>
    <dgm:cxn modelId="{76002C50-6B4F-4DAE-B90A-18071E3B038C}" type="presOf" srcId="{474EB82D-BAFD-419F-B040-89658E2A4EC7}" destId="{6DDA21F1-527E-4142-81AD-0F78524CA3B5}" srcOrd="0" destOrd="0" presId="urn:microsoft.com/office/officeart/2005/8/layout/radial2"/>
    <dgm:cxn modelId="{6FFE9378-B2FA-4852-85D6-ADF4D9101047}" srcId="{5288A42F-516E-4B55-B6EF-503D04370D70}" destId="{020A81C9-0081-463F-8BAB-BC88DC2DEBFB}" srcOrd="0" destOrd="0" parTransId="{D6BFF631-5498-4CAF-8C6E-77FC41328D6C}" sibTransId="{8D39DEC6-866A-4690-BEC6-490E93A1DC7D}"/>
    <dgm:cxn modelId="{4F76177A-FD04-47A7-97F9-514B587232D9}" type="presOf" srcId="{387EF1A8-3CF4-4A46-87ED-BF32657875A1}" destId="{11BF3E43-99EC-4926-95D6-1F970CC70C98}" srcOrd="0" destOrd="0" presId="urn:microsoft.com/office/officeart/2005/8/layout/radial2"/>
    <dgm:cxn modelId="{8B63467C-2081-40C7-9606-A6ABC6BE7269}" srcId="{6C006ACB-82D0-471E-92BF-551B9DA8FD5C}" destId="{A3493255-932B-4D6D-B406-3ADE68F1EA79}" srcOrd="6" destOrd="0" parTransId="{51B785D0-2158-48B9-9D7A-720101E8E60E}" sibTransId="{26425F60-D06A-4894-8C70-028AD14A1180}"/>
    <dgm:cxn modelId="{B394B980-2CCA-48E9-8238-5632DF2E9812}" srcId="{5288A42F-516E-4B55-B6EF-503D04370D70}" destId="{2E212E0B-FC97-4296-B97A-BC1D269E4FCE}" srcOrd="3" destOrd="0" parTransId="{2B116FCF-C81A-4E09-8E3D-AC335D1BB477}" sibTransId="{48B3EE23-CE46-40B1-B95A-7BAED4C314B2}"/>
    <dgm:cxn modelId="{D5D95482-D4D1-4C2D-A261-988F10466ED6}" srcId="{6C006ACB-82D0-471E-92BF-551B9DA8FD5C}" destId="{387EF1A8-3CF4-4A46-87ED-BF32657875A1}" srcOrd="0" destOrd="0" parTransId="{58C9DA54-8ECF-43BF-B6DC-FCCA6C6A1CB9}" sibTransId="{718DE6C2-7F3C-4341-A451-B9A54C9CD862}"/>
    <dgm:cxn modelId="{34A0EB82-0771-4A62-AE92-88C509770A1E}" srcId="{8938B801-74B0-485C-926A-052C0D4E9D99}" destId="{5288A42F-516E-4B55-B6EF-503D04370D70}" srcOrd="1" destOrd="0" parTransId="{6E0225FD-AFCA-4D76-BAF1-0CA54A8019F2}" sibTransId="{71DAB281-4F5F-4EDD-BD8B-86CAAEA8215C}"/>
    <dgm:cxn modelId="{981C5288-3657-4C47-BE16-A1B9573A2AE4}" type="presOf" srcId="{ED993CCF-245A-400D-A93E-26CEE772CA68}" destId="{11BF3E43-99EC-4926-95D6-1F970CC70C98}" srcOrd="0" destOrd="4" presId="urn:microsoft.com/office/officeart/2005/8/layout/radial2"/>
    <dgm:cxn modelId="{B4FBC58B-DB20-43BC-B45B-3D7AE2D990EE}" srcId="{6C006ACB-82D0-471E-92BF-551B9DA8FD5C}" destId="{73462BF6-EC94-46DF-99EE-26116C91D1C3}" srcOrd="3" destOrd="0" parTransId="{A7DA259B-4E5C-43CC-89ED-A354A20E3803}" sibTransId="{6DAAC1F1-76CC-4BBC-9A5C-818799525DC1}"/>
    <dgm:cxn modelId="{C1F7388D-E8A7-42C3-8E51-1FA67C6D4639}" type="presOf" srcId="{970D71ED-4A13-4750-BDB8-B1A5CF75429F}" destId="{11BF3E43-99EC-4926-95D6-1F970CC70C98}" srcOrd="0" destOrd="1" presId="urn:microsoft.com/office/officeart/2005/8/layout/radial2"/>
    <dgm:cxn modelId="{F2E23394-B07E-487A-AF95-590F2A26F6AF}" srcId="{474EB82D-BAFD-419F-B040-89658E2A4EC7}" destId="{31C3CC9C-9C34-4980-9A76-A988EC1B6F58}" srcOrd="1" destOrd="0" parTransId="{282A26FB-55F9-4E66-BD35-C4579A46A692}" sibTransId="{B6187CA5-2929-490A-B4DD-CF075D8EA442}"/>
    <dgm:cxn modelId="{71272697-9BF0-4388-9CCC-51523DAE02B8}" type="presOf" srcId="{5288A42F-516E-4B55-B6EF-503D04370D70}" destId="{E14F21E1-BD74-4132-A809-13AAC0E7CFA4}" srcOrd="0" destOrd="0" presId="urn:microsoft.com/office/officeart/2005/8/layout/radial2"/>
    <dgm:cxn modelId="{BA9DC098-E317-44E7-B579-5D45D8E2B029}" srcId="{6C006ACB-82D0-471E-92BF-551B9DA8FD5C}" destId="{970D71ED-4A13-4750-BDB8-B1A5CF75429F}" srcOrd="1" destOrd="0" parTransId="{CB23228F-B170-4DBF-B126-C223C0E421FB}" sibTransId="{FF416E84-890D-43DD-ACB0-A65BE73B8EA8}"/>
    <dgm:cxn modelId="{DF38A49C-88EC-4F60-A048-E1C47D269295}" type="presOf" srcId="{1CCA40E0-1930-4946-9F1A-9A2BEAFC95D0}" destId="{70625671-BE39-4199-A59D-85E8DBA15E5B}" srcOrd="0" destOrd="0" presId="urn:microsoft.com/office/officeart/2005/8/layout/radial2"/>
    <dgm:cxn modelId="{7B0FFC9F-4EBB-4C1F-8446-EEF7FCD95410}" type="presOf" srcId="{CFDA40D9-53D7-4BED-8A00-E76CDB38117B}" destId="{CC4E52D3-E023-4783-A1F9-A55EB805B5BC}" srcOrd="0" destOrd="2" presId="urn:microsoft.com/office/officeart/2005/8/layout/radial2"/>
    <dgm:cxn modelId="{25C71CA2-2137-45DF-81A6-111045E4451B}" type="presOf" srcId="{020A81C9-0081-463F-8BAB-BC88DC2DEBFB}" destId="{00A064A7-36C9-45E0-A3A3-4C920EB471BF}" srcOrd="0" destOrd="0" presId="urn:microsoft.com/office/officeart/2005/8/layout/radial2"/>
    <dgm:cxn modelId="{DF7AEDA6-0148-4A49-9C13-CE398CC6E236}" srcId="{8938B801-74B0-485C-926A-052C0D4E9D99}" destId="{6C006ACB-82D0-471E-92BF-551B9DA8FD5C}" srcOrd="0" destOrd="0" parTransId="{1CCA40E0-1930-4946-9F1A-9A2BEAFC95D0}" sibTransId="{6E93657C-CE6A-4076-894E-BAFF0684720A}"/>
    <dgm:cxn modelId="{BD30BBB4-53F4-4CDD-9CF5-08E9128DC310}" type="presOf" srcId="{0C414182-D1FB-400E-8A1D-67820F8FE01B}" destId="{CC4E52D3-E023-4783-A1F9-A55EB805B5BC}" srcOrd="0" destOrd="0" presId="urn:microsoft.com/office/officeart/2005/8/layout/radial2"/>
    <dgm:cxn modelId="{9B85F8B5-1F73-4F89-BC93-620D4141EBCB}" type="presOf" srcId="{6A22FBF5-C3EE-4C7C-BB3D-78DC21BCB3F0}" destId="{00A064A7-36C9-45E0-A3A3-4C920EB471BF}" srcOrd="0" destOrd="2" presId="urn:microsoft.com/office/officeart/2005/8/layout/radial2"/>
    <dgm:cxn modelId="{79DC9BBA-DCBE-49B4-B3F3-9FE2278E5473}" type="presOf" srcId="{31C3CC9C-9C34-4980-9A76-A988EC1B6F58}" destId="{CC4E52D3-E023-4783-A1F9-A55EB805B5BC}" srcOrd="0" destOrd="1" presId="urn:microsoft.com/office/officeart/2005/8/layout/radial2"/>
    <dgm:cxn modelId="{333931C4-23BA-4433-95CE-3478B72D5741}" srcId="{5288A42F-516E-4B55-B6EF-503D04370D70}" destId="{7E51C2AC-E345-4623-B301-6590B407DC11}" srcOrd="1" destOrd="0" parTransId="{8D4CF929-D8D8-4E0A-8B19-536A1102C012}" sibTransId="{003B4393-6981-4E41-862B-1101B9EF1527}"/>
    <dgm:cxn modelId="{4D83E3C7-CDDD-478A-A1F8-B6E2F0A0D491}" srcId="{474EB82D-BAFD-419F-B040-89658E2A4EC7}" destId="{47B43FF1-B8DB-424E-AEA2-23BC42FC384E}" srcOrd="3" destOrd="0" parTransId="{A63871E4-E037-4A1E-8822-6C63D08F5519}" sibTransId="{C6626CC8-8383-4B69-9C65-2548FD4AF527}"/>
    <dgm:cxn modelId="{D044FAD8-C9CB-4D02-90EB-1E22901826C3}" type="presOf" srcId="{6E0225FD-AFCA-4D76-BAF1-0CA54A8019F2}" destId="{B6F2310C-F961-4D3B-8014-98A34C6A60D0}" srcOrd="0" destOrd="0" presId="urn:microsoft.com/office/officeart/2005/8/layout/radial2"/>
    <dgm:cxn modelId="{98D1FEDE-1E87-4144-ACB1-6FA3D062060C}" srcId="{474EB82D-BAFD-419F-B040-89658E2A4EC7}" destId="{CFDA40D9-53D7-4BED-8A00-E76CDB38117B}" srcOrd="2" destOrd="0" parTransId="{964B71E8-85CF-43B5-A425-843CC0824D2D}" sibTransId="{B74355E3-FDB5-4EBC-BB61-EEE72E05E0B1}"/>
    <dgm:cxn modelId="{1302F8E1-DE62-453C-9786-22764A019D4A}" srcId="{6C006ACB-82D0-471E-92BF-551B9DA8FD5C}" destId="{8A432B0B-4833-49D2-AFAD-EE231395AB49}" srcOrd="2" destOrd="0" parTransId="{DB3D2E59-11A6-4A25-A967-0D078BFF7752}" sibTransId="{760B02A8-9BCC-479A-9B9A-1C855F4F8892}"/>
    <dgm:cxn modelId="{8AB721E2-F9FE-466A-AB38-ED8327D3CAC4}" type="presOf" srcId="{185FA349-0122-4E3D-9ED2-F8F473C183AC}" destId="{11BF3E43-99EC-4926-95D6-1F970CC70C98}" srcOrd="0" destOrd="5" presId="urn:microsoft.com/office/officeart/2005/8/layout/radial2"/>
    <dgm:cxn modelId="{B15DDDE5-DAC0-45F1-81F1-90A903F95D16}" type="presOf" srcId="{7E51C2AC-E345-4623-B301-6590B407DC11}" destId="{00A064A7-36C9-45E0-A3A3-4C920EB471BF}" srcOrd="0" destOrd="1" presId="urn:microsoft.com/office/officeart/2005/8/layout/radial2"/>
    <dgm:cxn modelId="{102A2BEC-3DFB-448B-BF14-A6A1ADCAB56A}" type="presOf" srcId="{73462BF6-EC94-46DF-99EE-26116C91D1C3}" destId="{11BF3E43-99EC-4926-95D6-1F970CC70C98}" srcOrd="0" destOrd="3" presId="urn:microsoft.com/office/officeart/2005/8/layout/radial2"/>
    <dgm:cxn modelId="{34458A1F-02B2-4ACE-9B28-E9201DFFEFB6}" type="presParOf" srcId="{DE967013-6DE5-469A-8543-7A53E2BA9B2B}" destId="{3575D786-ECF3-4337-ADC4-C9C5AC34714E}" srcOrd="0" destOrd="0" presId="urn:microsoft.com/office/officeart/2005/8/layout/radial2"/>
    <dgm:cxn modelId="{22ACCAC6-D633-40CD-8E56-4EE8821CECE2}" type="presParOf" srcId="{3575D786-ECF3-4337-ADC4-C9C5AC34714E}" destId="{6A9903FF-1FB8-4197-8157-A9E8F4F3DF4E}" srcOrd="0" destOrd="0" presId="urn:microsoft.com/office/officeart/2005/8/layout/radial2"/>
    <dgm:cxn modelId="{D696B49B-73A3-4940-B533-7A1292F5FA22}" type="presParOf" srcId="{6A9903FF-1FB8-4197-8157-A9E8F4F3DF4E}" destId="{4873A901-55E1-4893-908E-037FCFCA3EED}" srcOrd="0" destOrd="0" presId="urn:microsoft.com/office/officeart/2005/8/layout/radial2"/>
    <dgm:cxn modelId="{323DA0FC-6EE3-4358-8690-7FD27EB52030}" type="presParOf" srcId="{6A9903FF-1FB8-4197-8157-A9E8F4F3DF4E}" destId="{BADB5918-AD32-4BC3-8FA4-4D4395C0F9DF}" srcOrd="1" destOrd="0" presId="urn:microsoft.com/office/officeart/2005/8/layout/radial2"/>
    <dgm:cxn modelId="{D3B7DF25-6752-4E51-8595-773B0EC1DFD5}" type="presParOf" srcId="{3575D786-ECF3-4337-ADC4-C9C5AC34714E}" destId="{70625671-BE39-4199-A59D-85E8DBA15E5B}" srcOrd="1" destOrd="0" presId="urn:microsoft.com/office/officeart/2005/8/layout/radial2"/>
    <dgm:cxn modelId="{0B6F7B60-1F36-43B0-B830-F012B1FFF6D4}" type="presParOf" srcId="{3575D786-ECF3-4337-ADC4-C9C5AC34714E}" destId="{5D125012-9B4A-437D-A330-E9C544F049F5}" srcOrd="2" destOrd="0" presId="urn:microsoft.com/office/officeart/2005/8/layout/radial2"/>
    <dgm:cxn modelId="{05C9ACAD-16D1-4197-BCC8-E3AEE46EF434}" type="presParOf" srcId="{5D125012-9B4A-437D-A330-E9C544F049F5}" destId="{DA06ECFB-C105-4D4A-B430-4CB753CB1DE0}" srcOrd="0" destOrd="0" presId="urn:microsoft.com/office/officeart/2005/8/layout/radial2"/>
    <dgm:cxn modelId="{D0D7EC4E-EB2B-4ED1-B1C2-4D25B6D19A39}" type="presParOf" srcId="{5D125012-9B4A-437D-A330-E9C544F049F5}" destId="{11BF3E43-99EC-4926-95D6-1F970CC70C98}" srcOrd="1" destOrd="0" presId="urn:microsoft.com/office/officeart/2005/8/layout/radial2"/>
    <dgm:cxn modelId="{2EF9B015-79DA-45FA-9EB8-D8327B41AB6A}" type="presParOf" srcId="{3575D786-ECF3-4337-ADC4-C9C5AC34714E}" destId="{B6F2310C-F961-4D3B-8014-98A34C6A60D0}" srcOrd="3" destOrd="0" presId="urn:microsoft.com/office/officeart/2005/8/layout/radial2"/>
    <dgm:cxn modelId="{ADAA7950-A7D0-4AD4-B143-9835827F925A}" type="presParOf" srcId="{3575D786-ECF3-4337-ADC4-C9C5AC34714E}" destId="{57F0619F-C8C7-4D65-A774-20FFAADE37DD}" srcOrd="4" destOrd="0" presId="urn:microsoft.com/office/officeart/2005/8/layout/radial2"/>
    <dgm:cxn modelId="{76301C33-F25B-4DCB-8F34-9E641746FE8C}" type="presParOf" srcId="{57F0619F-C8C7-4D65-A774-20FFAADE37DD}" destId="{E14F21E1-BD74-4132-A809-13AAC0E7CFA4}" srcOrd="0" destOrd="0" presId="urn:microsoft.com/office/officeart/2005/8/layout/radial2"/>
    <dgm:cxn modelId="{74830C00-40AD-48D2-A059-0A5265C0EA86}" type="presParOf" srcId="{57F0619F-C8C7-4D65-A774-20FFAADE37DD}" destId="{00A064A7-36C9-45E0-A3A3-4C920EB471BF}" srcOrd="1" destOrd="0" presId="urn:microsoft.com/office/officeart/2005/8/layout/radial2"/>
    <dgm:cxn modelId="{BE6F4B3C-48F0-4ABC-8407-3322691FF76A}" type="presParOf" srcId="{3575D786-ECF3-4337-ADC4-C9C5AC34714E}" destId="{65850A91-757F-4E06-9B61-53C1036F865C}" srcOrd="5" destOrd="0" presId="urn:microsoft.com/office/officeart/2005/8/layout/radial2"/>
    <dgm:cxn modelId="{BAFDF8D5-B844-4D3E-AB4D-062D62AD6F04}" type="presParOf" srcId="{3575D786-ECF3-4337-ADC4-C9C5AC34714E}" destId="{F3189DFB-42DB-4D5C-BCA0-5D5D6D553E31}" srcOrd="6" destOrd="0" presId="urn:microsoft.com/office/officeart/2005/8/layout/radial2"/>
    <dgm:cxn modelId="{A36415D5-9F7C-44CF-9352-4E814FD26913}" type="presParOf" srcId="{F3189DFB-42DB-4D5C-BCA0-5D5D6D553E31}" destId="{6DDA21F1-527E-4142-81AD-0F78524CA3B5}" srcOrd="0" destOrd="0" presId="urn:microsoft.com/office/officeart/2005/8/layout/radial2"/>
    <dgm:cxn modelId="{422D61FE-55C3-48DB-9714-F69BEDD9E83A}" type="presParOf" srcId="{F3189DFB-42DB-4D5C-BCA0-5D5D6D553E31}" destId="{CC4E52D3-E023-4783-A1F9-A55EB805B5B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527137-3630-47B6-B3B7-C86F5EECE73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EE4503ED-8D14-42C2-8807-C034A5F4F3A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AR" b="1"/>
            <a:t>Inmutabilidad: c</a:t>
          </a:r>
          <a:r>
            <a:rPr lang="es-AR"/>
            <a:t>ada voto se registra como una transacción en la </a:t>
          </a:r>
          <a:r>
            <a:rPr lang="es-AR" err="1"/>
            <a:t>Blockchain</a:t>
          </a:r>
          <a:r>
            <a:rPr lang="es-AR"/>
            <a:t>.</a:t>
          </a:r>
          <a:endParaRPr lang="en-US"/>
        </a:p>
      </dgm:t>
    </dgm:pt>
    <dgm:pt modelId="{3475B8B0-BCCB-4356-B4F1-1D95F88FC4DD}" type="parTrans" cxnId="{2BB30E3B-9229-4655-95E8-190A95CA6E30}">
      <dgm:prSet/>
      <dgm:spPr/>
      <dgm:t>
        <a:bodyPr/>
        <a:lstStyle/>
        <a:p>
          <a:endParaRPr lang="en-US"/>
        </a:p>
      </dgm:t>
    </dgm:pt>
    <dgm:pt modelId="{ACB3166C-0597-4FF1-BFFA-0EF08F7F12F0}" type="sibTrans" cxnId="{2BB30E3B-9229-4655-95E8-190A95CA6E30}">
      <dgm:prSet/>
      <dgm:spPr/>
      <dgm:t>
        <a:bodyPr/>
        <a:lstStyle/>
        <a:p>
          <a:endParaRPr lang="en-US"/>
        </a:p>
      </dgm:t>
    </dgm:pt>
    <dgm:pt modelId="{CDD69464-206E-486B-A868-A2A9CB48A58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AR" b="1"/>
            <a:t>Anonimato: e</a:t>
          </a:r>
          <a:r>
            <a:rPr lang="es-AR"/>
            <a:t>n la </a:t>
          </a:r>
          <a:r>
            <a:rPr lang="es-AR" err="1"/>
            <a:t>blockchain</a:t>
          </a:r>
          <a:r>
            <a:rPr lang="es-AR"/>
            <a:t> solo almacena el voto, </a:t>
          </a:r>
          <a:r>
            <a:rPr lang="es-AR" b="1"/>
            <a:t>no</a:t>
          </a:r>
          <a:r>
            <a:rPr lang="es-AR"/>
            <a:t> la identidad del votante.</a:t>
          </a:r>
          <a:endParaRPr lang="en-US"/>
        </a:p>
      </dgm:t>
    </dgm:pt>
    <dgm:pt modelId="{DC727477-957E-4F2A-B349-9D83BF48E28D}" type="parTrans" cxnId="{19764E03-6748-4638-91A0-82E8A0FD58D6}">
      <dgm:prSet/>
      <dgm:spPr/>
      <dgm:t>
        <a:bodyPr/>
        <a:lstStyle/>
        <a:p>
          <a:endParaRPr lang="en-US"/>
        </a:p>
      </dgm:t>
    </dgm:pt>
    <dgm:pt modelId="{60D391DF-3708-42F0-9AC7-676209AEC382}" type="sibTrans" cxnId="{19764E03-6748-4638-91A0-82E8A0FD58D6}">
      <dgm:prSet/>
      <dgm:spPr/>
      <dgm:t>
        <a:bodyPr/>
        <a:lstStyle/>
        <a:p>
          <a:endParaRPr lang="en-US"/>
        </a:p>
      </dgm:t>
    </dgm:pt>
    <dgm:pt modelId="{94C5B264-A8B8-4B57-B095-67C14A8E874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AR" b="1"/>
            <a:t>Descentralización: s</a:t>
          </a:r>
          <a:r>
            <a:rPr lang="es-AR"/>
            <a:t>in punto único de fallo, replicación en miles nodos de la red</a:t>
          </a:r>
          <a:endParaRPr lang="en-US"/>
        </a:p>
      </dgm:t>
    </dgm:pt>
    <dgm:pt modelId="{BF07C1EF-8CF7-44A3-B4FB-23EB888731F7}" type="parTrans" cxnId="{FCD37AF5-65F9-42ED-82DB-63A2DFB7886D}">
      <dgm:prSet/>
      <dgm:spPr/>
      <dgm:t>
        <a:bodyPr/>
        <a:lstStyle/>
        <a:p>
          <a:endParaRPr lang="en-US"/>
        </a:p>
      </dgm:t>
    </dgm:pt>
    <dgm:pt modelId="{EEC3D26C-698B-4FC4-8F56-5FDAE0EFEE77}" type="sibTrans" cxnId="{FCD37AF5-65F9-42ED-82DB-63A2DFB7886D}">
      <dgm:prSet/>
      <dgm:spPr/>
      <dgm:t>
        <a:bodyPr/>
        <a:lstStyle/>
        <a:p>
          <a:endParaRPr lang="en-US"/>
        </a:p>
      </dgm:t>
    </dgm:pt>
    <dgm:pt modelId="{5EDABCD7-21C1-4A60-8248-2AB47BD0411A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AR" b="1">
              <a:latin typeface="Calibri"/>
            </a:rPr>
            <a:t>Transparente</a:t>
          </a:r>
          <a:r>
            <a:rPr lang="es-AR">
              <a:latin typeface="Calibri"/>
            </a:rPr>
            <a:t>: </a:t>
          </a:r>
          <a:r>
            <a:rPr lang="es-AR"/>
            <a:t>Permite auditoría y verificación continua</a:t>
          </a:r>
        </a:p>
      </dgm:t>
    </dgm:pt>
    <dgm:pt modelId="{ED0A810F-F037-4D4F-BF0F-DADBB438419F}" type="parTrans" cxnId="{325C3818-1F1B-4ACC-B3A4-9E74DCEF1494}">
      <dgm:prSet/>
      <dgm:spPr/>
      <dgm:t>
        <a:bodyPr/>
        <a:lstStyle/>
        <a:p>
          <a:endParaRPr lang="es-EC"/>
        </a:p>
      </dgm:t>
    </dgm:pt>
    <dgm:pt modelId="{C10DBF7B-DD4A-4966-9145-A57D4AAF2570}" type="sibTrans" cxnId="{325C3818-1F1B-4ACC-B3A4-9E74DCEF1494}">
      <dgm:prSet/>
      <dgm:spPr/>
      <dgm:t>
        <a:bodyPr/>
        <a:lstStyle/>
        <a:p>
          <a:endParaRPr lang="es-EC"/>
        </a:p>
      </dgm:t>
    </dgm:pt>
    <dgm:pt modelId="{619B74F6-6BF0-4E90-B799-92927340E723}" type="pres">
      <dgm:prSet presAssocID="{FF527137-3630-47B6-B3B7-C86F5EECE73B}" presName="root" presStyleCnt="0">
        <dgm:presLayoutVars>
          <dgm:dir/>
          <dgm:resizeHandles val="exact"/>
        </dgm:presLayoutVars>
      </dgm:prSet>
      <dgm:spPr/>
    </dgm:pt>
    <dgm:pt modelId="{E3D9BC3B-7E20-4E03-8C73-7636CB04EA98}" type="pres">
      <dgm:prSet presAssocID="{EE4503ED-8D14-42C2-8807-C034A5F4F3A6}" presName="compNode" presStyleCnt="0"/>
      <dgm:spPr/>
    </dgm:pt>
    <dgm:pt modelId="{BF9E8C5A-C5F7-4A2D-BADF-025CE6E52503}" type="pres">
      <dgm:prSet presAssocID="{EE4503ED-8D14-42C2-8807-C034A5F4F3A6}" presName="iconBgRect" presStyleLbl="bgShp" presStyleIdx="0" presStyleCnt="4"/>
      <dgm:spPr/>
    </dgm:pt>
    <dgm:pt modelId="{68B2E2B7-61C8-4F67-8427-C53B5F050B50}" type="pres">
      <dgm:prSet presAssocID="{EE4503ED-8D14-42C2-8807-C034A5F4F3A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ella digital"/>
        </a:ext>
      </dgm:extLst>
    </dgm:pt>
    <dgm:pt modelId="{04ADA820-9087-4959-B750-7D412945EB31}" type="pres">
      <dgm:prSet presAssocID="{EE4503ED-8D14-42C2-8807-C034A5F4F3A6}" presName="spaceRect" presStyleCnt="0"/>
      <dgm:spPr/>
    </dgm:pt>
    <dgm:pt modelId="{0384CCBC-8892-42DD-A153-B6623007F868}" type="pres">
      <dgm:prSet presAssocID="{EE4503ED-8D14-42C2-8807-C034A5F4F3A6}" presName="textRect" presStyleLbl="revTx" presStyleIdx="0" presStyleCnt="4">
        <dgm:presLayoutVars>
          <dgm:chMax val="1"/>
          <dgm:chPref val="1"/>
        </dgm:presLayoutVars>
      </dgm:prSet>
      <dgm:spPr/>
    </dgm:pt>
    <dgm:pt modelId="{952AC8C3-7A7C-4CB9-9D84-006C22DBEB98}" type="pres">
      <dgm:prSet presAssocID="{ACB3166C-0597-4FF1-BFFA-0EF08F7F12F0}" presName="sibTrans" presStyleCnt="0"/>
      <dgm:spPr/>
    </dgm:pt>
    <dgm:pt modelId="{AF49408F-5662-475A-9644-FF406E5FBB2A}" type="pres">
      <dgm:prSet presAssocID="{CDD69464-206E-486B-A868-A2A9CB48A581}" presName="compNode" presStyleCnt="0"/>
      <dgm:spPr/>
    </dgm:pt>
    <dgm:pt modelId="{613FCDAE-A144-4DA4-8995-47F7846A5C0C}" type="pres">
      <dgm:prSet presAssocID="{CDD69464-206E-486B-A868-A2A9CB48A581}" presName="iconBgRect" presStyleLbl="bgShp" presStyleIdx="1" presStyleCnt="4"/>
      <dgm:spPr/>
    </dgm:pt>
    <dgm:pt modelId="{8B9C1EC8-C1B5-42D0-BFD6-2B26ABC5C0DF}" type="pres">
      <dgm:prSet presAssocID="{CDD69464-206E-486B-A868-A2A9CB48A58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tintivo de identificador"/>
        </a:ext>
      </dgm:extLst>
    </dgm:pt>
    <dgm:pt modelId="{3D7FECDC-ABCC-4D9D-B9BD-F176A0D58B2A}" type="pres">
      <dgm:prSet presAssocID="{CDD69464-206E-486B-A868-A2A9CB48A581}" presName="spaceRect" presStyleCnt="0"/>
      <dgm:spPr/>
    </dgm:pt>
    <dgm:pt modelId="{A90B32C1-EAAF-4661-9002-D6C85D13BE55}" type="pres">
      <dgm:prSet presAssocID="{CDD69464-206E-486B-A868-A2A9CB48A581}" presName="textRect" presStyleLbl="revTx" presStyleIdx="1" presStyleCnt="4">
        <dgm:presLayoutVars>
          <dgm:chMax val="1"/>
          <dgm:chPref val="1"/>
        </dgm:presLayoutVars>
      </dgm:prSet>
      <dgm:spPr/>
    </dgm:pt>
    <dgm:pt modelId="{7786CCBF-9D81-48E6-A0A8-4F85E6997E86}" type="pres">
      <dgm:prSet presAssocID="{60D391DF-3708-42F0-9AC7-676209AEC382}" presName="sibTrans" presStyleCnt="0"/>
      <dgm:spPr/>
    </dgm:pt>
    <dgm:pt modelId="{70FA27C4-5416-4359-9273-C41E17F2B9F2}" type="pres">
      <dgm:prSet presAssocID="{94C5B264-A8B8-4B57-B095-67C14A8E8742}" presName="compNode" presStyleCnt="0"/>
      <dgm:spPr/>
    </dgm:pt>
    <dgm:pt modelId="{1A83C3A9-4A33-487E-B64F-55194713ED51}" type="pres">
      <dgm:prSet presAssocID="{94C5B264-A8B8-4B57-B095-67C14A8E8742}" presName="iconBgRect" presStyleLbl="bgShp" presStyleIdx="2" presStyleCnt="4"/>
      <dgm:spPr/>
    </dgm:pt>
    <dgm:pt modelId="{4AEB4F87-E8CF-44B9-9982-19F31DE7ECD1}" type="pres">
      <dgm:prSet presAssocID="{94C5B264-A8B8-4B57-B095-67C14A8E874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rror"/>
        </a:ext>
      </dgm:extLst>
    </dgm:pt>
    <dgm:pt modelId="{5C3073A5-2828-4736-97F1-C0D6C4CDE8A0}" type="pres">
      <dgm:prSet presAssocID="{94C5B264-A8B8-4B57-B095-67C14A8E8742}" presName="spaceRect" presStyleCnt="0"/>
      <dgm:spPr/>
    </dgm:pt>
    <dgm:pt modelId="{A0AD83D3-0D8E-4A1B-B757-97E01E9BBA73}" type="pres">
      <dgm:prSet presAssocID="{94C5B264-A8B8-4B57-B095-67C14A8E8742}" presName="textRect" presStyleLbl="revTx" presStyleIdx="2" presStyleCnt="4">
        <dgm:presLayoutVars>
          <dgm:chMax val="1"/>
          <dgm:chPref val="1"/>
        </dgm:presLayoutVars>
      </dgm:prSet>
      <dgm:spPr/>
    </dgm:pt>
    <dgm:pt modelId="{50A5586A-25AA-45C3-8DCF-476AC3A00476}" type="pres">
      <dgm:prSet presAssocID="{EEC3D26C-698B-4FC4-8F56-5FDAE0EFEE77}" presName="sibTrans" presStyleCnt="0"/>
      <dgm:spPr/>
    </dgm:pt>
    <dgm:pt modelId="{CF3A7510-9C83-4CB4-91B3-99A798EE7E78}" type="pres">
      <dgm:prSet presAssocID="{5EDABCD7-21C1-4A60-8248-2AB47BD0411A}" presName="compNode" presStyleCnt="0"/>
      <dgm:spPr/>
    </dgm:pt>
    <dgm:pt modelId="{14119823-F807-4D18-AE05-8D3E0CF3D759}" type="pres">
      <dgm:prSet presAssocID="{5EDABCD7-21C1-4A60-8248-2AB47BD0411A}" presName="iconBgRect" presStyleLbl="bgShp" presStyleIdx="3" presStyleCnt="4"/>
      <dgm:spPr/>
    </dgm:pt>
    <dgm:pt modelId="{20B6B35E-6AB7-441C-96BA-3752D5B11AA6}" type="pres">
      <dgm:prSet presAssocID="{5EDABCD7-21C1-4A60-8248-2AB47BD0411A}" presName="iconRect" presStyleLbl="node1" presStyleIdx="3" presStyleCnt="4"/>
      <dgm:spPr/>
    </dgm:pt>
    <dgm:pt modelId="{BE4A3471-5011-4490-96A3-1EE1D511E035}" type="pres">
      <dgm:prSet presAssocID="{5EDABCD7-21C1-4A60-8248-2AB47BD0411A}" presName="spaceRect" presStyleCnt="0"/>
      <dgm:spPr/>
    </dgm:pt>
    <dgm:pt modelId="{48907552-A0F4-4207-8BD5-C4CC44080420}" type="pres">
      <dgm:prSet presAssocID="{5EDABCD7-21C1-4A60-8248-2AB47BD0411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9764E03-6748-4638-91A0-82E8A0FD58D6}" srcId="{FF527137-3630-47B6-B3B7-C86F5EECE73B}" destId="{CDD69464-206E-486B-A868-A2A9CB48A581}" srcOrd="1" destOrd="0" parTransId="{DC727477-957E-4F2A-B349-9D83BF48E28D}" sibTransId="{60D391DF-3708-42F0-9AC7-676209AEC382}"/>
    <dgm:cxn modelId="{46E0DF0D-CEC6-43B8-B6E1-C215F4EB3E45}" type="presOf" srcId="{CDD69464-206E-486B-A868-A2A9CB48A581}" destId="{A90B32C1-EAAF-4661-9002-D6C85D13BE55}" srcOrd="0" destOrd="0" presId="urn:microsoft.com/office/officeart/2018/5/layout/IconCircleLabelList"/>
    <dgm:cxn modelId="{325C3818-1F1B-4ACC-B3A4-9E74DCEF1494}" srcId="{FF527137-3630-47B6-B3B7-C86F5EECE73B}" destId="{5EDABCD7-21C1-4A60-8248-2AB47BD0411A}" srcOrd="3" destOrd="0" parTransId="{ED0A810F-F037-4D4F-BF0F-DADBB438419F}" sibTransId="{C10DBF7B-DD4A-4966-9145-A57D4AAF2570}"/>
    <dgm:cxn modelId="{3933B035-6194-4F41-8711-5FF56A12B05E}" type="presOf" srcId="{FF527137-3630-47B6-B3B7-C86F5EECE73B}" destId="{619B74F6-6BF0-4E90-B799-92927340E723}" srcOrd="0" destOrd="0" presId="urn:microsoft.com/office/officeart/2018/5/layout/IconCircleLabelList"/>
    <dgm:cxn modelId="{2BB30E3B-9229-4655-95E8-190A95CA6E30}" srcId="{FF527137-3630-47B6-B3B7-C86F5EECE73B}" destId="{EE4503ED-8D14-42C2-8807-C034A5F4F3A6}" srcOrd="0" destOrd="0" parTransId="{3475B8B0-BCCB-4356-B4F1-1D95F88FC4DD}" sibTransId="{ACB3166C-0597-4FF1-BFFA-0EF08F7F12F0}"/>
    <dgm:cxn modelId="{092EB37A-50B5-4662-9256-532A57B93ED0}" type="presOf" srcId="{5EDABCD7-21C1-4A60-8248-2AB47BD0411A}" destId="{48907552-A0F4-4207-8BD5-C4CC44080420}" srcOrd="0" destOrd="0" presId="urn:microsoft.com/office/officeart/2018/5/layout/IconCircleLabelList"/>
    <dgm:cxn modelId="{72B2249D-3328-445E-B547-0CBA4143335E}" type="presOf" srcId="{EE4503ED-8D14-42C2-8807-C034A5F4F3A6}" destId="{0384CCBC-8892-42DD-A153-B6623007F868}" srcOrd="0" destOrd="0" presId="urn:microsoft.com/office/officeart/2018/5/layout/IconCircleLabelList"/>
    <dgm:cxn modelId="{71E9F3EC-A8D3-41AC-83B3-05FC25AA7218}" type="presOf" srcId="{94C5B264-A8B8-4B57-B095-67C14A8E8742}" destId="{A0AD83D3-0D8E-4A1B-B757-97E01E9BBA73}" srcOrd="0" destOrd="0" presId="urn:microsoft.com/office/officeart/2018/5/layout/IconCircleLabelList"/>
    <dgm:cxn modelId="{FCD37AF5-65F9-42ED-82DB-63A2DFB7886D}" srcId="{FF527137-3630-47B6-B3B7-C86F5EECE73B}" destId="{94C5B264-A8B8-4B57-B095-67C14A8E8742}" srcOrd="2" destOrd="0" parTransId="{BF07C1EF-8CF7-44A3-B4FB-23EB888731F7}" sibTransId="{EEC3D26C-698B-4FC4-8F56-5FDAE0EFEE77}"/>
    <dgm:cxn modelId="{A5A11CD4-D16B-433C-86EB-537EC8C8DC96}" type="presParOf" srcId="{619B74F6-6BF0-4E90-B799-92927340E723}" destId="{E3D9BC3B-7E20-4E03-8C73-7636CB04EA98}" srcOrd="0" destOrd="0" presId="urn:microsoft.com/office/officeart/2018/5/layout/IconCircleLabelList"/>
    <dgm:cxn modelId="{D60AE93D-C967-49BC-A646-319E93732593}" type="presParOf" srcId="{E3D9BC3B-7E20-4E03-8C73-7636CB04EA98}" destId="{BF9E8C5A-C5F7-4A2D-BADF-025CE6E52503}" srcOrd="0" destOrd="0" presId="urn:microsoft.com/office/officeart/2018/5/layout/IconCircleLabelList"/>
    <dgm:cxn modelId="{7C1350B1-5830-460D-B493-F32C117FEB46}" type="presParOf" srcId="{E3D9BC3B-7E20-4E03-8C73-7636CB04EA98}" destId="{68B2E2B7-61C8-4F67-8427-C53B5F050B50}" srcOrd="1" destOrd="0" presId="urn:microsoft.com/office/officeart/2018/5/layout/IconCircleLabelList"/>
    <dgm:cxn modelId="{2445A75B-61B7-44DE-8B3B-3419385FD3AC}" type="presParOf" srcId="{E3D9BC3B-7E20-4E03-8C73-7636CB04EA98}" destId="{04ADA820-9087-4959-B750-7D412945EB31}" srcOrd="2" destOrd="0" presId="urn:microsoft.com/office/officeart/2018/5/layout/IconCircleLabelList"/>
    <dgm:cxn modelId="{AFA80AA3-7B99-4FD6-85C5-2D68938D6E51}" type="presParOf" srcId="{E3D9BC3B-7E20-4E03-8C73-7636CB04EA98}" destId="{0384CCBC-8892-42DD-A153-B6623007F868}" srcOrd="3" destOrd="0" presId="urn:microsoft.com/office/officeart/2018/5/layout/IconCircleLabelList"/>
    <dgm:cxn modelId="{92CA0545-80F0-4833-84F4-F00A784FD27F}" type="presParOf" srcId="{619B74F6-6BF0-4E90-B799-92927340E723}" destId="{952AC8C3-7A7C-4CB9-9D84-006C22DBEB98}" srcOrd="1" destOrd="0" presId="urn:microsoft.com/office/officeart/2018/5/layout/IconCircleLabelList"/>
    <dgm:cxn modelId="{F4608230-EC4D-46DE-ADE5-DEA5175144E1}" type="presParOf" srcId="{619B74F6-6BF0-4E90-B799-92927340E723}" destId="{AF49408F-5662-475A-9644-FF406E5FBB2A}" srcOrd="2" destOrd="0" presId="urn:microsoft.com/office/officeart/2018/5/layout/IconCircleLabelList"/>
    <dgm:cxn modelId="{C4907682-AEAA-42BF-A835-13F96684A9B9}" type="presParOf" srcId="{AF49408F-5662-475A-9644-FF406E5FBB2A}" destId="{613FCDAE-A144-4DA4-8995-47F7846A5C0C}" srcOrd="0" destOrd="0" presId="urn:microsoft.com/office/officeart/2018/5/layout/IconCircleLabelList"/>
    <dgm:cxn modelId="{F4B82BB9-831A-479E-8EBC-251CD9E8EBD1}" type="presParOf" srcId="{AF49408F-5662-475A-9644-FF406E5FBB2A}" destId="{8B9C1EC8-C1B5-42D0-BFD6-2B26ABC5C0DF}" srcOrd="1" destOrd="0" presId="urn:microsoft.com/office/officeart/2018/5/layout/IconCircleLabelList"/>
    <dgm:cxn modelId="{497A6C5F-3034-4347-8333-193A41126AD5}" type="presParOf" srcId="{AF49408F-5662-475A-9644-FF406E5FBB2A}" destId="{3D7FECDC-ABCC-4D9D-B9BD-F176A0D58B2A}" srcOrd="2" destOrd="0" presId="urn:microsoft.com/office/officeart/2018/5/layout/IconCircleLabelList"/>
    <dgm:cxn modelId="{E7921BE6-14DA-48C4-8CA8-FCACF6A66890}" type="presParOf" srcId="{AF49408F-5662-475A-9644-FF406E5FBB2A}" destId="{A90B32C1-EAAF-4661-9002-D6C85D13BE55}" srcOrd="3" destOrd="0" presId="urn:microsoft.com/office/officeart/2018/5/layout/IconCircleLabelList"/>
    <dgm:cxn modelId="{349D9D4C-6C03-4A15-80BC-2CE23B0301F3}" type="presParOf" srcId="{619B74F6-6BF0-4E90-B799-92927340E723}" destId="{7786CCBF-9D81-48E6-A0A8-4F85E6997E86}" srcOrd="3" destOrd="0" presId="urn:microsoft.com/office/officeart/2018/5/layout/IconCircleLabelList"/>
    <dgm:cxn modelId="{DD5DEBE2-7DF4-4353-9C0E-341C7580AA9B}" type="presParOf" srcId="{619B74F6-6BF0-4E90-B799-92927340E723}" destId="{70FA27C4-5416-4359-9273-C41E17F2B9F2}" srcOrd="4" destOrd="0" presId="urn:microsoft.com/office/officeart/2018/5/layout/IconCircleLabelList"/>
    <dgm:cxn modelId="{DA2540E3-1228-420C-9AEA-58737BDE6370}" type="presParOf" srcId="{70FA27C4-5416-4359-9273-C41E17F2B9F2}" destId="{1A83C3A9-4A33-487E-B64F-55194713ED51}" srcOrd="0" destOrd="0" presId="urn:microsoft.com/office/officeart/2018/5/layout/IconCircleLabelList"/>
    <dgm:cxn modelId="{04F30B9D-A686-44F7-A7EB-68263F58715D}" type="presParOf" srcId="{70FA27C4-5416-4359-9273-C41E17F2B9F2}" destId="{4AEB4F87-E8CF-44B9-9982-19F31DE7ECD1}" srcOrd="1" destOrd="0" presId="urn:microsoft.com/office/officeart/2018/5/layout/IconCircleLabelList"/>
    <dgm:cxn modelId="{5A2ECA39-269D-4125-A7D8-4B2721E2D064}" type="presParOf" srcId="{70FA27C4-5416-4359-9273-C41E17F2B9F2}" destId="{5C3073A5-2828-4736-97F1-C0D6C4CDE8A0}" srcOrd="2" destOrd="0" presId="urn:microsoft.com/office/officeart/2018/5/layout/IconCircleLabelList"/>
    <dgm:cxn modelId="{5A16C108-332B-4D38-B7B3-84C965886BD9}" type="presParOf" srcId="{70FA27C4-5416-4359-9273-C41E17F2B9F2}" destId="{A0AD83D3-0D8E-4A1B-B757-97E01E9BBA73}" srcOrd="3" destOrd="0" presId="urn:microsoft.com/office/officeart/2018/5/layout/IconCircleLabelList"/>
    <dgm:cxn modelId="{9371C712-A00C-46ED-8918-62AECDBD6FF8}" type="presParOf" srcId="{619B74F6-6BF0-4E90-B799-92927340E723}" destId="{50A5586A-25AA-45C3-8DCF-476AC3A00476}" srcOrd="5" destOrd="0" presId="urn:microsoft.com/office/officeart/2018/5/layout/IconCircleLabelList"/>
    <dgm:cxn modelId="{72042199-3043-4671-B91C-37D7A2B430F3}" type="presParOf" srcId="{619B74F6-6BF0-4E90-B799-92927340E723}" destId="{CF3A7510-9C83-4CB4-91B3-99A798EE7E78}" srcOrd="6" destOrd="0" presId="urn:microsoft.com/office/officeart/2018/5/layout/IconCircleLabelList"/>
    <dgm:cxn modelId="{BF462D78-872C-42FA-B56A-B16F274F83BE}" type="presParOf" srcId="{CF3A7510-9C83-4CB4-91B3-99A798EE7E78}" destId="{14119823-F807-4D18-AE05-8D3E0CF3D759}" srcOrd="0" destOrd="0" presId="urn:microsoft.com/office/officeart/2018/5/layout/IconCircleLabelList"/>
    <dgm:cxn modelId="{C27029B6-51B3-4A10-813A-FFC95551C7D3}" type="presParOf" srcId="{CF3A7510-9C83-4CB4-91B3-99A798EE7E78}" destId="{20B6B35E-6AB7-441C-96BA-3752D5B11AA6}" srcOrd="1" destOrd="0" presId="urn:microsoft.com/office/officeart/2018/5/layout/IconCircleLabelList"/>
    <dgm:cxn modelId="{FCC92D6D-DDBE-45F4-B06F-50AA10AD3665}" type="presParOf" srcId="{CF3A7510-9C83-4CB4-91B3-99A798EE7E78}" destId="{BE4A3471-5011-4490-96A3-1EE1D511E035}" srcOrd="2" destOrd="0" presId="urn:microsoft.com/office/officeart/2018/5/layout/IconCircleLabelList"/>
    <dgm:cxn modelId="{8B3C35AB-6AC1-4932-9636-62E2AA1ECA3B}" type="presParOf" srcId="{CF3A7510-9C83-4CB4-91B3-99A798EE7E78}" destId="{48907552-A0F4-4207-8BD5-C4CC4408042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F373E7-33B5-408F-BD40-4DC2213F03EE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1B6056AE-AC74-4B26-AEC7-268AC830A11B}">
      <dgm:prSet phldrT="[Texto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sz="1600" dirty="0">
              <a:latin typeface="Gotham Light" pitchFamily="50" charset="0"/>
              <a:cs typeface="Gotham Light" pitchFamily="50" charset="0"/>
            </a:rPr>
            <a:t>Verificabilidad y seguridad:</a:t>
          </a:r>
          <a:endParaRPr lang="es-EC" sz="1600" dirty="0">
            <a:latin typeface="Gotham Light" pitchFamily="50" charset="0"/>
            <a:cs typeface="Gotham Light" pitchFamily="50" charset="0"/>
          </a:endParaRPr>
        </a:p>
      </dgm:t>
    </dgm:pt>
    <dgm:pt modelId="{00694F51-912C-446B-822D-48F16CCDD5E8}" type="parTrans" cxnId="{5E9DA66E-DF6D-4C2A-99D7-A52635B3FAA0}">
      <dgm:prSet/>
      <dgm:spPr/>
      <dgm:t>
        <a:bodyPr/>
        <a:lstStyle/>
        <a:p>
          <a:endParaRPr lang="es-EC"/>
        </a:p>
      </dgm:t>
    </dgm:pt>
    <dgm:pt modelId="{77D38D7A-52AA-4722-BBD4-42614DA7EC37}" type="sibTrans" cxnId="{5E9DA66E-DF6D-4C2A-99D7-A52635B3FAA0}">
      <dgm:prSet/>
      <dgm:spPr/>
      <dgm:t>
        <a:bodyPr/>
        <a:lstStyle/>
        <a:p>
          <a:endParaRPr lang="es-EC"/>
        </a:p>
      </dgm:t>
    </dgm:pt>
    <dgm:pt modelId="{3A9EAFAD-D583-4F73-83E8-8CCAC3B5D23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sz="1600">
              <a:latin typeface="Gotham Light" pitchFamily="50" charset="0"/>
              <a:cs typeface="Gotham Light" pitchFamily="50" charset="0"/>
            </a:rPr>
            <a:t>Seguridad y privacidad:</a:t>
          </a:r>
          <a:endParaRPr lang="es-EC" sz="1600">
            <a:latin typeface="Gotham Light" pitchFamily="50" charset="0"/>
            <a:cs typeface="Gotham Light" pitchFamily="50" charset="0"/>
          </a:endParaRPr>
        </a:p>
      </dgm:t>
    </dgm:pt>
    <dgm:pt modelId="{43F5006E-9038-4A82-9A06-A846B2FF995C}" type="parTrans" cxnId="{D66B41E9-529C-4121-9663-6B39311A7752}">
      <dgm:prSet/>
      <dgm:spPr/>
      <dgm:t>
        <a:bodyPr/>
        <a:lstStyle/>
        <a:p>
          <a:endParaRPr lang="es-EC"/>
        </a:p>
      </dgm:t>
    </dgm:pt>
    <dgm:pt modelId="{9C9A5960-C96F-4CA2-81BD-5E66650CCBA9}" type="sibTrans" cxnId="{D66B41E9-529C-4121-9663-6B39311A7752}">
      <dgm:prSet/>
      <dgm:spPr/>
      <dgm:t>
        <a:bodyPr/>
        <a:lstStyle/>
        <a:p>
          <a:endParaRPr lang="es-EC"/>
        </a:p>
      </dgm:t>
    </dgm:pt>
    <dgm:pt modelId="{359533DC-3F17-44DC-9BCF-7FEE541457A4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sz="1600" dirty="0">
              <a:latin typeface="Gotham Light" pitchFamily="50" charset="0"/>
              <a:cs typeface="Gotham Light" pitchFamily="50" charset="0"/>
            </a:rPr>
            <a:t>Revocación y actualización:</a:t>
          </a:r>
          <a:endParaRPr lang="es-EC" sz="1600" dirty="0">
            <a:latin typeface="Gotham Light" pitchFamily="50" charset="0"/>
            <a:cs typeface="Gotham Light" pitchFamily="50" charset="0"/>
          </a:endParaRPr>
        </a:p>
      </dgm:t>
    </dgm:pt>
    <dgm:pt modelId="{0A4DEA3F-AB46-4FD7-86A0-DE61E8D6A32B}" type="parTrans" cxnId="{785B7A2F-50E4-42C0-A186-CA5D2E8A05D0}">
      <dgm:prSet/>
      <dgm:spPr/>
      <dgm:t>
        <a:bodyPr/>
        <a:lstStyle/>
        <a:p>
          <a:endParaRPr lang="es-EC"/>
        </a:p>
      </dgm:t>
    </dgm:pt>
    <dgm:pt modelId="{A1D9847B-26CC-4AE5-BC95-0647E0D78597}" type="sibTrans" cxnId="{785B7A2F-50E4-42C0-A186-CA5D2E8A05D0}">
      <dgm:prSet/>
      <dgm:spPr/>
      <dgm:t>
        <a:bodyPr/>
        <a:lstStyle/>
        <a:p>
          <a:endParaRPr lang="es-EC"/>
        </a:p>
      </dgm:t>
    </dgm:pt>
    <dgm:pt modelId="{5F8C0449-D7FE-470F-99B4-62C368243EF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sz="1600" dirty="0">
              <a:latin typeface="Gotham Light" pitchFamily="50" charset="0"/>
              <a:cs typeface="Gotham Light" pitchFamily="50" charset="0"/>
            </a:rPr>
            <a:t>Interoperabilidad:</a:t>
          </a:r>
          <a:endParaRPr lang="es-EC" sz="1600" dirty="0">
            <a:latin typeface="Gotham Light" pitchFamily="50" charset="0"/>
            <a:cs typeface="Gotham Light" pitchFamily="50" charset="0"/>
          </a:endParaRPr>
        </a:p>
      </dgm:t>
    </dgm:pt>
    <dgm:pt modelId="{09EC288E-B762-4FE8-876C-ED0C5F80AD2E}" type="parTrans" cxnId="{1BDB3484-2B8A-4BFF-AED8-98657059DF07}">
      <dgm:prSet/>
      <dgm:spPr/>
      <dgm:t>
        <a:bodyPr/>
        <a:lstStyle/>
        <a:p>
          <a:endParaRPr lang="es-EC"/>
        </a:p>
      </dgm:t>
    </dgm:pt>
    <dgm:pt modelId="{5C24B816-0DBE-405E-93B0-B5BE4E243DE8}" type="sibTrans" cxnId="{1BDB3484-2B8A-4BFF-AED8-98657059DF07}">
      <dgm:prSet/>
      <dgm:spPr/>
      <dgm:t>
        <a:bodyPr/>
        <a:lstStyle/>
        <a:p>
          <a:endParaRPr lang="es-EC"/>
        </a:p>
      </dgm:t>
    </dgm:pt>
    <dgm:pt modelId="{04662D5A-8D74-48D1-9B61-ADB61DB1473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sz="1600" dirty="0">
              <a:latin typeface="Gotham Light" pitchFamily="50" charset="0"/>
              <a:cs typeface="Gotham Light" pitchFamily="50" charset="0"/>
            </a:rPr>
            <a:t>Customización y accesos:</a:t>
          </a:r>
          <a:endParaRPr lang="es-EC" sz="1600" dirty="0">
            <a:latin typeface="Gotham Light" pitchFamily="50" charset="0"/>
            <a:cs typeface="Gotham Light" pitchFamily="50" charset="0"/>
          </a:endParaRPr>
        </a:p>
      </dgm:t>
    </dgm:pt>
    <dgm:pt modelId="{21680DEB-1AE5-4C6C-ADCD-4430251C80B9}" type="parTrans" cxnId="{4C733174-00E2-43EA-B3FB-3066BEB9F1C8}">
      <dgm:prSet/>
      <dgm:spPr/>
      <dgm:t>
        <a:bodyPr/>
        <a:lstStyle/>
        <a:p>
          <a:endParaRPr lang="es-EC"/>
        </a:p>
      </dgm:t>
    </dgm:pt>
    <dgm:pt modelId="{9E10BF48-7F44-4B95-954B-BB7D60889F26}" type="sibTrans" cxnId="{4C733174-00E2-43EA-B3FB-3066BEB9F1C8}">
      <dgm:prSet/>
      <dgm:spPr/>
      <dgm:t>
        <a:bodyPr/>
        <a:lstStyle/>
        <a:p>
          <a:endParaRPr lang="es-EC"/>
        </a:p>
      </dgm:t>
    </dgm:pt>
    <dgm:pt modelId="{3E97E5FF-2B35-407A-AB71-82ED6447EBC4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MX" sz="1200" dirty="0">
              <a:latin typeface="Gotham Light" pitchFamily="50" charset="0"/>
              <a:cs typeface="Gotham Light" pitchFamily="50" charset="0"/>
            </a:rPr>
            <a:t>Credenciales y emisores verificables en cualquier momento mediante pruebas criptográficas avanzadas, evitando falsificaciones.</a:t>
          </a:r>
          <a:endParaRPr lang="es-EC" sz="1200" dirty="0">
            <a:latin typeface="Gotham Light" pitchFamily="50" charset="0"/>
            <a:cs typeface="Gotham Light" pitchFamily="50" charset="0"/>
          </a:endParaRPr>
        </a:p>
      </dgm:t>
    </dgm:pt>
    <dgm:pt modelId="{31BD31EF-8A3A-469B-B8F4-6E465143CF9B}" type="parTrans" cxnId="{A1AF43F4-966A-4138-B7F2-E59E6BF3177B}">
      <dgm:prSet/>
      <dgm:spPr/>
      <dgm:t>
        <a:bodyPr/>
        <a:lstStyle/>
        <a:p>
          <a:endParaRPr lang="es-EC"/>
        </a:p>
      </dgm:t>
    </dgm:pt>
    <dgm:pt modelId="{07B26B4F-4964-4C3D-B89B-78826643F239}" type="sibTrans" cxnId="{A1AF43F4-966A-4138-B7F2-E59E6BF3177B}">
      <dgm:prSet/>
      <dgm:spPr/>
      <dgm:t>
        <a:bodyPr/>
        <a:lstStyle/>
        <a:p>
          <a:endParaRPr lang="es-EC"/>
        </a:p>
      </dgm:t>
    </dgm:pt>
    <dgm:pt modelId="{1E1B82D5-6A55-436F-93C7-0E57FE3A896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200" dirty="0">
              <a:latin typeface="Gotham Light" pitchFamily="50" charset="0"/>
              <a:cs typeface="Gotham Light" pitchFamily="50" charset="0"/>
            </a:rPr>
            <a:t>Criptografía </a:t>
          </a:r>
          <a:r>
            <a:rPr lang="es-MX" sz="1200" dirty="0" err="1">
              <a:latin typeface="Gotham Light" pitchFamily="50" charset="0"/>
              <a:cs typeface="Gotham Light" pitchFamily="50" charset="0"/>
            </a:rPr>
            <a:t>post-cuántica</a:t>
          </a:r>
          <a:r>
            <a:rPr lang="es-MX" sz="1200" dirty="0">
              <a:latin typeface="Gotham Light" pitchFamily="50" charset="0"/>
              <a:cs typeface="Gotham Light" pitchFamily="50" charset="0"/>
            </a:rPr>
            <a:t>, pruebas de conocimiento cero (ZKP) y uso de </a:t>
          </a:r>
          <a:r>
            <a:rPr lang="es-MX" sz="1200" dirty="0" err="1">
              <a:latin typeface="Gotham Light" pitchFamily="50" charset="0"/>
              <a:cs typeface="Gotham Light" pitchFamily="50" charset="0"/>
            </a:rPr>
            <a:t>blockchain</a:t>
          </a:r>
          <a:r>
            <a:rPr lang="es-MX" sz="1200" dirty="0">
              <a:latin typeface="Gotham Light" pitchFamily="50" charset="0"/>
              <a:cs typeface="Gotham Light" pitchFamily="50" charset="0"/>
            </a:rPr>
            <a:t> para sellos de tiempo pero sin exponer data sensible.</a:t>
          </a:r>
          <a:endParaRPr lang="es-EC" sz="1200" dirty="0">
            <a:latin typeface="Gotham Light" pitchFamily="50" charset="0"/>
            <a:cs typeface="Gotham Light" pitchFamily="50" charset="0"/>
          </a:endParaRPr>
        </a:p>
      </dgm:t>
    </dgm:pt>
    <dgm:pt modelId="{9E865795-006E-4711-AD27-3DF7CAA6237B}" type="parTrans" cxnId="{6DB99BD5-942D-4763-B0F4-E46C7C0D1AB8}">
      <dgm:prSet/>
      <dgm:spPr/>
      <dgm:t>
        <a:bodyPr/>
        <a:lstStyle/>
        <a:p>
          <a:endParaRPr lang="es-EC"/>
        </a:p>
      </dgm:t>
    </dgm:pt>
    <dgm:pt modelId="{91E248D2-9950-46FD-ACE1-B9122CEEDC27}" type="sibTrans" cxnId="{6DB99BD5-942D-4763-B0F4-E46C7C0D1AB8}">
      <dgm:prSet/>
      <dgm:spPr/>
      <dgm:t>
        <a:bodyPr/>
        <a:lstStyle/>
        <a:p>
          <a:endParaRPr lang="es-EC"/>
        </a:p>
      </dgm:t>
    </dgm:pt>
    <dgm:pt modelId="{AB3E0CAD-CCCE-47BB-8886-ECD1C1DF6F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200" dirty="0">
              <a:latin typeface="Gotham Light" pitchFamily="50" charset="0"/>
              <a:cs typeface="Gotham Light" pitchFamily="50" charset="0"/>
            </a:rPr>
            <a:t>Modificación y revocación en tiempo real, manteniendo trazabilidad y confiabilidad permanente.</a:t>
          </a:r>
          <a:endParaRPr lang="es-EC" sz="1200" dirty="0">
            <a:latin typeface="Gotham Light" pitchFamily="50" charset="0"/>
            <a:cs typeface="Gotham Light" pitchFamily="50" charset="0"/>
          </a:endParaRPr>
        </a:p>
      </dgm:t>
    </dgm:pt>
    <dgm:pt modelId="{C974ED52-8AA7-48DE-AAE0-15AFB32BAB2F}" type="parTrans" cxnId="{DF755CDF-DB2E-41BC-8520-A6B4F4F82C94}">
      <dgm:prSet/>
      <dgm:spPr/>
      <dgm:t>
        <a:bodyPr/>
        <a:lstStyle/>
        <a:p>
          <a:endParaRPr lang="es-EC"/>
        </a:p>
      </dgm:t>
    </dgm:pt>
    <dgm:pt modelId="{1D974801-38C5-402C-9802-004178303F3C}" type="sibTrans" cxnId="{DF755CDF-DB2E-41BC-8520-A6B4F4F82C94}">
      <dgm:prSet/>
      <dgm:spPr/>
      <dgm:t>
        <a:bodyPr/>
        <a:lstStyle/>
        <a:p>
          <a:endParaRPr lang="es-EC"/>
        </a:p>
      </dgm:t>
    </dgm:pt>
    <dgm:pt modelId="{05B50EF8-8C2B-430E-8CF7-5045D215DE8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200" dirty="0">
              <a:latin typeface="Gotham Light" pitchFamily="50" charset="0"/>
              <a:cs typeface="Gotham Light" pitchFamily="50" charset="0"/>
            </a:rPr>
            <a:t>Alineada con los estándares W3C-VC, DCC, ISO, </a:t>
          </a:r>
          <a:r>
            <a:rPr lang="es-MX" sz="1200" dirty="0" err="1">
              <a:latin typeface="Gotham Light" pitchFamily="50" charset="0"/>
              <a:cs typeface="Gotham Light" pitchFamily="50" charset="0"/>
            </a:rPr>
            <a:t>OpenID</a:t>
          </a:r>
          <a:r>
            <a:rPr lang="es-MX" sz="1200" dirty="0">
              <a:latin typeface="Gotham Light" pitchFamily="50" charset="0"/>
              <a:cs typeface="Gotham Light" pitchFamily="50" charset="0"/>
            </a:rPr>
            <a:t> y otros que permiten verificar credenciales de manera global</a:t>
          </a:r>
          <a:endParaRPr lang="es-EC" sz="1200" dirty="0">
            <a:latin typeface="Gotham Light" pitchFamily="50" charset="0"/>
            <a:cs typeface="Gotham Light" pitchFamily="50" charset="0"/>
          </a:endParaRPr>
        </a:p>
      </dgm:t>
    </dgm:pt>
    <dgm:pt modelId="{28446FC6-134E-4E3F-B66D-30503E5F0957}" type="parTrans" cxnId="{15F51680-578D-4265-B9AF-C7305378F01B}">
      <dgm:prSet/>
      <dgm:spPr/>
      <dgm:t>
        <a:bodyPr/>
        <a:lstStyle/>
        <a:p>
          <a:endParaRPr lang="es-EC"/>
        </a:p>
      </dgm:t>
    </dgm:pt>
    <dgm:pt modelId="{BED2071E-453B-4FD0-9DFE-A09190360039}" type="sibTrans" cxnId="{15F51680-578D-4265-B9AF-C7305378F01B}">
      <dgm:prSet/>
      <dgm:spPr/>
      <dgm:t>
        <a:bodyPr/>
        <a:lstStyle/>
        <a:p>
          <a:endParaRPr lang="es-EC"/>
        </a:p>
      </dgm:t>
    </dgm:pt>
    <dgm:pt modelId="{71200D68-D158-41D8-81DC-4FFA8FB8DA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200" dirty="0" err="1">
              <a:latin typeface="Gotham Light" pitchFamily="50" charset="0"/>
              <a:cs typeface="Gotham Light" pitchFamily="50" charset="0"/>
            </a:rPr>
            <a:t>QRs</a:t>
          </a:r>
          <a:r>
            <a:rPr lang="es-MX" sz="1200" dirty="0">
              <a:latin typeface="Gotham Light" pitchFamily="50" charset="0"/>
              <a:cs typeface="Gotham Light" pitchFamily="50" charset="0"/>
            </a:rPr>
            <a:t> configurables permiten verificar no solo diplomas si no también credenciales accesos a campus, bibliotecas, eventos y beneficios estudiantiles.</a:t>
          </a:r>
          <a:endParaRPr lang="es-EC" sz="1200" dirty="0">
            <a:latin typeface="Gotham Light" pitchFamily="50" charset="0"/>
            <a:cs typeface="Gotham Light" pitchFamily="50" charset="0"/>
          </a:endParaRPr>
        </a:p>
      </dgm:t>
    </dgm:pt>
    <dgm:pt modelId="{C3E5CD53-6A01-4D78-B815-B1A72A2C3FB9}" type="parTrans" cxnId="{8DB2B1E5-1EBB-40D8-9528-FA4D31E5E103}">
      <dgm:prSet/>
      <dgm:spPr/>
      <dgm:t>
        <a:bodyPr/>
        <a:lstStyle/>
        <a:p>
          <a:endParaRPr lang="es-EC"/>
        </a:p>
      </dgm:t>
    </dgm:pt>
    <dgm:pt modelId="{137AAC97-A7A3-4B19-9EC4-B008CCB6D824}" type="sibTrans" cxnId="{8DB2B1E5-1EBB-40D8-9528-FA4D31E5E103}">
      <dgm:prSet/>
      <dgm:spPr/>
      <dgm:t>
        <a:bodyPr/>
        <a:lstStyle/>
        <a:p>
          <a:endParaRPr lang="es-EC"/>
        </a:p>
      </dgm:t>
    </dgm:pt>
    <dgm:pt modelId="{845510C3-99FC-4921-94BF-F8619D7E736D}" type="pres">
      <dgm:prSet presAssocID="{13F373E7-33B5-408F-BD40-4DC2213F03EE}" presName="root" presStyleCnt="0">
        <dgm:presLayoutVars>
          <dgm:dir/>
          <dgm:resizeHandles val="exact"/>
        </dgm:presLayoutVars>
      </dgm:prSet>
      <dgm:spPr/>
    </dgm:pt>
    <dgm:pt modelId="{0D205188-F6DF-4875-8835-09AEEB7FE5FF}" type="pres">
      <dgm:prSet presAssocID="{1B6056AE-AC74-4B26-AEC7-268AC830A11B}" presName="compNode" presStyleCnt="0"/>
      <dgm:spPr/>
    </dgm:pt>
    <dgm:pt modelId="{D52533A7-7502-456C-ABCA-D6ACE9308089}" type="pres">
      <dgm:prSet presAssocID="{1B6056AE-AC74-4B26-AEC7-268AC830A11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3F48064F-C493-4B75-A7A3-5992707D5132}" type="pres">
      <dgm:prSet presAssocID="{1B6056AE-AC74-4B26-AEC7-268AC830A11B}" presName="iconSpace" presStyleCnt="0"/>
      <dgm:spPr/>
    </dgm:pt>
    <dgm:pt modelId="{2134BCA7-3157-4930-BA44-07E8FE9FDA52}" type="pres">
      <dgm:prSet presAssocID="{1B6056AE-AC74-4B26-AEC7-268AC830A11B}" presName="parTx" presStyleLbl="revTx" presStyleIdx="0" presStyleCnt="10">
        <dgm:presLayoutVars>
          <dgm:chMax val="0"/>
          <dgm:chPref val="0"/>
        </dgm:presLayoutVars>
      </dgm:prSet>
      <dgm:spPr/>
    </dgm:pt>
    <dgm:pt modelId="{8122FDB0-BCA8-4184-80F9-F516DCC4920F}" type="pres">
      <dgm:prSet presAssocID="{1B6056AE-AC74-4B26-AEC7-268AC830A11B}" presName="txSpace" presStyleCnt="0"/>
      <dgm:spPr/>
    </dgm:pt>
    <dgm:pt modelId="{AE8590DE-CDE4-4E21-8C39-2ACC119FF668}" type="pres">
      <dgm:prSet presAssocID="{1B6056AE-AC74-4B26-AEC7-268AC830A11B}" presName="desTx" presStyleLbl="revTx" presStyleIdx="1" presStyleCnt="10">
        <dgm:presLayoutVars/>
      </dgm:prSet>
      <dgm:spPr/>
    </dgm:pt>
    <dgm:pt modelId="{AB76276E-79F5-4177-A331-FA172798A748}" type="pres">
      <dgm:prSet presAssocID="{77D38D7A-52AA-4722-BBD4-42614DA7EC37}" presName="sibTrans" presStyleCnt="0"/>
      <dgm:spPr/>
    </dgm:pt>
    <dgm:pt modelId="{BD73F52F-C3CC-488F-B6B2-35259146D4D1}" type="pres">
      <dgm:prSet presAssocID="{3A9EAFAD-D583-4F73-83E8-8CCAC3B5D238}" presName="compNode" presStyleCnt="0"/>
      <dgm:spPr/>
    </dgm:pt>
    <dgm:pt modelId="{EA6EB4CA-409D-4F8B-9585-CE865CC95120}" type="pres">
      <dgm:prSet presAssocID="{3A9EAFAD-D583-4F73-83E8-8CCAC3B5D23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oquear"/>
        </a:ext>
      </dgm:extLst>
    </dgm:pt>
    <dgm:pt modelId="{724A8012-29D7-47CC-BAFA-9AEB078C3F82}" type="pres">
      <dgm:prSet presAssocID="{3A9EAFAD-D583-4F73-83E8-8CCAC3B5D238}" presName="iconSpace" presStyleCnt="0"/>
      <dgm:spPr/>
    </dgm:pt>
    <dgm:pt modelId="{94357916-2047-41BA-9EEB-6471E73AB240}" type="pres">
      <dgm:prSet presAssocID="{3A9EAFAD-D583-4F73-83E8-8CCAC3B5D238}" presName="parTx" presStyleLbl="revTx" presStyleIdx="2" presStyleCnt="10">
        <dgm:presLayoutVars>
          <dgm:chMax val="0"/>
          <dgm:chPref val="0"/>
        </dgm:presLayoutVars>
      </dgm:prSet>
      <dgm:spPr/>
    </dgm:pt>
    <dgm:pt modelId="{FC5D47E3-7C2F-4CE0-83F1-7720686FDC15}" type="pres">
      <dgm:prSet presAssocID="{3A9EAFAD-D583-4F73-83E8-8CCAC3B5D238}" presName="txSpace" presStyleCnt="0"/>
      <dgm:spPr/>
    </dgm:pt>
    <dgm:pt modelId="{8E219A8F-AD31-4F38-A86D-6C7D3F0073A5}" type="pres">
      <dgm:prSet presAssocID="{3A9EAFAD-D583-4F73-83E8-8CCAC3B5D238}" presName="desTx" presStyleLbl="revTx" presStyleIdx="3" presStyleCnt="10">
        <dgm:presLayoutVars/>
      </dgm:prSet>
      <dgm:spPr/>
    </dgm:pt>
    <dgm:pt modelId="{60E09520-ED90-4FD1-BA1A-98C63A14AC25}" type="pres">
      <dgm:prSet presAssocID="{9C9A5960-C96F-4CA2-81BD-5E66650CCBA9}" presName="sibTrans" presStyleCnt="0"/>
      <dgm:spPr/>
    </dgm:pt>
    <dgm:pt modelId="{8A31B8B0-6148-49C6-8E4D-2545536EE9B3}" type="pres">
      <dgm:prSet presAssocID="{359533DC-3F17-44DC-9BCF-7FEE541457A4}" presName="compNode" presStyleCnt="0"/>
      <dgm:spPr/>
    </dgm:pt>
    <dgm:pt modelId="{6F32C985-D65E-4803-968B-859BCF25B5AB}" type="pres">
      <dgm:prSet presAssocID="{359533DC-3F17-44DC-9BCF-7FEE541457A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vertencia"/>
        </a:ext>
      </dgm:extLst>
    </dgm:pt>
    <dgm:pt modelId="{4014BAA5-F182-43EF-8082-BA7BE50921DA}" type="pres">
      <dgm:prSet presAssocID="{359533DC-3F17-44DC-9BCF-7FEE541457A4}" presName="iconSpace" presStyleCnt="0"/>
      <dgm:spPr/>
    </dgm:pt>
    <dgm:pt modelId="{D28BA415-9EA1-4D42-AC7D-9A632E615538}" type="pres">
      <dgm:prSet presAssocID="{359533DC-3F17-44DC-9BCF-7FEE541457A4}" presName="parTx" presStyleLbl="revTx" presStyleIdx="4" presStyleCnt="10">
        <dgm:presLayoutVars>
          <dgm:chMax val="0"/>
          <dgm:chPref val="0"/>
        </dgm:presLayoutVars>
      </dgm:prSet>
      <dgm:spPr/>
    </dgm:pt>
    <dgm:pt modelId="{6C4C8482-63D9-4B82-8AAB-219FC85A2FC6}" type="pres">
      <dgm:prSet presAssocID="{359533DC-3F17-44DC-9BCF-7FEE541457A4}" presName="txSpace" presStyleCnt="0"/>
      <dgm:spPr/>
    </dgm:pt>
    <dgm:pt modelId="{159D6DCD-D9C3-4D75-A108-57D3F5689025}" type="pres">
      <dgm:prSet presAssocID="{359533DC-3F17-44DC-9BCF-7FEE541457A4}" presName="desTx" presStyleLbl="revTx" presStyleIdx="5" presStyleCnt="10">
        <dgm:presLayoutVars/>
      </dgm:prSet>
      <dgm:spPr/>
    </dgm:pt>
    <dgm:pt modelId="{AE2598EC-54CC-4069-A2D4-A52132606697}" type="pres">
      <dgm:prSet presAssocID="{A1D9847B-26CC-4AE5-BC95-0647E0D78597}" presName="sibTrans" presStyleCnt="0"/>
      <dgm:spPr/>
    </dgm:pt>
    <dgm:pt modelId="{A42DF9D5-8B5C-4C6F-9020-A6690B943541}" type="pres">
      <dgm:prSet presAssocID="{5F8C0449-D7FE-470F-99B4-62C368243EFF}" presName="compNode" presStyleCnt="0"/>
      <dgm:spPr/>
    </dgm:pt>
    <dgm:pt modelId="{5F02BFBA-8386-4726-AF92-4B4E48D43754}" type="pres">
      <dgm:prSet presAssocID="{5F8C0449-D7FE-470F-99B4-62C368243EF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Átomo"/>
        </a:ext>
      </dgm:extLst>
    </dgm:pt>
    <dgm:pt modelId="{FCFF75F2-3077-4A43-A668-BD58A3E73BAC}" type="pres">
      <dgm:prSet presAssocID="{5F8C0449-D7FE-470F-99B4-62C368243EFF}" presName="iconSpace" presStyleCnt="0"/>
      <dgm:spPr/>
    </dgm:pt>
    <dgm:pt modelId="{42F69624-6CDE-4BD4-81E7-64C21378E692}" type="pres">
      <dgm:prSet presAssocID="{5F8C0449-D7FE-470F-99B4-62C368243EFF}" presName="parTx" presStyleLbl="revTx" presStyleIdx="6" presStyleCnt="10" custScaleX="113978">
        <dgm:presLayoutVars>
          <dgm:chMax val="0"/>
          <dgm:chPref val="0"/>
        </dgm:presLayoutVars>
      </dgm:prSet>
      <dgm:spPr/>
    </dgm:pt>
    <dgm:pt modelId="{9F9CDE17-3F7F-4AF9-8B8A-D755ECFEB438}" type="pres">
      <dgm:prSet presAssocID="{5F8C0449-D7FE-470F-99B4-62C368243EFF}" presName="txSpace" presStyleCnt="0"/>
      <dgm:spPr/>
    </dgm:pt>
    <dgm:pt modelId="{2D54855F-A80C-45AD-B641-E2634129D960}" type="pres">
      <dgm:prSet presAssocID="{5F8C0449-D7FE-470F-99B4-62C368243EFF}" presName="desTx" presStyleLbl="revTx" presStyleIdx="7" presStyleCnt="10" custLinFactNeighborX="-9360" custLinFactNeighborY="-3881">
        <dgm:presLayoutVars/>
      </dgm:prSet>
      <dgm:spPr/>
    </dgm:pt>
    <dgm:pt modelId="{77817377-F718-493D-8594-E0F22D31610D}" type="pres">
      <dgm:prSet presAssocID="{5C24B816-0DBE-405E-93B0-B5BE4E243DE8}" presName="sibTrans" presStyleCnt="0"/>
      <dgm:spPr/>
    </dgm:pt>
    <dgm:pt modelId="{1341DF53-3A75-42E6-BA1D-9F5D77F126C4}" type="pres">
      <dgm:prSet presAssocID="{04662D5A-8D74-48D1-9B61-ADB61DB14733}" presName="compNode" presStyleCnt="0"/>
      <dgm:spPr/>
    </dgm:pt>
    <dgm:pt modelId="{EB5AF0E9-83B5-4865-8A26-EC9B28D63D46}" type="pres">
      <dgm:prSet presAssocID="{04662D5A-8D74-48D1-9B61-ADB61DB1473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63F886D3-6AC1-4B00-B9A2-F4B74C4B1C6D}" type="pres">
      <dgm:prSet presAssocID="{04662D5A-8D74-48D1-9B61-ADB61DB14733}" presName="iconSpace" presStyleCnt="0"/>
      <dgm:spPr/>
    </dgm:pt>
    <dgm:pt modelId="{AC72340E-86ED-4416-93F2-BA80E5AE6E87}" type="pres">
      <dgm:prSet presAssocID="{04662D5A-8D74-48D1-9B61-ADB61DB14733}" presName="parTx" presStyleLbl="revTx" presStyleIdx="8" presStyleCnt="10">
        <dgm:presLayoutVars>
          <dgm:chMax val="0"/>
          <dgm:chPref val="0"/>
        </dgm:presLayoutVars>
      </dgm:prSet>
      <dgm:spPr/>
    </dgm:pt>
    <dgm:pt modelId="{75B60E71-5EA8-45B2-A75E-9B87E1CE04E9}" type="pres">
      <dgm:prSet presAssocID="{04662D5A-8D74-48D1-9B61-ADB61DB14733}" presName="txSpace" presStyleCnt="0"/>
      <dgm:spPr/>
    </dgm:pt>
    <dgm:pt modelId="{5ACC5F20-5024-48E0-A9B4-F95AFB3FD378}" type="pres">
      <dgm:prSet presAssocID="{04662D5A-8D74-48D1-9B61-ADB61DB14733}" presName="desTx" presStyleLbl="revTx" presStyleIdx="9" presStyleCnt="10">
        <dgm:presLayoutVars/>
      </dgm:prSet>
      <dgm:spPr/>
    </dgm:pt>
  </dgm:ptLst>
  <dgm:cxnLst>
    <dgm:cxn modelId="{6128CF04-2EE3-48B0-8432-424C897F266C}" type="presOf" srcId="{71200D68-D158-41D8-81DC-4FFA8FB8DA0D}" destId="{5ACC5F20-5024-48E0-A9B4-F95AFB3FD378}" srcOrd="0" destOrd="0" presId="urn:microsoft.com/office/officeart/2018/2/layout/IconLabelDescriptionList"/>
    <dgm:cxn modelId="{8698B61E-4716-4134-87EC-B6A108F54CE3}" type="presOf" srcId="{359533DC-3F17-44DC-9BCF-7FEE541457A4}" destId="{D28BA415-9EA1-4D42-AC7D-9A632E615538}" srcOrd="0" destOrd="0" presId="urn:microsoft.com/office/officeart/2018/2/layout/IconLabelDescriptionList"/>
    <dgm:cxn modelId="{A3E58120-28C5-4831-9BCB-D5C467AAE558}" type="presOf" srcId="{04662D5A-8D74-48D1-9B61-ADB61DB14733}" destId="{AC72340E-86ED-4416-93F2-BA80E5AE6E87}" srcOrd="0" destOrd="0" presId="urn:microsoft.com/office/officeart/2018/2/layout/IconLabelDescriptionList"/>
    <dgm:cxn modelId="{785B7A2F-50E4-42C0-A186-CA5D2E8A05D0}" srcId="{13F373E7-33B5-408F-BD40-4DC2213F03EE}" destId="{359533DC-3F17-44DC-9BCF-7FEE541457A4}" srcOrd="2" destOrd="0" parTransId="{0A4DEA3F-AB46-4FD7-86A0-DE61E8D6A32B}" sibTransId="{A1D9847B-26CC-4AE5-BC95-0647E0D78597}"/>
    <dgm:cxn modelId="{93BE7B31-7D59-42A6-8CED-0A26570BFB25}" type="presOf" srcId="{1B6056AE-AC74-4B26-AEC7-268AC830A11B}" destId="{2134BCA7-3157-4930-BA44-07E8FE9FDA52}" srcOrd="0" destOrd="0" presId="urn:microsoft.com/office/officeart/2018/2/layout/IconLabelDescriptionList"/>
    <dgm:cxn modelId="{CCA98B64-6D37-43CC-B699-EACF2E75DBC2}" type="presOf" srcId="{AB3E0CAD-CCCE-47BB-8886-ECD1C1DF6FB5}" destId="{159D6DCD-D9C3-4D75-A108-57D3F5689025}" srcOrd="0" destOrd="0" presId="urn:microsoft.com/office/officeart/2018/2/layout/IconLabelDescriptionList"/>
    <dgm:cxn modelId="{5E9DA66E-DF6D-4C2A-99D7-A52635B3FAA0}" srcId="{13F373E7-33B5-408F-BD40-4DC2213F03EE}" destId="{1B6056AE-AC74-4B26-AEC7-268AC830A11B}" srcOrd="0" destOrd="0" parTransId="{00694F51-912C-446B-822D-48F16CCDD5E8}" sibTransId="{77D38D7A-52AA-4722-BBD4-42614DA7EC37}"/>
    <dgm:cxn modelId="{4C733174-00E2-43EA-B3FB-3066BEB9F1C8}" srcId="{13F373E7-33B5-408F-BD40-4DC2213F03EE}" destId="{04662D5A-8D74-48D1-9B61-ADB61DB14733}" srcOrd="4" destOrd="0" parTransId="{21680DEB-1AE5-4C6C-ADCD-4430251C80B9}" sibTransId="{9E10BF48-7F44-4B95-954B-BB7D60889F26}"/>
    <dgm:cxn modelId="{A54A227D-53F6-45F8-9FF4-4B3F12F4DAE9}" type="presOf" srcId="{3E97E5FF-2B35-407A-AB71-82ED6447EBC4}" destId="{AE8590DE-CDE4-4E21-8C39-2ACC119FF668}" srcOrd="0" destOrd="0" presId="urn:microsoft.com/office/officeart/2018/2/layout/IconLabelDescriptionList"/>
    <dgm:cxn modelId="{15F51680-578D-4265-B9AF-C7305378F01B}" srcId="{5F8C0449-D7FE-470F-99B4-62C368243EFF}" destId="{05B50EF8-8C2B-430E-8CF7-5045D215DE80}" srcOrd="0" destOrd="0" parTransId="{28446FC6-134E-4E3F-B66D-30503E5F0957}" sibTransId="{BED2071E-453B-4FD0-9DFE-A09190360039}"/>
    <dgm:cxn modelId="{1BDB3484-2B8A-4BFF-AED8-98657059DF07}" srcId="{13F373E7-33B5-408F-BD40-4DC2213F03EE}" destId="{5F8C0449-D7FE-470F-99B4-62C368243EFF}" srcOrd="3" destOrd="0" parTransId="{09EC288E-B762-4FE8-876C-ED0C5F80AD2E}" sibTransId="{5C24B816-0DBE-405E-93B0-B5BE4E243DE8}"/>
    <dgm:cxn modelId="{0E812191-CF28-4828-94E3-22C51C02D97A}" type="presOf" srcId="{13F373E7-33B5-408F-BD40-4DC2213F03EE}" destId="{845510C3-99FC-4921-94BF-F8619D7E736D}" srcOrd="0" destOrd="0" presId="urn:microsoft.com/office/officeart/2018/2/layout/IconLabelDescriptionList"/>
    <dgm:cxn modelId="{10A459B4-A32C-4CE8-817F-DCB9BCFA57EC}" type="presOf" srcId="{3A9EAFAD-D583-4F73-83E8-8CCAC3B5D238}" destId="{94357916-2047-41BA-9EEB-6471E73AB240}" srcOrd="0" destOrd="0" presId="urn:microsoft.com/office/officeart/2018/2/layout/IconLabelDescriptionList"/>
    <dgm:cxn modelId="{6DB99BD5-942D-4763-B0F4-E46C7C0D1AB8}" srcId="{3A9EAFAD-D583-4F73-83E8-8CCAC3B5D238}" destId="{1E1B82D5-6A55-436F-93C7-0E57FE3A896E}" srcOrd="0" destOrd="0" parTransId="{9E865795-006E-4711-AD27-3DF7CAA6237B}" sibTransId="{91E248D2-9950-46FD-ACE1-B9122CEEDC27}"/>
    <dgm:cxn modelId="{038279D9-23D0-4E31-85C7-BB8B625BCD75}" type="presOf" srcId="{5F8C0449-D7FE-470F-99B4-62C368243EFF}" destId="{42F69624-6CDE-4BD4-81E7-64C21378E692}" srcOrd="0" destOrd="0" presId="urn:microsoft.com/office/officeart/2018/2/layout/IconLabelDescriptionList"/>
    <dgm:cxn modelId="{DF755CDF-DB2E-41BC-8520-A6B4F4F82C94}" srcId="{359533DC-3F17-44DC-9BCF-7FEE541457A4}" destId="{AB3E0CAD-CCCE-47BB-8886-ECD1C1DF6FB5}" srcOrd="0" destOrd="0" parTransId="{C974ED52-8AA7-48DE-AAE0-15AFB32BAB2F}" sibTransId="{1D974801-38C5-402C-9802-004178303F3C}"/>
    <dgm:cxn modelId="{8DB2B1E5-1EBB-40D8-9528-FA4D31E5E103}" srcId="{04662D5A-8D74-48D1-9B61-ADB61DB14733}" destId="{71200D68-D158-41D8-81DC-4FFA8FB8DA0D}" srcOrd="0" destOrd="0" parTransId="{C3E5CD53-6A01-4D78-B815-B1A72A2C3FB9}" sibTransId="{137AAC97-A7A3-4B19-9EC4-B008CCB6D824}"/>
    <dgm:cxn modelId="{D66B41E9-529C-4121-9663-6B39311A7752}" srcId="{13F373E7-33B5-408F-BD40-4DC2213F03EE}" destId="{3A9EAFAD-D583-4F73-83E8-8CCAC3B5D238}" srcOrd="1" destOrd="0" parTransId="{43F5006E-9038-4A82-9A06-A846B2FF995C}" sibTransId="{9C9A5960-C96F-4CA2-81BD-5E66650CCBA9}"/>
    <dgm:cxn modelId="{54C4C7EA-C9A7-4520-8312-B1376DFF943E}" type="presOf" srcId="{1E1B82D5-6A55-436F-93C7-0E57FE3A896E}" destId="{8E219A8F-AD31-4F38-A86D-6C7D3F0073A5}" srcOrd="0" destOrd="0" presId="urn:microsoft.com/office/officeart/2018/2/layout/IconLabelDescriptionList"/>
    <dgm:cxn modelId="{A1AF43F4-966A-4138-B7F2-E59E6BF3177B}" srcId="{1B6056AE-AC74-4B26-AEC7-268AC830A11B}" destId="{3E97E5FF-2B35-407A-AB71-82ED6447EBC4}" srcOrd="0" destOrd="0" parTransId="{31BD31EF-8A3A-469B-B8F4-6E465143CF9B}" sibTransId="{07B26B4F-4964-4C3D-B89B-78826643F239}"/>
    <dgm:cxn modelId="{30D531FA-19B4-4177-AFE7-049AEA101219}" type="presOf" srcId="{05B50EF8-8C2B-430E-8CF7-5045D215DE80}" destId="{2D54855F-A80C-45AD-B641-E2634129D960}" srcOrd="0" destOrd="0" presId="urn:microsoft.com/office/officeart/2018/2/layout/IconLabelDescriptionList"/>
    <dgm:cxn modelId="{140E4337-C4CF-4CBC-B22D-43AD3D67A1A3}" type="presParOf" srcId="{845510C3-99FC-4921-94BF-F8619D7E736D}" destId="{0D205188-F6DF-4875-8835-09AEEB7FE5FF}" srcOrd="0" destOrd="0" presId="urn:microsoft.com/office/officeart/2018/2/layout/IconLabelDescriptionList"/>
    <dgm:cxn modelId="{07FA343C-B913-4676-8BD2-799012990B5A}" type="presParOf" srcId="{0D205188-F6DF-4875-8835-09AEEB7FE5FF}" destId="{D52533A7-7502-456C-ABCA-D6ACE9308089}" srcOrd="0" destOrd="0" presId="urn:microsoft.com/office/officeart/2018/2/layout/IconLabelDescriptionList"/>
    <dgm:cxn modelId="{CF6DD405-406B-4F5D-8B22-FA7EDFB69B71}" type="presParOf" srcId="{0D205188-F6DF-4875-8835-09AEEB7FE5FF}" destId="{3F48064F-C493-4B75-A7A3-5992707D5132}" srcOrd="1" destOrd="0" presId="urn:microsoft.com/office/officeart/2018/2/layout/IconLabelDescriptionList"/>
    <dgm:cxn modelId="{706701FA-5A39-4629-A2E1-9A166A404D4D}" type="presParOf" srcId="{0D205188-F6DF-4875-8835-09AEEB7FE5FF}" destId="{2134BCA7-3157-4930-BA44-07E8FE9FDA52}" srcOrd="2" destOrd="0" presId="urn:microsoft.com/office/officeart/2018/2/layout/IconLabelDescriptionList"/>
    <dgm:cxn modelId="{9799940C-978C-4147-83F9-5D28F4E39FC6}" type="presParOf" srcId="{0D205188-F6DF-4875-8835-09AEEB7FE5FF}" destId="{8122FDB0-BCA8-4184-80F9-F516DCC4920F}" srcOrd="3" destOrd="0" presId="urn:microsoft.com/office/officeart/2018/2/layout/IconLabelDescriptionList"/>
    <dgm:cxn modelId="{D0D073E2-CC87-49E8-A4F4-4297C18D2673}" type="presParOf" srcId="{0D205188-F6DF-4875-8835-09AEEB7FE5FF}" destId="{AE8590DE-CDE4-4E21-8C39-2ACC119FF668}" srcOrd="4" destOrd="0" presId="urn:microsoft.com/office/officeart/2018/2/layout/IconLabelDescriptionList"/>
    <dgm:cxn modelId="{ACCA7BEF-26FF-4A1E-BF60-00863E173DDF}" type="presParOf" srcId="{845510C3-99FC-4921-94BF-F8619D7E736D}" destId="{AB76276E-79F5-4177-A331-FA172798A748}" srcOrd="1" destOrd="0" presId="urn:microsoft.com/office/officeart/2018/2/layout/IconLabelDescriptionList"/>
    <dgm:cxn modelId="{FDF5B118-9BFE-4E59-AE70-2813D3A2DA90}" type="presParOf" srcId="{845510C3-99FC-4921-94BF-F8619D7E736D}" destId="{BD73F52F-C3CC-488F-B6B2-35259146D4D1}" srcOrd="2" destOrd="0" presId="urn:microsoft.com/office/officeart/2018/2/layout/IconLabelDescriptionList"/>
    <dgm:cxn modelId="{F70669EF-71C8-4EA8-887C-6D843D85130C}" type="presParOf" srcId="{BD73F52F-C3CC-488F-B6B2-35259146D4D1}" destId="{EA6EB4CA-409D-4F8B-9585-CE865CC95120}" srcOrd="0" destOrd="0" presId="urn:microsoft.com/office/officeart/2018/2/layout/IconLabelDescriptionList"/>
    <dgm:cxn modelId="{0AF9A731-659A-4F8C-B2A3-F842CB7AF75B}" type="presParOf" srcId="{BD73F52F-C3CC-488F-B6B2-35259146D4D1}" destId="{724A8012-29D7-47CC-BAFA-9AEB078C3F82}" srcOrd="1" destOrd="0" presId="urn:microsoft.com/office/officeart/2018/2/layout/IconLabelDescriptionList"/>
    <dgm:cxn modelId="{DF6613DC-FCD6-4AF4-BA4E-D327DBA35D7F}" type="presParOf" srcId="{BD73F52F-C3CC-488F-B6B2-35259146D4D1}" destId="{94357916-2047-41BA-9EEB-6471E73AB240}" srcOrd="2" destOrd="0" presId="urn:microsoft.com/office/officeart/2018/2/layout/IconLabelDescriptionList"/>
    <dgm:cxn modelId="{CA4F185B-A19B-4D36-A2DA-C2247E5779B8}" type="presParOf" srcId="{BD73F52F-C3CC-488F-B6B2-35259146D4D1}" destId="{FC5D47E3-7C2F-4CE0-83F1-7720686FDC15}" srcOrd="3" destOrd="0" presId="urn:microsoft.com/office/officeart/2018/2/layout/IconLabelDescriptionList"/>
    <dgm:cxn modelId="{97B533A0-F463-4E6F-B325-ECC788AC29CC}" type="presParOf" srcId="{BD73F52F-C3CC-488F-B6B2-35259146D4D1}" destId="{8E219A8F-AD31-4F38-A86D-6C7D3F0073A5}" srcOrd="4" destOrd="0" presId="urn:microsoft.com/office/officeart/2018/2/layout/IconLabelDescriptionList"/>
    <dgm:cxn modelId="{59B682C4-BB90-4814-9631-DBD2CA919284}" type="presParOf" srcId="{845510C3-99FC-4921-94BF-F8619D7E736D}" destId="{60E09520-ED90-4FD1-BA1A-98C63A14AC25}" srcOrd="3" destOrd="0" presId="urn:microsoft.com/office/officeart/2018/2/layout/IconLabelDescriptionList"/>
    <dgm:cxn modelId="{353BBF13-3E9B-48FA-AE27-68DA29929112}" type="presParOf" srcId="{845510C3-99FC-4921-94BF-F8619D7E736D}" destId="{8A31B8B0-6148-49C6-8E4D-2545536EE9B3}" srcOrd="4" destOrd="0" presId="urn:microsoft.com/office/officeart/2018/2/layout/IconLabelDescriptionList"/>
    <dgm:cxn modelId="{067682F7-D9C0-47DF-A2B9-23DF0FBD7C0F}" type="presParOf" srcId="{8A31B8B0-6148-49C6-8E4D-2545536EE9B3}" destId="{6F32C985-D65E-4803-968B-859BCF25B5AB}" srcOrd="0" destOrd="0" presId="urn:microsoft.com/office/officeart/2018/2/layout/IconLabelDescriptionList"/>
    <dgm:cxn modelId="{6832CC40-D319-4CBA-A03C-8648758CB418}" type="presParOf" srcId="{8A31B8B0-6148-49C6-8E4D-2545536EE9B3}" destId="{4014BAA5-F182-43EF-8082-BA7BE50921DA}" srcOrd="1" destOrd="0" presId="urn:microsoft.com/office/officeart/2018/2/layout/IconLabelDescriptionList"/>
    <dgm:cxn modelId="{97A90F89-ED91-455D-ACBD-847BCA51AEC1}" type="presParOf" srcId="{8A31B8B0-6148-49C6-8E4D-2545536EE9B3}" destId="{D28BA415-9EA1-4D42-AC7D-9A632E615538}" srcOrd="2" destOrd="0" presId="urn:microsoft.com/office/officeart/2018/2/layout/IconLabelDescriptionList"/>
    <dgm:cxn modelId="{55A9C3FD-6368-4488-9D27-9A5ACB58661C}" type="presParOf" srcId="{8A31B8B0-6148-49C6-8E4D-2545536EE9B3}" destId="{6C4C8482-63D9-4B82-8AAB-219FC85A2FC6}" srcOrd="3" destOrd="0" presId="urn:microsoft.com/office/officeart/2018/2/layout/IconLabelDescriptionList"/>
    <dgm:cxn modelId="{F8381BA5-1D52-4B29-8422-0900404E3C0E}" type="presParOf" srcId="{8A31B8B0-6148-49C6-8E4D-2545536EE9B3}" destId="{159D6DCD-D9C3-4D75-A108-57D3F5689025}" srcOrd="4" destOrd="0" presId="urn:microsoft.com/office/officeart/2018/2/layout/IconLabelDescriptionList"/>
    <dgm:cxn modelId="{113CCA63-498E-4233-92D1-D511B2BD2AFF}" type="presParOf" srcId="{845510C3-99FC-4921-94BF-F8619D7E736D}" destId="{AE2598EC-54CC-4069-A2D4-A52132606697}" srcOrd="5" destOrd="0" presId="urn:microsoft.com/office/officeart/2018/2/layout/IconLabelDescriptionList"/>
    <dgm:cxn modelId="{DA28F52D-C575-464F-A648-D8C3F42CCD11}" type="presParOf" srcId="{845510C3-99FC-4921-94BF-F8619D7E736D}" destId="{A42DF9D5-8B5C-4C6F-9020-A6690B943541}" srcOrd="6" destOrd="0" presId="urn:microsoft.com/office/officeart/2018/2/layout/IconLabelDescriptionList"/>
    <dgm:cxn modelId="{48D9D182-4FB0-4FFD-B9E1-6A0765473BC6}" type="presParOf" srcId="{A42DF9D5-8B5C-4C6F-9020-A6690B943541}" destId="{5F02BFBA-8386-4726-AF92-4B4E48D43754}" srcOrd="0" destOrd="0" presId="urn:microsoft.com/office/officeart/2018/2/layout/IconLabelDescriptionList"/>
    <dgm:cxn modelId="{9E73F741-FB90-43A7-8C2D-5C4230C0130B}" type="presParOf" srcId="{A42DF9D5-8B5C-4C6F-9020-A6690B943541}" destId="{FCFF75F2-3077-4A43-A668-BD58A3E73BAC}" srcOrd="1" destOrd="0" presId="urn:microsoft.com/office/officeart/2018/2/layout/IconLabelDescriptionList"/>
    <dgm:cxn modelId="{FFA3F12E-1777-499C-96CF-A121FF74D6EE}" type="presParOf" srcId="{A42DF9D5-8B5C-4C6F-9020-A6690B943541}" destId="{42F69624-6CDE-4BD4-81E7-64C21378E692}" srcOrd="2" destOrd="0" presId="urn:microsoft.com/office/officeart/2018/2/layout/IconLabelDescriptionList"/>
    <dgm:cxn modelId="{9B20E941-864F-4254-982B-C4A8EC5E1922}" type="presParOf" srcId="{A42DF9D5-8B5C-4C6F-9020-A6690B943541}" destId="{9F9CDE17-3F7F-4AF9-8B8A-D755ECFEB438}" srcOrd="3" destOrd="0" presId="urn:microsoft.com/office/officeart/2018/2/layout/IconLabelDescriptionList"/>
    <dgm:cxn modelId="{D7BF326C-AD7B-461E-8238-E78528A26EC4}" type="presParOf" srcId="{A42DF9D5-8B5C-4C6F-9020-A6690B943541}" destId="{2D54855F-A80C-45AD-B641-E2634129D960}" srcOrd="4" destOrd="0" presId="urn:microsoft.com/office/officeart/2018/2/layout/IconLabelDescriptionList"/>
    <dgm:cxn modelId="{07298191-3460-4773-81C6-41DE0EBE2552}" type="presParOf" srcId="{845510C3-99FC-4921-94BF-F8619D7E736D}" destId="{77817377-F718-493D-8594-E0F22D31610D}" srcOrd="7" destOrd="0" presId="urn:microsoft.com/office/officeart/2018/2/layout/IconLabelDescriptionList"/>
    <dgm:cxn modelId="{D21D4930-A09E-4C45-ADB9-22B860D463B6}" type="presParOf" srcId="{845510C3-99FC-4921-94BF-F8619D7E736D}" destId="{1341DF53-3A75-42E6-BA1D-9F5D77F126C4}" srcOrd="8" destOrd="0" presId="urn:microsoft.com/office/officeart/2018/2/layout/IconLabelDescriptionList"/>
    <dgm:cxn modelId="{D1AB0B9F-9077-4037-B07E-C445FCB5C95D}" type="presParOf" srcId="{1341DF53-3A75-42E6-BA1D-9F5D77F126C4}" destId="{EB5AF0E9-83B5-4865-8A26-EC9B28D63D46}" srcOrd="0" destOrd="0" presId="urn:microsoft.com/office/officeart/2018/2/layout/IconLabelDescriptionList"/>
    <dgm:cxn modelId="{8300FBE3-56DC-46C6-B8A3-B8F744756535}" type="presParOf" srcId="{1341DF53-3A75-42E6-BA1D-9F5D77F126C4}" destId="{63F886D3-6AC1-4B00-B9A2-F4B74C4B1C6D}" srcOrd="1" destOrd="0" presId="urn:microsoft.com/office/officeart/2018/2/layout/IconLabelDescriptionList"/>
    <dgm:cxn modelId="{B07CD16C-8EB0-44DB-B4B9-D484A3DAE2B6}" type="presParOf" srcId="{1341DF53-3A75-42E6-BA1D-9F5D77F126C4}" destId="{AC72340E-86ED-4416-93F2-BA80E5AE6E87}" srcOrd="2" destOrd="0" presId="urn:microsoft.com/office/officeart/2018/2/layout/IconLabelDescriptionList"/>
    <dgm:cxn modelId="{ECCD986A-C4DA-4EF0-9521-EC910CB15F99}" type="presParOf" srcId="{1341DF53-3A75-42E6-BA1D-9F5D77F126C4}" destId="{75B60E71-5EA8-45B2-A75E-9B87E1CE04E9}" srcOrd="3" destOrd="0" presId="urn:microsoft.com/office/officeart/2018/2/layout/IconLabelDescriptionList"/>
    <dgm:cxn modelId="{5F52AA79-6DEC-4F2A-BD55-33C458B49931}" type="presParOf" srcId="{1341DF53-3A75-42E6-BA1D-9F5D77F126C4}" destId="{5ACC5F20-5024-48E0-A9B4-F95AFB3FD37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16C40F-0D06-4EAA-BAB2-4717570A1372}" type="doc">
      <dgm:prSet loTypeId="urn:microsoft.com/office/officeart/2018/2/layout/IconCircle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25654F84-0099-4F42-8DF8-60638FA9D63B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MX" sz="1400" b="1" i="0" u="none" strike="noStrike" baseline="0" dirty="0" err="1">
              <a:latin typeface="Gotham Light" pitchFamily="50" charset="0"/>
              <a:cs typeface="Gotham Light" pitchFamily="50" charset="0"/>
            </a:rPr>
            <a:t>OpenID</a:t>
          </a:r>
          <a:r>
            <a:rPr lang="es-MX" sz="1400" b="1" i="0" u="none" strike="noStrike" baseline="0" dirty="0">
              <a:latin typeface="Gotham Light" pitchFamily="50" charset="0"/>
              <a:cs typeface="Gotham Light" pitchFamily="50" charset="0"/>
            </a:rPr>
            <a:t> 4VP y 4VCI </a:t>
          </a:r>
          <a:r>
            <a:rPr lang="es-MX" sz="1400" b="0" i="0" u="none" strike="noStrike" baseline="0" dirty="0">
              <a:latin typeface="Gotham Light" pitchFamily="50" charset="0"/>
              <a:cs typeface="Gotham Light" pitchFamily="50" charset="0"/>
            </a:rPr>
            <a:t>para compartir datos </a:t>
          </a:r>
          <a:endParaRPr lang="es-EC" sz="1400" dirty="0">
            <a:latin typeface="Gotham Light" pitchFamily="50" charset="0"/>
            <a:cs typeface="Gotham Light" pitchFamily="50" charset="0"/>
          </a:endParaRPr>
        </a:p>
      </dgm:t>
    </dgm:pt>
    <dgm:pt modelId="{708396C4-D529-484D-9A69-D4EF57C60589}" type="parTrans" cxnId="{13143CE6-8225-4A32-B502-56525562E5AA}">
      <dgm:prSet/>
      <dgm:spPr/>
      <dgm:t>
        <a:bodyPr/>
        <a:lstStyle/>
        <a:p>
          <a:endParaRPr lang="es-EC"/>
        </a:p>
      </dgm:t>
    </dgm:pt>
    <dgm:pt modelId="{B9E7B44D-818C-4CCD-998C-B10E2C20239A}" type="sibTrans" cxnId="{13143CE6-8225-4A32-B502-56525562E5AA}">
      <dgm:prSet/>
      <dgm:spPr/>
      <dgm:t>
        <a:bodyPr/>
        <a:lstStyle/>
        <a:p>
          <a:pPr>
            <a:lnSpc>
              <a:spcPct val="100000"/>
            </a:lnSpc>
          </a:pPr>
          <a:endParaRPr lang="es-EC"/>
        </a:p>
      </dgm:t>
    </dgm:pt>
    <dgm:pt modelId="{6F81E641-4C4F-4D5A-872C-5688E2BCC9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400" b="1" i="0" u="none" strike="noStrike" baseline="0">
              <a:latin typeface="Gotham Light" pitchFamily="50" charset="0"/>
              <a:cs typeface="Gotham Light" pitchFamily="50" charset="0"/>
            </a:rPr>
            <a:t>ISO 18013 (mDL) </a:t>
          </a:r>
          <a:r>
            <a:rPr lang="es-MX" sz="1400" b="0" i="0" u="none" strike="noStrike" baseline="0">
              <a:latin typeface="Gotham Light" pitchFamily="50" charset="0"/>
              <a:cs typeface="Gotham Light" pitchFamily="50" charset="0"/>
            </a:rPr>
            <a:t>para permisos de conducir móviles</a:t>
          </a:r>
        </a:p>
      </dgm:t>
    </dgm:pt>
    <dgm:pt modelId="{204E612A-58BE-4E35-A423-8596A33F3244}" type="parTrans" cxnId="{5832BAC5-2E3A-4528-91F3-A8A0F29C3ADB}">
      <dgm:prSet/>
      <dgm:spPr/>
      <dgm:t>
        <a:bodyPr/>
        <a:lstStyle/>
        <a:p>
          <a:endParaRPr lang="es-EC"/>
        </a:p>
      </dgm:t>
    </dgm:pt>
    <dgm:pt modelId="{94A3825A-85E1-4BD7-8F25-19A54F9B0016}" type="sibTrans" cxnId="{5832BAC5-2E3A-4528-91F3-A8A0F29C3ADB}">
      <dgm:prSet/>
      <dgm:spPr/>
      <dgm:t>
        <a:bodyPr/>
        <a:lstStyle/>
        <a:p>
          <a:pPr>
            <a:lnSpc>
              <a:spcPct val="100000"/>
            </a:lnSpc>
          </a:pPr>
          <a:endParaRPr lang="es-EC"/>
        </a:p>
      </dgm:t>
    </dgm:pt>
    <dgm:pt modelId="{85284BCC-AA73-4D06-AA2E-4DA75717E6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400" b="1" i="0" u="none" strike="noStrike" baseline="0">
              <a:latin typeface="Gotham Light" pitchFamily="50" charset="0"/>
              <a:cs typeface="Gotham Light" pitchFamily="50" charset="0"/>
            </a:rPr>
            <a:t>W3C Credenciales verificables </a:t>
          </a:r>
          <a:r>
            <a:rPr lang="es-MX" sz="1400" b="0" i="0" u="none" strike="noStrike" baseline="0">
              <a:latin typeface="Gotham Light" pitchFamily="50" charset="0"/>
              <a:cs typeface="Gotham Light" pitchFamily="50" charset="0"/>
            </a:rPr>
            <a:t>para formatos de credenciales digitales en general </a:t>
          </a:r>
        </a:p>
      </dgm:t>
    </dgm:pt>
    <dgm:pt modelId="{EDFEFA6D-1E3E-44ED-A011-1C5E65597CA3}" type="parTrans" cxnId="{1DE2B405-9255-49E1-A714-936B5DF57667}">
      <dgm:prSet/>
      <dgm:spPr/>
      <dgm:t>
        <a:bodyPr/>
        <a:lstStyle/>
        <a:p>
          <a:endParaRPr lang="es-EC"/>
        </a:p>
      </dgm:t>
    </dgm:pt>
    <dgm:pt modelId="{72F64206-2224-4CDE-865C-EFE4AD9D36FA}" type="sibTrans" cxnId="{1DE2B405-9255-49E1-A714-936B5DF57667}">
      <dgm:prSet/>
      <dgm:spPr/>
      <dgm:t>
        <a:bodyPr/>
        <a:lstStyle/>
        <a:p>
          <a:pPr>
            <a:lnSpc>
              <a:spcPct val="100000"/>
            </a:lnSpc>
          </a:pPr>
          <a:endParaRPr lang="es-EC"/>
        </a:p>
      </dgm:t>
    </dgm:pt>
    <dgm:pt modelId="{440B2244-C86F-403D-80C2-F4BE3ADFA9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400" b="1" i="0" u="none" strike="noStrike" baseline="0">
              <a:latin typeface="Gotham Light" pitchFamily="50" charset="0"/>
              <a:cs typeface="Gotham Light" pitchFamily="50" charset="0"/>
            </a:rPr>
            <a:t>NIST </a:t>
          </a:r>
          <a:r>
            <a:rPr lang="es-MX" sz="1400" b="0" i="0" u="none" strike="noStrike" baseline="0">
              <a:latin typeface="Gotham Light" pitchFamily="50" charset="0"/>
              <a:cs typeface="Gotham Light" pitchFamily="50" charset="0"/>
            </a:rPr>
            <a:t>para algoritmos de criptografía post-cuántica </a:t>
          </a:r>
        </a:p>
      </dgm:t>
    </dgm:pt>
    <dgm:pt modelId="{ACB08037-BAAD-4F4C-8D6B-8984F994E986}" type="parTrans" cxnId="{D9224D3F-1521-40AF-B7D9-CA3BDAE253FB}">
      <dgm:prSet/>
      <dgm:spPr/>
      <dgm:t>
        <a:bodyPr/>
        <a:lstStyle/>
        <a:p>
          <a:endParaRPr lang="es-EC"/>
        </a:p>
      </dgm:t>
    </dgm:pt>
    <dgm:pt modelId="{B72B4008-C704-415A-A632-671CAE426C26}" type="sibTrans" cxnId="{D9224D3F-1521-40AF-B7D9-CA3BDAE253FB}">
      <dgm:prSet/>
      <dgm:spPr/>
      <dgm:t>
        <a:bodyPr/>
        <a:lstStyle/>
        <a:p>
          <a:endParaRPr lang="es-EC"/>
        </a:p>
      </dgm:t>
    </dgm:pt>
    <dgm:pt modelId="{AB6E7C96-F4E1-4B3D-9904-F96A8B5532B4}" type="pres">
      <dgm:prSet presAssocID="{D416C40F-0D06-4EAA-BAB2-4717570A1372}" presName="root" presStyleCnt="0">
        <dgm:presLayoutVars>
          <dgm:dir/>
          <dgm:resizeHandles val="exact"/>
        </dgm:presLayoutVars>
      </dgm:prSet>
      <dgm:spPr/>
    </dgm:pt>
    <dgm:pt modelId="{6F99C1B0-2EA5-40AB-AE86-36488A80A5A8}" type="pres">
      <dgm:prSet presAssocID="{D416C40F-0D06-4EAA-BAB2-4717570A1372}" presName="container" presStyleCnt="0">
        <dgm:presLayoutVars>
          <dgm:dir/>
          <dgm:resizeHandles val="exact"/>
        </dgm:presLayoutVars>
      </dgm:prSet>
      <dgm:spPr/>
    </dgm:pt>
    <dgm:pt modelId="{647ABB00-C250-4CBE-8C2B-BC316C97AC6F}" type="pres">
      <dgm:prSet presAssocID="{25654F84-0099-4F42-8DF8-60638FA9D63B}" presName="compNode" presStyleCnt="0"/>
      <dgm:spPr/>
    </dgm:pt>
    <dgm:pt modelId="{6C8E6093-9D4F-450D-A294-3BA32E5C0EE6}" type="pres">
      <dgm:prSet presAssocID="{25654F84-0099-4F42-8DF8-60638FA9D63B}" presName="iconBgRect" presStyleLbl="bgShp" presStyleIdx="0" presStyleCnt="4"/>
      <dgm:spPr/>
    </dgm:pt>
    <dgm:pt modelId="{5F2C55DE-EFAB-44FE-97CB-7676373D7A09}" type="pres">
      <dgm:prSet presAssocID="{25654F84-0099-4F42-8DF8-60638FA9D63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56034719-04DD-4C4E-8E24-D6E5E9AFEB1D}" type="pres">
      <dgm:prSet presAssocID="{25654F84-0099-4F42-8DF8-60638FA9D63B}" presName="spaceRect" presStyleCnt="0"/>
      <dgm:spPr/>
    </dgm:pt>
    <dgm:pt modelId="{51CD245C-E14F-4DBE-AB89-4711C073882F}" type="pres">
      <dgm:prSet presAssocID="{25654F84-0099-4F42-8DF8-60638FA9D63B}" presName="textRect" presStyleLbl="revTx" presStyleIdx="0" presStyleCnt="4">
        <dgm:presLayoutVars>
          <dgm:chMax val="1"/>
          <dgm:chPref val="1"/>
        </dgm:presLayoutVars>
      </dgm:prSet>
      <dgm:spPr/>
    </dgm:pt>
    <dgm:pt modelId="{DB1129B4-1825-4172-9021-CC5CF39B5FC8}" type="pres">
      <dgm:prSet presAssocID="{B9E7B44D-818C-4CCD-998C-B10E2C20239A}" presName="sibTrans" presStyleLbl="sibTrans2D1" presStyleIdx="0" presStyleCnt="0"/>
      <dgm:spPr/>
    </dgm:pt>
    <dgm:pt modelId="{A2984F13-F7AD-4046-807F-20164B483C02}" type="pres">
      <dgm:prSet presAssocID="{6F81E641-4C4F-4D5A-872C-5688E2BCC92C}" presName="compNode" presStyleCnt="0"/>
      <dgm:spPr/>
    </dgm:pt>
    <dgm:pt modelId="{A884F093-CDB8-4EB4-8AA6-37891CBF727F}" type="pres">
      <dgm:prSet presAssocID="{6F81E641-4C4F-4D5A-872C-5688E2BCC92C}" presName="iconBgRect" presStyleLbl="bgShp" presStyleIdx="1" presStyleCnt="4"/>
      <dgm:spPr/>
    </dgm:pt>
    <dgm:pt modelId="{141FF1AF-1211-47BA-B687-0CD752F71916}" type="pres">
      <dgm:prSet presAssocID="{6F81E641-4C4F-4D5A-872C-5688E2BCC92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F906FAF2-A0F7-41EA-B2A5-7AFA382B11C4}" type="pres">
      <dgm:prSet presAssocID="{6F81E641-4C4F-4D5A-872C-5688E2BCC92C}" presName="spaceRect" presStyleCnt="0"/>
      <dgm:spPr/>
    </dgm:pt>
    <dgm:pt modelId="{680A2C3D-3BB1-4B31-B84D-4B1E545EA09C}" type="pres">
      <dgm:prSet presAssocID="{6F81E641-4C4F-4D5A-872C-5688E2BCC92C}" presName="textRect" presStyleLbl="revTx" presStyleIdx="1" presStyleCnt="4">
        <dgm:presLayoutVars>
          <dgm:chMax val="1"/>
          <dgm:chPref val="1"/>
        </dgm:presLayoutVars>
      </dgm:prSet>
      <dgm:spPr/>
    </dgm:pt>
    <dgm:pt modelId="{C3304B30-9F32-4417-839C-60928BE086D5}" type="pres">
      <dgm:prSet presAssocID="{94A3825A-85E1-4BD7-8F25-19A54F9B0016}" presName="sibTrans" presStyleLbl="sibTrans2D1" presStyleIdx="0" presStyleCnt="0"/>
      <dgm:spPr/>
    </dgm:pt>
    <dgm:pt modelId="{37A2C2D0-DFDA-44D1-B89A-66ADF36EF984}" type="pres">
      <dgm:prSet presAssocID="{85284BCC-AA73-4D06-AA2E-4DA75717E671}" presName="compNode" presStyleCnt="0"/>
      <dgm:spPr/>
    </dgm:pt>
    <dgm:pt modelId="{4790DA80-47D5-4C94-8513-A95F8A39057F}" type="pres">
      <dgm:prSet presAssocID="{85284BCC-AA73-4D06-AA2E-4DA75717E671}" presName="iconBgRect" presStyleLbl="bgShp" presStyleIdx="2" presStyleCnt="4"/>
      <dgm:spPr/>
    </dgm:pt>
    <dgm:pt modelId="{5A99A2C3-FCD9-4626-A834-3C18678AF0F5}" type="pres">
      <dgm:prSet presAssocID="{85284BCC-AA73-4D06-AA2E-4DA75717E67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nta"/>
        </a:ext>
      </dgm:extLst>
    </dgm:pt>
    <dgm:pt modelId="{69D7C714-EE2F-41C0-A2B8-458518B0439D}" type="pres">
      <dgm:prSet presAssocID="{85284BCC-AA73-4D06-AA2E-4DA75717E671}" presName="spaceRect" presStyleCnt="0"/>
      <dgm:spPr/>
    </dgm:pt>
    <dgm:pt modelId="{C477567B-BF67-4D2D-814F-B1ED7A4D85C4}" type="pres">
      <dgm:prSet presAssocID="{85284BCC-AA73-4D06-AA2E-4DA75717E671}" presName="textRect" presStyleLbl="revTx" presStyleIdx="2" presStyleCnt="4">
        <dgm:presLayoutVars>
          <dgm:chMax val="1"/>
          <dgm:chPref val="1"/>
        </dgm:presLayoutVars>
      </dgm:prSet>
      <dgm:spPr/>
    </dgm:pt>
    <dgm:pt modelId="{5AFCD9F3-241A-463D-81DA-ED5964B9EB7D}" type="pres">
      <dgm:prSet presAssocID="{72F64206-2224-4CDE-865C-EFE4AD9D36FA}" presName="sibTrans" presStyleLbl="sibTrans2D1" presStyleIdx="0" presStyleCnt="0"/>
      <dgm:spPr/>
    </dgm:pt>
    <dgm:pt modelId="{F6EA543A-81A3-482D-A067-0174ABD0F34C}" type="pres">
      <dgm:prSet presAssocID="{440B2244-C86F-403D-80C2-F4BE3ADFA9B7}" presName="compNode" presStyleCnt="0"/>
      <dgm:spPr/>
    </dgm:pt>
    <dgm:pt modelId="{7BF74AD4-375C-4FAE-97D7-A00D0341519D}" type="pres">
      <dgm:prSet presAssocID="{440B2244-C86F-403D-80C2-F4BE3ADFA9B7}" presName="iconBgRect" presStyleLbl="bgShp" presStyleIdx="3" presStyleCnt="4"/>
      <dgm:spPr/>
    </dgm:pt>
    <dgm:pt modelId="{DDACC7BE-4920-4E60-B4DF-0E5385B0F1F9}" type="pres">
      <dgm:prSet presAssocID="{440B2244-C86F-403D-80C2-F4BE3ADFA9B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sbloquear"/>
        </a:ext>
      </dgm:extLst>
    </dgm:pt>
    <dgm:pt modelId="{8A54444B-60AF-4365-90D7-A57571BFB4EB}" type="pres">
      <dgm:prSet presAssocID="{440B2244-C86F-403D-80C2-F4BE3ADFA9B7}" presName="spaceRect" presStyleCnt="0"/>
      <dgm:spPr/>
    </dgm:pt>
    <dgm:pt modelId="{D69AF146-D684-4978-A07C-2375D91ACAB5}" type="pres">
      <dgm:prSet presAssocID="{440B2244-C86F-403D-80C2-F4BE3ADFA9B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DE2B405-9255-49E1-A714-936B5DF57667}" srcId="{D416C40F-0D06-4EAA-BAB2-4717570A1372}" destId="{85284BCC-AA73-4D06-AA2E-4DA75717E671}" srcOrd="2" destOrd="0" parTransId="{EDFEFA6D-1E3E-44ED-A011-1C5E65597CA3}" sibTransId="{72F64206-2224-4CDE-865C-EFE4AD9D36FA}"/>
    <dgm:cxn modelId="{6E49D337-DDA0-4C33-A8F8-67F267CFFDC5}" type="presOf" srcId="{25654F84-0099-4F42-8DF8-60638FA9D63B}" destId="{51CD245C-E14F-4DBE-AB89-4711C073882F}" srcOrd="0" destOrd="0" presId="urn:microsoft.com/office/officeart/2018/2/layout/IconCircleList"/>
    <dgm:cxn modelId="{D9224D3F-1521-40AF-B7D9-CA3BDAE253FB}" srcId="{D416C40F-0D06-4EAA-BAB2-4717570A1372}" destId="{440B2244-C86F-403D-80C2-F4BE3ADFA9B7}" srcOrd="3" destOrd="0" parTransId="{ACB08037-BAAD-4F4C-8D6B-8984F994E986}" sibTransId="{B72B4008-C704-415A-A632-671CAE426C26}"/>
    <dgm:cxn modelId="{95EB586C-C052-49C0-A28F-D573928F1CA3}" type="presOf" srcId="{6F81E641-4C4F-4D5A-872C-5688E2BCC92C}" destId="{680A2C3D-3BB1-4B31-B84D-4B1E545EA09C}" srcOrd="0" destOrd="0" presId="urn:microsoft.com/office/officeart/2018/2/layout/IconCircleList"/>
    <dgm:cxn modelId="{24407A75-2ECA-4437-8179-AF3F3AD79ECA}" type="presOf" srcId="{72F64206-2224-4CDE-865C-EFE4AD9D36FA}" destId="{5AFCD9F3-241A-463D-81DA-ED5964B9EB7D}" srcOrd="0" destOrd="0" presId="urn:microsoft.com/office/officeart/2018/2/layout/IconCircleList"/>
    <dgm:cxn modelId="{2E381B7B-44CC-44B8-AF8A-1DC83CBB51D3}" type="presOf" srcId="{B9E7B44D-818C-4CCD-998C-B10E2C20239A}" destId="{DB1129B4-1825-4172-9021-CC5CF39B5FC8}" srcOrd="0" destOrd="0" presId="urn:microsoft.com/office/officeart/2018/2/layout/IconCircleList"/>
    <dgm:cxn modelId="{EED94199-C1BC-44DA-B711-A701A56B4E09}" type="presOf" srcId="{94A3825A-85E1-4BD7-8F25-19A54F9B0016}" destId="{C3304B30-9F32-4417-839C-60928BE086D5}" srcOrd="0" destOrd="0" presId="urn:microsoft.com/office/officeart/2018/2/layout/IconCircleList"/>
    <dgm:cxn modelId="{4A4342C5-9781-4555-BEC1-1ECF2FD6E6D8}" type="presOf" srcId="{85284BCC-AA73-4D06-AA2E-4DA75717E671}" destId="{C477567B-BF67-4D2D-814F-B1ED7A4D85C4}" srcOrd="0" destOrd="0" presId="urn:microsoft.com/office/officeart/2018/2/layout/IconCircleList"/>
    <dgm:cxn modelId="{5832BAC5-2E3A-4528-91F3-A8A0F29C3ADB}" srcId="{D416C40F-0D06-4EAA-BAB2-4717570A1372}" destId="{6F81E641-4C4F-4D5A-872C-5688E2BCC92C}" srcOrd="1" destOrd="0" parTransId="{204E612A-58BE-4E35-A423-8596A33F3244}" sibTransId="{94A3825A-85E1-4BD7-8F25-19A54F9B0016}"/>
    <dgm:cxn modelId="{B1B83CD5-45C2-4400-9B42-E8C659ABC842}" type="presOf" srcId="{440B2244-C86F-403D-80C2-F4BE3ADFA9B7}" destId="{D69AF146-D684-4978-A07C-2375D91ACAB5}" srcOrd="0" destOrd="0" presId="urn:microsoft.com/office/officeart/2018/2/layout/IconCircleList"/>
    <dgm:cxn modelId="{13143CE6-8225-4A32-B502-56525562E5AA}" srcId="{D416C40F-0D06-4EAA-BAB2-4717570A1372}" destId="{25654F84-0099-4F42-8DF8-60638FA9D63B}" srcOrd="0" destOrd="0" parTransId="{708396C4-D529-484D-9A69-D4EF57C60589}" sibTransId="{B9E7B44D-818C-4CCD-998C-B10E2C20239A}"/>
    <dgm:cxn modelId="{49D822E8-430F-4AD9-B629-6B3EE8B6A938}" type="presOf" srcId="{D416C40F-0D06-4EAA-BAB2-4717570A1372}" destId="{AB6E7C96-F4E1-4B3D-9904-F96A8B5532B4}" srcOrd="0" destOrd="0" presId="urn:microsoft.com/office/officeart/2018/2/layout/IconCircleList"/>
    <dgm:cxn modelId="{FFF90FB8-4AD0-4A48-BC77-164EE2DEF021}" type="presParOf" srcId="{AB6E7C96-F4E1-4B3D-9904-F96A8B5532B4}" destId="{6F99C1B0-2EA5-40AB-AE86-36488A80A5A8}" srcOrd="0" destOrd="0" presId="urn:microsoft.com/office/officeart/2018/2/layout/IconCircleList"/>
    <dgm:cxn modelId="{AA15961B-2448-4242-8F6E-20EAD5964CE6}" type="presParOf" srcId="{6F99C1B0-2EA5-40AB-AE86-36488A80A5A8}" destId="{647ABB00-C250-4CBE-8C2B-BC316C97AC6F}" srcOrd="0" destOrd="0" presId="urn:microsoft.com/office/officeart/2018/2/layout/IconCircleList"/>
    <dgm:cxn modelId="{6F9E39D6-7EA0-4AA5-924F-F6A630B8488C}" type="presParOf" srcId="{647ABB00-C250-4CBE-8C2B-BC316C97AC6F}" destId="{6C8E6093-9D4F-450D-A294-3BA32E5C0EE6}" srcOrd="0" destOrd="0" presId="urn:microsoft.com/office/officeart/2018/2/layout/IconCircleList"/>
    <dgm:cxn modelId="{913A0ADB-6C20-4FBF-BDA0-6D4CE786F6EC}" type="presParOf" srcId="{647ABB00-C250-4CBE-8C2B-BC316C97AC6F}" destId="{5F2C55DE-EFAB-44FE-97CB-7676373D7A09}" srcOrd="1" destOrd="0" presId="urn:microsoft.com/office/officeart/2018/2/layout/IconCircleList"/>
    <dgm:cxn modelId="{C47B8A90-C68E-446C-872B-770B1ED1BFBE}" type="presParOf" srcId="{647ABB00-C250-4CBE-8C2B-BC316C97AC6F}" destId="{56034719-04DD-4C4E-8E24-D6E5E9AFEB1D}" srcOrd="2" destOrd="0" presId="urn:microsoft.com/office/officeart/2018/2/layout/IconCircleList"/>
    <dgm:cxn modelId="{3A00771D-B9BE-4CE3-85DE-7BB33EBCA675}" type="presParOf" srcId="{647ABB00-C250-4CBE-8C2B-BC316C97AC6F}" destId="{51CD245C-E14F-4DBE-AB89-4711C073882F}" srcOrd="3" destOrd="0" presId="urn:microsoft.com/office/officeart/2018/2/layout/IconCircleList"/>
    <dgm:cxn modelId="{C9F65C57-5F25-4353-92CB-225B527D5BA7}" type="presParOf" srcId="{6F99C1B0-2EA5-40AB-AE86-36488A80A5A8}" destId="{DB1129B4-1825-4172-9021-CC5CF39B5FC8}" srcOrd="1" destOrd="0" presId="urn:microsoft.com/office/officeart/2018/2/layout/IconCircleList"/>
    <dgm:cxn modelId="{3B5808D9-60E2-4C3E-82BA-A379AC55BE4D}" type="presParOf" srcId="{6F99C1B0-2EA5-40AB-AE86-36488A80A5A8}" destId="{A2984F13-F7AD-4046-807F-20164B483C02}" srcOrd="2" destOrd="0" presId="urn:microsoft.com/office/officeart/2018/2/layout/IconCircleList"/>
    <dgm:cxn modelId="{DBC5033E-C43D-4584-B9D0-AD378C15DEED}" type="presParOf" srcId="{A2984F13-F7AD-4046-807F-20164B483C02}" destId="{A884F093-CDB8-4EB4-8AA6-37891CBF727F}" srcOrd="0" destOrd="0" presId="urn:microsoft.com/office/officeart/2018/2/layout/IconCircleList"/>
    <dgm:cxn modelId="{7CBE6587-F814-4F36-B154-A129D3400F0A}" type="presParOf" srcId="{A2984F13-F7AD-4046-807F-20164B483C02}" destId="{141FF1AF-1211-47BA-B687-0CD752F71916}" srcOrd="1" destOrd="0" presId="urn:microsoft.com/office/officeart/2018/2/layout/IconCircleList"/>
    <dgm:cxn modelId="{4F9E53AD-8EE1-4C7B-BD46-72B3F347515C}" type="presParOf" srcId="{A2984F13-F7AD-4046-807F-20164B483C02}" destId="{F906FAF2-A0F7-41EA-B2A5-7AFA382B11C4}" srcOrd="2" destOrd="0" presId="urn:microsoft.com/office/officeart/2018/2/layout/IconCircleList"/>
    <dgm:cxn modelId="{57300567-3F74-402F-95B2-40BBC8A285CC}" type="presParOf" srcId="{A2984F13-F7AD-4046-807F-20164B483C02}" destId="{680A2C3D-3BB1-4B31-B84D-4B1E545EA09C}" srcOrd="3" destOrd="0" presId="urn:microsoft.com/office/officeart/2018/2/layout/IconCircleList"/>
    <dgm:cxn modelId="{8CDD08F2-F89E-4B73-A5B9-EB09E153A3A3}" type="presParOf" srcId="{6F99C1B0-2EA5-40AB-AE86-36488A80A5A8}" destId="{C3304B30-9F32-4417-839C-60928BE086D5}" srcOrd="3" destOrd="0" presId="urn:microsoft.com/office/officeart/2018/2/layout/IconCircleList"/>
    <dgm:cxn modelId="{48A4818A-85FF-4D31-894E-C4FFFEBF4622}" type="presParOf" srcId="{6F99C1B0-2EA5-40AB-AE86-36488A80A5A8}" destId="{37A2C2D0-DFDA-44D1-B89A-66ADF36EF984}" srcOrd="4" destOrd="0" presId="urn:microsoft.com/office/officeart/2018/2/layout/IconCircleList"/>
    <dgm:cxn modelId="{6C92334F-8641-427A-9FD6-136CFF25EB8B}" type="presParOf" srcId="{37A2C2D0-DFDA-44D1-B89A-66ADF36EF984}" destId="{4790DA80-47D5-4C94-8513-A95F8A39057F}" srcOrd="0" destOrd="0" presId="urn:microsoft.com/office/officeart/2018/2/layout/IconCircleList"/>
    <dgm:cxn modelId="{DF2037DF-E00A-48B8-B9F6-A3FD9753AB25}" type="presParOf" srcId="{37A2C2D0-DFDA-44D1-B89A-66ADF36EF984}" destId="{5A99A2C3-FCD9-4626-A834-3C18678AF0F5}" srcOrd="1" destOrd="0" presId="urn:microsoft.com/office/officeart/2018/2/layout/IconCircleList"/>
    <dgm:cxn modelId="{0BC10750-F94C-4957-B9EE-E7E5B7B07779}" type="presParOf" srcId="{37A2C2D0-DFDA-44D1-B89A-66ADF36EF984}" destId="{69D7C714-EE2F-41C0-A2B8-458518B0439D}" srcOrd="2" destOrd="0" presId="urn:microsoft.com/office/officeart/2018/2/layout/IconCircleList"/>
    <dgm:cxn modelId="{D631E410-1CDF-4A59-B8CD-03842376F302}" type="presParOf" srcId="{37A2C2D0-DFDA-44D1-B89A-66ADF36EF984}" destId="{C477567B-BF67-4D2D-814F-B1ED7A4D85C4}" srcOrd="3" destOrd="0" presId="urn:microsoft.com/office/officeart/2018/2/layout/IconCircleList"/>
    <dgm:cxn modelId="{B5E673C5-0F03-4BF6-AB06-AFDB10B647E0}" type="presParOf" srcId="{6F99C1B0-2EA5-40AB-AE86-36488A80A5A8}" destId="{5AFCD9F3-241A-463D-81DA-ED5964B9EB7D}" srcOrd="5" destOrd="0" presId="urn:microsoft.com/office/officeart/2018/2/layout/IconCircleList"/>
    <dgm:cxn modelId="{B2143E15-7277-43E7-9F41-DD5749C58658}" type="presParOf" srcId="{6F99C1B0-2EA5-40AB-AE86-36488A80A5A8}" destId="{F6EA543A-81A3-482D-A067-0174ABD0F34C}" srcOrd="6" destOrd="0" presId="urn:microsoft.com/office/officeart/2018/2/layout/IconCircleList"/>
    <dgm:cxn modelId="{B081AD69-9885-4964-867D-A1A0F2A18058}" type="presParOf" srcId="{F6EA543A-81A3-482D-A067-0174ABD0F34C}" destId="{7BF74AD4-375C-4FAE-97D7-A00D0341519D}" srcOrd="0" destOrd="0" presId="urn:microsoft.com/office/officeart/2018/2/layout/IconCircleList"/>
    <dgm:cxn modelId="{FCE6AE10-0109-4C72-936B-F97138D228BA}" type="presParOf" srcId="{F6EA543A-81A3-482D-A067-0174ABD0F34C}" destId="{DDACC7BE-4920-4E60-B4DF-0E5385B0F1F9}" srcOrd="1" destOrd="0" presId="urn:microsoft.com/office/officeart/2018/2/layout/IconCircleList"/>
    <dgm:cxn modelId="{04BAE71C-72E5-4CC8-9A25-41E5A6637FFD}" type="presParOf" srcId="{F6EA543A-81A3-482D-A067-0174ABD0F34C}" destId="{8A54444B-60AF-4365-90D7-A57571BFB4EB}" srcOrd="2" destOrd="0" presId="urn:microsoft.com/office/officeart/2018/2/layout/IconCircleList"/>
    <dgm:cxn modelId="{C012CE9A-1FE6-4856-BEF3-90662606C446}" type="presParOf" srcId="{F6EA543A-81A3-482D-A067-0174ABD0F34C}" destId="{D69AF146-D684-4978-A07C-2375D91ACAB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09E3D-0712-4857-8E70-8F3452896396}">
      <dsp:nvSpPr>
        <dsp:cNvPr id="0" name=""/>
        <dsp:cNvSpPr/>
      </dsp:nvSpPr>
      <dsp:spPr>
        <a:xfrm>
          <a:off x="2140297" y="389085"/>
          <a:ext cx="5028183" cy="5028183"/>
        </a:xfrm>
        <a:prstGeom prst="pie">
          <a:avLst>
            <a:gd name="adj1" fmla="val 16200000"/>
            <a:gd name="adj2" fmla="val 1800000"/>
          </a:avLst>
        </a:prstGeom>
        <a:solidFill>
          <a:srgbClr val="0C76BB"/>
        </a:solidFill>
        <a:ln>
          <a:solidFill>
            <a:srgbClr val="0C76BB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bg1"/>
              </a:solidFill>
              <a:latin typeface="Gotham Light" pitchFamily="50" charset="0"/>
              <a:cs typeface="Gotham Light" pitchFamily="50" charset="0"/>
            </a:rPr>
            <a:t>Servicios Tecnológicos</a:t>
          </a:r>
          <a:endParaRPr lang="es-EC" sz="2000" b="1" kern="1200">
            <a:solidFill>
              <a:schemeClr val="bg1"/>
            </a:solidFill>
            <a:latin typeface="Gotham Light" pitchFamily="50" charset="0"/>
            <a:cs typeface="Gotham Light" pitchFamily="50" charset="0"/>
          </a:endParaRPr>
        </a:p>
      </dsp:txBody>
      <dsp:txXfrm>
        <a:off x="4790270" y="1454581"/>
        <a:ext cx="1795779" cy="1496483"/>
      </dsp:txXfrm>
    </dsp:sp>
    <dsp:sp modelId="{E1AB0F20-EC6C-4673-90E1-BD9D6CCA2E8B}">
      <dsp:nvSpPr>
        <dsp:cNvPr id="0" name=""/>
        <dsp:cNvSpPr/>
      </dsp:nvSpPr>
      <dsp:spPr>
        <a:xfrm>
          <a:off x="2009588" y="568663"/>
          <a:ext cx="5028183" cy="5028183"/>
        </a:xfrm>
        <a:prstGeom prst="pie">
          <a:avLst>
            <a:gd name="adj1" fmla="val 1800000"/>
            <a:gd name="adj2" fmla="val 9000000"/>
          </a:avLst>
        </a:prstGeom>
        <a:solidFill>
          <a:srgbClr val="3F5F27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bg1"/>
              </a:solidFill>
              <a:latin typeface="Gotham Light"/>
              <a:cs typeface="Gotham Light" pitchFamily="50" charset="0"/>
            </a:rPr>
            <a:t>Innovación y Transferencia Tecnológica</a:t>
          </a:r>
        </a:p>
      </dsp:txBody>
      <dsp:txXfrm>
        <a:off x="3206775" y="3830997"/>
        <a:ext cx="2693669" cy="1316905"/>
      </dsp:txXfrm>
    </dsp:sp>
    <dsp:sp modelId="{848D73CD-6BFA-4F55-B76D-7B927D5EC42F}">
      <dsp:nvSpPr>
        <dsp:cNvPr id="0" name=""/>
        <dsp:cNvSpPr/>
      </dsp:nvSpPr>
      <dsp:spPr>
        <a:xfrm>
          <a:off x="1933184" y="389085"/>
          <a:ext cx="5028183" cy="5028183"/>
        </a:xfrm>
        <a:prstGeom prst="pie">
          <a:avLst>
            <a:gd name="adj1" fmla="val 9000000"/>
            <a:gd name="adj2" fmla="val 16200000"/>
          </a:avLst>
        </a:prstGeom>
        <a:solidFill>
          <a:srgbClr val="8A1812"/>
        </a:solidFill>
        <a:ln>
          <a:solidFill>
            <a:srgbClr val="8A1812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bg1"/>
              </a:solidFill>
              <a:latin typeface="Gotham Light"/>
              <a:cs typeface="Gotham Light" pitchFamily="50" charset="0"/>
            </a:rPr>
            <a:t>Articulación con el Ecosistema CTI</a:t>
          </a:r>
          <a:endParaRPr lang="es-EC" sz="2000" b="1" kern="1200">
            <a:solidFill>
              <a:schemeClr val="bg1"/>
            </a:solidFill>
            <a:latin typeface="Gotham Light"/>
            <a:cs typeface="Gotham Light" pitchFamily="50" charset="0"/>
          </a:endParaRPr>
        </a:p>
      </dsp:txBody>
      <dsp:txXfrm>
        <a:off x="2515615" y="1454581"/>
        <a:ext cx="1795779" cy="1496483"/>
      </dsp:txXfrm>
    </dsp:sp>
    <dsp:sp modelId="{E7073E8A-789E-4994-AAEC-ABB85D3D89CB}">
      <dsp:nvSpPr>
        <dsp:cNvPr id="0" name=""/>
        <dsp:cNvSpPr/>
      </dsp:nvSpPr>
      <dsp:spPr>
        <a:xfrm>
          <a:off x="1829444" y="77817"/>
          <a:ext cx="5650720" cy="565072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CDE0E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77277C-8541-43F8-93DE-7E9A9502BD57}">
      <dsp:nvSpPr>
        <dsp:cNvPr id="0" name=""/>
        <dsp:cNvSpPr/>
      </dsp:nvSpPr>
      <dsp:spPr>
        <a:xfrm>
          <a:off x="1698320" y="257077"/>
          <a:ext cx="5650720" cy="565072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CDE0E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3B9A687-8C59-4BF2-BF76-701A984F1222}">
      <dsp:nvSpPr>
        <dsp:cNvPr id="0" name=""/>
        <dsp:cNvSpPr/>
      </dsp:nvSpPr>
      <dsp:spPr>
        <a:xfrm>
          <a:off x="1621500" y="77817"/>
          <a:ext cx="5650720" cy="565072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CDE0E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50A91-757F-4E06-9B61-53C1036F865C}">
      <dsp:nvSpPr>
        <dsp:cNvPr id="0" name=""/>
        <dsp:cNvSpPr/>
      </dsp:nvSpPr>
      <dsp:spPr>
        <a:xfrm rot="2563537">
          <a:off x="2027203" y="3647196"/>
          <a:ext cx="78420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84206" y="326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2310C-F961-4D3B-8014-98A34C6A60D0}">
      <dsp:nvSpPr>
        <dsp:cNvPr id="0" name=""/>
        <dsp:cNvSpPr/>
      </dsp:nvSpPr>
      <dsp:spPr>
        <a:xfrm>
          <a:off x="2131263" y="2571419"/>
          <a:ext cx="872810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872810" y="326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625671-BE39-4199-A59D-85E8DBA15E5B}">
      <dsp:nvSpPr>
        <dsp:cNvPr id="0" name=""/>
        <dsp:cNvSpPr/>
      </dsp:nvSpPr>
      <dsp:spPr>
        <a:xfrm rot="19036463">
          <a:off x="2027203" y="1495642"/>
          <a:ext cx="78420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84206" y="326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DB5918-AD32-4BC3-8FA4-4D4395C0F9DF}">
      <dsp:nvSpPr>
        <dsp:cNvPr id="0" name=""/>
        <dsp:cNvSpPr/>
      </dsp:nvSpPr>
      <dsp:spPr>
        <a:xfrm>
          <a:off x="2089" y="1351571"/>
          <a:ext cx="2504910" cy="25049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6ECFB-C105-4D4A-B430-4CB753CB1DE0}">
      <dsp:nvSpPr>
        <dsp:cNvPr id="0" name=""/>
        <dsp:cNvSpPr/>
      </dsp:nvSpPr>
      <dsp:spPr>
        <a:xfrm>
          <a:off x="2507917" y="873"/>
          <a:ext cx="1502946" cy="15029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latin typeface="Gotham Light"/>
            </a:rPr>
            <a:t>MOODLE</a:t>
          </a:r>
        </a:p>
      </dsp:txBody>
      <dsp:txXfrm>
        <a:off x="2728018" y="220974"/>
        <a:ext cx="1062744" cy="1062744"/>
      </dsp:txXfrm>
    </dsp:sp>
    <dsp:sp modelId="{11BF3E43-99EC-4926-95D6-1F970CC70C98}">
      <dsp:nvSpPr>
        <dsp:cNvPr id="0" name=""/>
        <dsp:cNvSpPr/>
      </dsp:nvSpPr>
      <dsp:spPr>
        <a:xfrm>
          <a:off x="4161158" y="873"/>
          <a:ext cx="2254419" cy="1502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0" kern="1200">
              <a:latin typeface="Gotham Light"/>
            </a:rPr>
            <a:t>Gestión de usuarios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0" kern="1200">
              <a:latin typeface="Gotham Light"/>
            </a:rPr>
            <a:t>Publicación de contenidos</a:t>
          </a:r>
          <a:endParaRPr lang="es-ES" sz="1200" b="0" kern="1200">
            <a:latin typeface="Gotham Light"/>
            <a:ea typeface="Calibri"/>
            <a:cs typeface="Calibri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0" kern="1200">
              <a:latin typeface="Gotham Light"/>
            </a:rPr>
            <a:t>Calificaciones y retroalimentación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0" kern="1200">
              <a:latin typeface="Gotham Light"/>
            </a:rPr>
            <a:t>Foros de discusión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0" kern="1200">
              <a:latin typeface="Gotham Light"/>
            </a:rPr>
            <a:t>Entrega de tareas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0" kern="1200">
              <a:latin typeface="Gotham Light"/>
            </a:rPr>
            <a:t>Seguimiento de progreso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0" kern="1200">
              <a:latin typeface="Gotham Light"/>
            </a:rPr>
            <a:t>Gestión de roles y permisos</a:t>
          </a:r>
        </a:p>
      </dsp:txBody>
      <dsp:txXfrm>
        <a:off x="4161158" y="873"/>
        <a:ext cx="2254419" cy="1502946"/>
      </dsp:txXfrm>
    </dsp:sp>
    <dsp:sp modelId="{E14F21E1-BD74-4132-A809-13AAC0E7CFA4}">
      <dsp:nvSpPr>
        <dsp:cNvPr id="0" name=""/>
        <dsp:cNvSpPr/>
      </dsp:nvSpPr>
      <dsp:spPr>
        <a:xfrm>
          <a:off x="3004073" y="1852553"/>
          <a:ext cx="1502946" cy="15029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latin typeface="Gotham Light"/>
            </a:rPr>
            <a:t>ELSA GML</a:t>
          </a:r>
        </a:p>
      </dsp:txBody>
      <dsp:txXfrm>
        <a:off x="3224174" y="2072654"/>
        <a:ext cx="1062744" cy="1062744"/>
      </dsp:txXfrm>
    </dsp:sp>
    <dsp:sp modelId="{00A064A7-36C9-45E0-A3A3-4C920EB471BF}">
      <dsp:nvSpPr>
        <dsp:cNvPr id="0" name=""/>
        <dsp:cNvSpPr/>
      </dsp:nvSpPr>
      <dsp:spPr>
        <a:xfrm>
          <a:off x="4657315" y="1852553"/>
          <a:ext cx="2254419" cy="1502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>
              <a:latin typeface="Gotham Light"/>
            </a:rPr>
            <a:t>Diseño del Curso</a:t>
          </a:r>
          <a:endParaRPr lang="en-US" sz="1200" kern="1200">
            <a:latin typeface="Gotham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>
              <a:latin typeface="Gotham Light"/>
            </a:rPr>
            <a:t>Seguimiento y monitoreo</a:t>
          </a:r>
          <a:endParaRPr lang="en-US" sz="1200" kern="1200">
            <a:latin typeface="Gotham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>
              <a:latin typeface="Gotham Light"/>
            </a:rPr>
            <a:t>Alerta de Rendimiento</a:t>
          </a:r>
          <a:endParaRPr lang="en-US" sz="1200" kern="1200">
            <a:latin typeface="Gotham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>
              <a:latin typeface="Gotham Light"/>
            </a:rPr>
            <a:t>Descarga de Informes</a:t>
          </a:r>
        </a:p>
      </dsp:txBody>
      <dsp:txXfrm>
        <a:off x="4657315" y="1852553"/>
        <a:ext cx="2254419" cy="1502946"/>
      </dsp:txXfrm>
    </dsp:sp>
    <dsp:sp modelId="{6DDA21F1-527E-4142-81AD-0F78524CA3B5}">
      <dsp:nvSpPr>
        <dsp:cNvPr id="0" name=""/>
        <dsp:cNvSpPr/>
      </dsp:nvSpPr>
      <dsp:spPr>
        <a:xfrm>
          <a:off x="2507917" y="3704233"/>
          <a:ext cx="1502946" cy="15029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latin typeface="Gotham Light"/>
            </a:rPr>
            <a:t>ELSA ITS</a:t>
          </a:r>
        </a:p>
      </dsp:txBody>
      <dsp:txXfrm>
        <a:off x="2728018" y="3924334"/>
        <a:ext cx="1062744" cy="1062744"/>
      </dsp:txXfrm>
    </dsp:sp>
    <dsp:sp modelId="{CC4E52D3-E023-4783-A1F9-A55EB805B5BC}">
      <dsp:nvSpPr>
        <dsp:cNvPr id="0" name=""/>
        <dsp:cNvSpPr/>
      </dsp:nvSpPr>
      <dsp:spPr>
        <a:xfrm>
          <a:off x="4161158" y="3704233"/>
          <a:ext cx="2254419" cy="1502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>
              <a:latin typeface="Gotham Light"/>
            </a:rPr>
            <a:t>Preguntas y Respuestas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>
              <a:latin typeface="Gotham Light"/>
            </a:rPr>
            <a:t>Test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>
              <a:latin typeface="Gotham Light"/>
            </a:rPr>
            <a:t>Casos de Estudio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>
              <a:latin typeface="Gotham Light"/>
            </a:rPr>
            <a:t>Guías de Estudio</a:t>
          </a:r>
        </a:p>
      </dsp:txBody>
      <dsp:txXfrm>
        <a:off x="4161158" y="3704233"/>
        <a:ext cx="2254419" cy="1502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E8C5A-C5F7-4A2D-BADF-025CE6E52503}">
      <dsp:nvSpPr>
        <dsp:cNvPr id="0" name=""/>
        <dsp:cNvSpPr/>
      </dsp:nvSpPr>
      <dsp:spPr>
        <a:xfrm>
          <a:off x="397261" y="478515"/>
          <a:ext cx="1238925" cy="12389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2E2B7-61C8-4F67-8427-C53B5F050B50}">
      <dsp:nvSpPr>
        <dsp:cNvPr id="0" name=""/>
        <dsp:cNvSpPr/>
      </dsp:nvSpPr>
      <dsp:spPr>
        <a:xfrm>
          <a:off x="661295" y="742549"/>
          <a:ext cx="710858" cy="7108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4CCBC-8892-42DD-A153-B6623007F868}">
      <dsp:nvSpPr>
        <dsp:cNvPr id="0" name=""/>
        <dsp:cNvSpPr/>
      </dsp:nvSpPr>
      <dsp:spPr>
        <a:xfrm>
          <a:off x="1211" y="2103336"/>
          <a:ext cx="20310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AR" sz="1100" b="1" kern="1200"/>
            <a:t>Inmutabilidad: c</a:t>
          </a:r>
          <a:r>
            <a:rPr lang="es-AR" sz="1100" kern="1200"/>
            <a:t>ada voto se registra como una transacción en la </a:t>
          </a:r>
          <a:r>
            <a:rPr lang="es-AR" sz="1100" kern="1200" err="1"/>
            <a:t>Blockchain</a:t>
          </a:r>
          <a:r>
            <a:rPr lang="es-AR" sz="1100" kern="1200"/>
            <a:t>.</a:t>
          </a:r>
          <a:endParaRPr lang="en-US" sz="1100" kern="1200"/>
        </a:p>
      </dsp:txBody>
      <dsp:txXfrm>
        <a:off x="1211" y="2103336"/>
        <a:ext cx="2031025" cy="720000"/>
      </dsp:txXfrm>
    </dsp:sp>
    <dsp:sp modelId="{613FCDAE-A144-4DA4-8995-47F7846A5C0C}">
      <dsp:nvSpPr>
        <dsp:cNvPr id="0" name=""/>
        <dsp:cNvSpPr/>
      </dsp:nvSpPr>
      <dsp:spPr>
        <a:xfrm>
          <a:off x="2783716" y="478515"/>
          <a:ext cx="1238925" cy="12389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C1EC8-C1B5-42D0-BFD6-2B26ABC5C0DF}">
      <dsp:nvSpPr>
        <dsp:cNvPr id="0" name=""/>
        <dsp:cNvSpPr/>
      </dsp:nvSpPr>
      <dsp:spPr>
        <a:xfrm>
          <a:off x="3047750" y="742549"/>
          <a:ext cx="710858" cy="7108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B32C1-EAAF-4661-9002-D6C85D13BE55}">
      <dsp:nvSpPr>
        <dsp:cNvPr id="0" name=""/>
        <dsp:cNvSpPr/>
      </dsp:nvSpPr>
      <dsp:spPr>
        <a:xfrm>
          <a:off x="2387666" y="2103336"/>
          <a:ext cx="20310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AR" sz="1100" b="1" kern="1200"/>
            <a:t>Anonimato: e</a:t>
          </a:r>
          <a:r>
            <a:rPr lang="es-AR" sz="1100" kern="1200"/>
            <a:t>n la </a:t>
          </a:r>
          <a:r>
            <a:rPr lang="es-AR" sz="1100" kern="1200" err="1"/>
            <a:t>blockchain</a:t>
          </a:r>
          <a:r>
            <a:rPr lang="es-AR" sz="1100" kern="1200"/>
            <a:t> solo almacena el voto, </a:t>
          </a:r>
          <a:r>
            <a:rPr lang="es-AR" sz="1100" b="1" kern="1200"/>
            <a:t>no</a:t>
          </a:r>
          <a:r>
            <a:rPr lang="es-AR" sz="1100" kern="1200"/>
            <a:t> la identidad del votante.</a:t>
          </a:r>
          <a:endParaRPr lang="en-US" sz="1100" kern="1200"/>
        </a:p>
      </dsp:txBody>
      <dsp:txXfrm>
        <a:off x="2387666" y="2103336"/>
        <a:ext cx="2031025" cy="720000"/>
      </dsp:txXfrm>
    </dsp:sp>
    <dsp:sp modelId="{1A83C3A9-4A33-487E-B64F-55194713ED51}">
      <dsp:nvSpPr>
        <dsp:cNvPr id="0" name=""/>
        <dsp:cNvSpPr/>
      </dsp:nvSpPr>
      <dsp:spPr>
        <a:xfrm>
          <a:off x="5170171" y="478515"/>
          <a:ext cx="1238925" cy="12389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B4F87-E8CF-44B9-9982-19F31DE7ECD1}">
      <dsp:nvSpPr>
        <dsp:cNvPr id="0" name=""/>
        <dsp:cNvSpPr/>
      </dsp:nvSpPr>
      <dsp:spPr>
        <a:xfrm>
          <a:off x="5434204" y="742549"/>
          <a:ext cx="710858" cy="7108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D83D3-0D8E-4A1B-B757-97E01E9BBA73}">
      <dsp:nvSpPr>
        <dsp:cNvPr id="0" name=""/>
        <dsp:cNvSpPr/>
      </dsp:nvSpPr>
      <dsp:spPr>
        <a:xfrm>
          <a:off x="4774121" y="2103336"/>
          <a:ext cx="20310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AR" sz="1100" b="1" kern="1200"/>
            <a:t>Descentralización: s</a:t>
          </a:r>
          <a:r>
            <a:rPr lang="es-AR" sz="1100" kern="1200"/>
            <a:t>in punto único de fallo, replicación en miles nodos de la red</a:t>
          </a:r>
          <a:endParaRPr lang="en-US" sz="1100" kern="1200"/>
        </a:p>
      </dsp:txBody>
      <dsp:txXfrm>
        <a:off x="4774121" y="2103336"/>
        <a:ext cx="2031025" cy="720000"/>
      </dsp:txXfrm>
    </dsp:sp>
    <dsp:sp modelId="{14119823-F807-4D18-AE05-8D3E0CF3D759}">
      <dsp:nvSpPr>
        <dsp:cNvPr id="0" name=""/>
        <dsp:cNvSpPr/>
      </dsp:nvSpPr>
      <dsp:spPr>
        <a:xfrm>
          <a:off x="7556626" y="478515"/>
          <a:ext cx="1238925" cy="12389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6B35E-6AB7-441C-96BA-3752D5B11AA6}">
      <dsp:nvSpPr>
        <dsp:cNvPr id="0" name=""/>
        <dsp:cNvSpPr/>
      </dsp:nvSpPr>
      <dsp:spPr>
        <a:xfrm>
          <a:off x="7820659" y="742549"/>
          <a:ext cx="710858" cy="710858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07552-A0F4-4207-8BD5-C4CC44080420}">
      <dsp:nvSpPr>
        <dsp:cNvPr id="0" name=""/>
        <dsp:cNvSpPr/>
      </dsp:nvSpPr>
      <dsp:spPr>
        <a:xfrm>
          <a:off x="7160576" y="2103336"/>
          <a:ext cx="20310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AR" sz="1100" b="1" kern="1200">
              <a:latin typeface="Calibri"/>
            </a:rPr>
            <a:t>Transparente</a:t>
          </a:r>
          <a:r>
            <a:rPr lang="es-AR" sz="1100" kern="1200">
              <a:latin typeface="Calibri"/>
            </a:rPr>
            <a:t>: </a:t>
          </a:r>
          <a:r>
            <a:rPr lang="es-AR" sz="1100" kern="1200"/>
            <a:t>Permite auditoría y verificación continua</a:t>
          </a:r>
        </a:p>
      </dsp:txBody>
      <dsp:txXfrm>
        <a:off x="7160576" y="2103336"/>
        <a:ext cx="2031025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533A7-7502-456C-ABCA-D6ACE9308089}">
      <dsp:nvSpPr>
        <dsp:cNvPr id="0" name=""/>
        <dsp:cNvSpPr/>
      </dsp:nvSpPr>
      <dsp:spPr>
        <a:xfrm>
          <a:off x="12502" y="1670811"/>
          <a:ext cx="607892" cy="6078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4BCA7-3157-4930-BA44-07E8FE9FDA52}">
      <dsp:nvSpPr>
        <dsp:cNvPr id="0" name=""/>
        <dsp:cNvSpPr/>
      </dsp:nvSpPr>
      <dsp:spPr>
        <a:xfrm>
          <a:off x="12502" y="2396269"/>
          <a:ext cx="1736837" cy="48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600" kern="1200" dirty="0">
              <a:latin typeface="Gotham Light" pitchFamily="50" charset="0"/>
              <a:cs typeface="Gotham Light" pitchFamily="50" charset="0"/>
            </a:rPr>
            <a:t>Verificabilidad y seguridad:</a:t>
          </a:r>
          <a:endParaRPr lang="es-EC" sz="1600" kern="1200" dirty="0">
            <a:latin typeface="Gotham Light" pitchFamily="50" charset="0"/>
            <a:cs typeface="Gotham Light" pitchFamily="50" charset="0"/>
          </a:endParaRPr>
        </a:p>
      </dsp:txBody>
      <dsp:txXfrm>
        <a:off x="12502" y="2396269"/>
        <a:ext cx="1736837" cy="488962"/>
      </dsp:txXfrm>
    </dsp:sp>
    <dsp:sp modelId="{AE8590DE-CDE4-4E21-8C39-2ACC119FF668}">
      <dsp:nvSpPr>
        <dsp:cNvPr id="0" name=""/>
        <dsp:cNvSpPr/>
      </dsp:nvSpPr>
      <dsp:spPr>
        <a:xfrm>
          <a:off x="12502" y="2939913"/>
          <a:ext cx="1736837" cy="1464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otham Light" pitchFamily="50" charset="0"/>
              <a:cs typeface="Gotham Light" pitchFamily="50" charset="0"/>
            </a:rPr>
            <a:t>Credenciales y emisores verificables en cualquier momento mediante pruebas criptográficas avanzadas, evitando falsificaciones.</a:t>
          </a:r>
          <a:endParaRPr lang="es-EC" sz="1200" kern="1200" dirty="0">
            <a:latin typeface="Gotham Light" pitchFamily="50" charset="0"/>
            <a:cs typeface="Gotham Light" pitchFamily="50" charset="0"/>
          </a:endParaRPr>
        </a:p>
      </dsp:txBody>
      <dsp:txXfrm>
        <a:off x="12502" y="2939913"/>
        <a:ext cx="1736837" cy="1464954"/>
      </dsp:txXfrm>
    </dsp:sp>
    <dsp:sp modelId="{EA6EB4CA-409D-4F8B-9585-CE865CC95120}">
      <dsp:nvSpPr>
        <dsp:cNvPr id="0" name=""/>
        <dsp:cNvSpPr/>
      </dsp:nvSpPr>
      <dsp:spPr>
        <a:xfrm>
          <a:off x="2053286" y="1670811"/>
          <a:ext cx="607892" cy="6078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57916-2047-41BA-9EEB-6471E73AB240}">
      <dsp:nvSpPr>
        <dsp:cNvPr id="0" name=""/>
        <dsp:cNvSpPr/>
      </dsp:nvSpPr>
      <dsp:spPr>
        <a:xfrm>
          <a:off x="2053286" y="2396269"/>
          <a:ext cx="1736837" cy="48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600" kern="1200">
              <a:latin typeface="Gotham Light" pitchFamily="50" charset="0"/>
              <a:cs typeface="Gotham Light" pitchFamily="50" charset="0"/>
            </a:rPr>
            <a:t>Seguridad y privacidad:</a:t>
          </a:r>
          <a:endParaRPr lang="es-EC" sz="1600" kern="1200">
            <a:latin typeface="Gotham Light" pitchFamily="50" charset="0"/>
            <a:cs typeface="Gotham Light" pitchFamily="50" charset="0"/>
          </a:endParaRPr>
        </a:p>
      </dsp:txBody>
      <dsp:txXfrm>
        <a:off x="2053286" y="2396269"/>
        <a:ext cx="1736837" cy="488962"/>
      </dsp:txXfrm>
    </dsp:sp>
    <dsp:sp modelId="{8E219A8F-AD31-4F38-A86D-6C7D3F0073A5}">
      <dsp:nvSpPr>
        <dsp:cNvPr id="0" name=""/>
        <dsp:cNvSpPr/>
      </dsp:nvSpPr>
      <dsp:spPr>
        <a:xfrm>
          <a:off x="2053286" y="2939913"/>
          <a:ext cx="1736837" cy="1464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otham Light" pitchFamily="50" charset="0"/>
              <a:cs typeface="Gotham Light" pitchFamily="50" charset="0"/>
            </a:rPr>
            <a:t>Criptografía </a:t>
          </a:r>
          <a:r>
            <a:rPr lang="es-MX" sz="1200" kern="1200" dirty="0" err="1">
              <a:latin typeface="Gotham Light" pitchFamily="50" charset="0"/>
              <a:cs typeface="Gotham Light" pitchFamily="50" charset="0"/>
            </a:rPr>
            <a:t>post-cuántica</a:t>
          </a:r>
          <a:r>
            <a:rPr lang="es-MX" sz="1200" kern="1200" dirty="0">
              <a:latin typeface="Gotham Light" pitchFamily="50" charset="0"/>
              <a:cs typeface="Gotham Light" pitchFamily="50" charset="0"/>
            </a:rPr>
            <a:t>, pruebas de conocimiento cero (ZKP) y uso de </a:t>
          </a:r>
          <a:r>
            <a:rPr lang="es-MX" sz="1200" kern="1200" dirty="0" err="1">
              <a:latin typeface="Gotham Light" pitchFamily="50" charset="0"/>
              <a:cs typeface="Gotham Light" pitchFamily="50" charset="0"/>
            </a:rPr>
            <a:t>blockchain</a:t>
          </a:r>
          <a:r>
            <a:rPr lang="es-MX" sz="1200" kern="1200" dirty="0">
              <a:latin typeface="Gotham Light" pitchFamily="50" charset="0"/>
              <a:cs typeface="Gotham Light" pitchFamily="50" charset="0"/>
            </a:rPr>
            <a:t> para sellos de tiempo pero sin exponer data sensible.</a:t>
          </a:r>
          <a:endParaRPr lang="es-EC" sz="1200" kern="1200" dirty="0">
            <a:latin typeface="Gotham Light" pitchFamily="50" charset="0"/>
            <a:cs typeface="Gotham Light" pitchFamily="50" charset="0"/>
          </a:endParaRPr>
        </a:p>
      </dsp:txBody>
      <dsp:txXfrm>
        <a:off x="2053286" y="2939913"/>
        <a:ext cx="1736837" cy="1464954"/>
      </dsp:txXfrm>
    </dsp:sp>
    <dsp:sp modelId="{6F32C985-D65E-4803-968B-859BCF25B5AB}">
      <dsp:nvSpPr>
        <dsp:cNvPr id="0" name=""/>
        <dsp:cNvSpPr/>
      </dsp:nvSpPr>
      <dsp:spPr>
        <a:xfrm>
          <a:off x="4094069" y="1670811"/>
          <a:ext cx="607892" cy="6078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BA415-9EA1-4D42-AC7D-9A632E615538}">
      <dsp:nvSpPr>
        <dsp:cNvPr id="0" name=""/>
        <dsp:cNvSpPr/>
      </dsp:nvSpPr>
      <dsp:spPr>
        <a:xfrm>
          <a:off x="4094069" y="2396269"/>
          <a:ext cx="1736837" cy="48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600" kern="1200" dirty="0">
              <a:latin typeface="Gotham Light" pitchFamily="50" charset="0"/>
              <a:cs typeface="Gotham Light" pitchFamily="50" charset="0"/>
            </a:rPr>
            <a:t>Revocación y actualización:</a:t>
          </a:r>
          <a:endParaRPr lang="es-EC" sz="1600" kern="1200" dirty="0">
            <a:latin typeface="Gotham Light" pitchFamily="50" charset="0"/>
            <a:cs typeface="Gotham Light" pitchFamily="50" charset="0"/>
          </a:endParaRPr>
        </a:p>
      </dsp:txBody>
      <dsp:txXfrm>
        <a:off x="4094069" y="2396269"/>
        <a:ext cx="1736837" cy="488962"/>
      </dsp:txXfrm>
    </dsp:sp>
    <dsp:sp modelId="{159D6DCD-D9C3-4D75-A108-57D3F5689025}">
      <dsp:nvSpPr>
        <dsp:cNvPr id="0" name=""/>
        <dsp:cNvSpPr/>
      </dsp:nvSpPr>
      <dsp:spPr>
        <a:xfrm>
          <a:off x="4094069" y="2939913"/>
          <a:ext cx="1736837" cy="1464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otham Light" pitchFamily="50" charset="0"/>
              <a:cs typeface="Gotham Light" pitchFamily="50" charset="0"/>
            </a:rPr>
            <a:t>Modificación y revocación en tiempo real, manteniendo trazabilidad y confiabilidad permanente.</a:t>
          </a:r>
          <a:endParaRPr lang="es-EC" sz="1200" kern="1200" dirty="0">
            <a:latin typeface="Gotham Light" pitchFamily="50" charset="0"/>
            <a:cs typeface="Gotham Light" pitchFamily="50" charset="0"/>
          </a:endParaRPr>
        </a:p>
      </dsp:txBody>
      <dsp:txXfrm>
        <a:off x="4094069" y="2939913"/>
        <a:ext cx="1736837" cy="1464954"/>
      </dsp:txXfrm>
    </dsp:sp>
    <dsp:sp modelId="{5F02BFBA-8386-4726-AF92-4B4E48D43754}">
      <dsp:nvSpPr>
        <dsp:cNvPr id="0" name=""/>
        <dsp:cNvSpPr/>
      </dsp:nvSpPr>
      <dsp:spPr>
        <a:xfrm>
          <a:off x="6256241" y="1670811"/>
          <a:ext cx="607892" cy="6078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69624-6CDE-4BD4-81E7-64C21378E692}">
      <dsp:nvSpPr>
        <dsp:cNvPr id="0" name=""/>
        <dsp:cNvSpPr/>
      </dsp:nvSpPr>
      <dsp:spPr>
        <a:xfrm>
          <a:off x="6134853" y="2396269"/>
          <a:ext cx="1979612" cy="48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600" kern="1200" dirty="0">
              <a:latin typeface="Gotham Light" pitchFamily="50" charset="0"/>
              <a:cs typeface="Gotham Light" pitchFamily="50" charset="0"/>
            </a:rPr>
            <a:t>Interoperabilidad:</a:t>
          </a:r>
          <a:endParaRPr lang="es-EC" sz="1600" kern="1200" dirty="0">
            <a:latin typeface="Gotham Light" pitchFamily="50" charset="0"/>
            <a:cs typeface="Gotham Light" pitchFamily="50" charset="0"/>
          </a:endParaRPr>
        </a:p>
      </dsp:txBody>
      <dsp:txXfrm>
        <a:off x="6134853" y="2396269"/>
        <a:ext cx="1979612" cy="488962"/>
      </dsp:txXfrm>
    </dsp:sp>
    <dsp:sp modelId="{2D54855F-A80C-45AD-B641-E2634129D960}">
      <dsp:nvSpPr>
        <dsp:cNvPr id="0" name=""/>
        <dsp:cNvSpPr/>
      </dsp:nvSpPr>
      <dsp:spPr>
        <a:xfrm>
          <a:off x="6093673" y="2883058"/>
          <a:ext cx="1736837" cy="1464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otham Light" pitchFamily="50" charset="0"/>
              <a:cs typeface="Gotham Light" pitchFamily="50" charset="0"/>
            </a:rPr>
            <a:t>Alineada con los estándares W3C-VC, DCC, ISO, </a:t>
          </a:r>
          <a:r>
            <a:rPr lang="es-MX" sz="1200" kern="1200" dirty="0" err="1">
              <a:latin typeface="Gotham Light" pitchFamily="50" charset="0"/>
              <a:cs typeface="Gotham Light" pitchFamily="50" charset="0"/>
            </a:rPr>
            <a:t>OpenID</a:t>
          </a:r>
          <a:r>
            <a:rPr lang="es-MX" sz="1200" kern="1200" dirty="0">
              <a:latin typeface="Gotham Light" pitchFamily="50" charset="0"/>
              <a:cs typeface="Gotham Light" pitchFamily="50" charset="0"/>
            </a:rPr>
            <a:t> y otros que permiten verificar credenciales de manera global</a:t>
          </a:r>
          <a:endParaRPr lang="es-EC" sz="1200" kern="1200" dirty="0">
            <a:latin typeface="Gotham Light" pitchFamily="50" charset="0"/>
            <a:cs typeface="Gotham Light" pitchFamily="50" charset="0"/>
          </a:endParaRPr>
        </a:p>
      </dsp:txBody>
      <dsp:txXfrm>
        <a:off x="6093673" y="2883058"/>
        <a:ext cx="1736837" cy="1464954"/>
      </dsp:txXfrm>
    </dsp:sp>
    <dsp:sp modelId="{EB5AF0E9-83B5-4865-8A26-EC9B28D63D46}">
      <dsp:nvSpPr>
        <dsp:cNvPr id="0" name=""/>
        <dsp:cNvSpPr/>
      </dsp:nvSpPr>
      <dsp:spPr>
        <a:xfrm>
          <a:off x="8418412" y="1670811"/>
          <a:ext cx="607892" cy="6078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2340E-86ED-4416-93F2-BA80E5AE6E87}">
      <dsp:nvSpPr>
        <dsp:cNvPr id="0" name=""/>
        <dsp:cNvSpPr/>
      </dsp:nvSpPr>
      <dsp:spPr>
        <a:xfrm>
          <a:off x="8418412" y="2396269"/>
          <a:ext cx="1736837" cy="48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600" kern="1200" dirty="0">
              <a:latin typeface="Gotham Light" pitchFamily="50" charset="0"/>
              <a:cs typeface="Gotham Light" pitchFamily="50" charset="0"/>
            </a:rPr>
            <a:t>Customización y accesos:</a:t>
          </a:r>
          <a:endParaRPr lang="es-EC" sz="1600" kern="1200" dirty="0">
            <a:latin typeface="Gotham Light" pitchFamily="50" charset="0"/>
            <a:cs typeface="Gotham Light" pitchFamily="50" charset="0"/>
          </a:endParaRPr>
        </a:p>
      </dsp:txBody>
      <dsp:txXfrm>
        <a:off x="8418412" y="2396269"/>
        <a:ext cx="1736837" cy="488962"/>
      </dsp:txXfrm>
    </dsp:sp>
    <dsp:sp modelId="{5ACC5F20-5024-48E0-A9B4-F95AFB3FD378}">
      <dsp:nvSpPr>
        <dsp:cNvPr id="0" name=""/>
        <dsp:cNvSpPr/>
      </dsp:nvSpPr>
      <dsp:spPr>
        <a:xfrm>
          <a:off x="8418412" y="2939913"/>
          <a:ext cx="1736837" cy="1464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 err="1">
              <a:latin typeface="Gotham Light" pitchFamily="50" charset="0"/>
              <a:cs typeface="Gotham Light" pitchFamily="50" charset="0"/>
            </a:rPr>
            <a:t>QRs</a:t>
          </a:r>
          <a:r>
            <a:rPr lang="es-MX" sz="1200" kern="1200" dirty="0">
              <a:latin typeface="Gotham Light" pitchFamily="50" charset="0"/>
              <a:cs typeface="Gotham Light" pitchFamily="50" charset="0"/>
            </a:rPr>
            <a:t> configurables permiten verificar no solo diplomas si no también credenciales accesos a campus, bibliotecas, eventos y beneficios estudiantiles.</a:t>
          </a:r>
          <a:endParaRPr lang="es-EC" sz="1200" kern="1200" dirty="0">
            <a:latin typeface="Gotham Light" pitchFamily="50" charset="0"/>
            <a:cs typeface="Gotham Light" pitchFamily="50" charset="0"/>
          </a:endParaRPr>
        </a:p>
      </dsp:txBody>
      <dsp:txXfrm>
        <a:off x="8418412" y="2939913"/>
        <a:ext cx="1736837" cy="14649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E6093-9D4F-450D-A294-3BA32E5C0EE6}">
      <dsp:nvSpPr>
        <dsp:cNvPr id="0" name=""/>
        <dsp:cNvSpPr/>
      </dsp:nvSpPr>
      <dsp:spPr>
        <a:xfrm>
          <a:off x="25885" y="696231"/>
          <a:ext cx="818838" cy="81883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C55DE-EFAB-44FE-97CB-7676373D7A09}">
      <dsp:nvSpPr>
        <dsp:cNvPr id="0" name=""/>
        <dsp:cNvSpPr/>
      </dsp:nvSpPr>
      <dsp:spPr>
        <a:xfrm>
          <a:off x="197842" y="868187"/>
          <a:ext cx="474926" cy="4749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D245C-E14F-4DBE-AB89-4711C073882F}">
      <dsp:nvSpPr>
        <dsp:cNvPr id="0" name=""/>
        <dsp:cNvSpPr/>
      </dsp:nvSpPr>
      <dsp:spPr>
        <a:xfrm>
          <a:off x="1020190" y="696231"/>
          <a:ext cx="1930119" cy="818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i="0" u="none" strike="noStrike" kern="1200" baseline="0" dirty="0" err="1">
              <a:latin typeface="Gotham Light" pitchFamily="50" charset="0"/>
              <a:cs typeface="Gotham Light" pitchFamily="50" charset="0"/>
            </a:rPr>
            <a:t>OpenID</a:t>
          </a:r>
          <a:r>
            <a:rPr lang="es-MX" sz="1400" b="1" i="0" u="none" strike="noStrike" kern="1200" baseline="0" dirty="0">
              <a:latin typeface="Gotham Light" pitchFamily="50" charset="0"/>
              <a:cs typeface="Gotham Light" pitchFamily="50" charset="0"/>
            </a:rPr>
            <a:t> 4VP y 4VCI </a:t>
          </a:r>
          <a:r>
            <a:rPr lang="es-MX" sz="1400" b="0" i="0" u="none" strike="noStrike" kern="1200" baseline="0" dirty="0">
              <a:latin typeface="Gotham Light" pitchFamily="50" charset="0"/>
              <a:cs typeface="Gotham Light" pitchFamily="50" charset="0"/>
            </a:rPr>
            <a:t>para compartir datos </a:t>
          </a:r>
          <a:endParaRPr lang="es-EC" sz="1400" kern="1200" dirty="0">
            <a:latin typeface="Gotham Light" pitchFamily="50" charset="0"/>
            <a:cs typeface="Gotham Light" pitchFamily="50" charset="0"/>
          </a:endParaRPr>
        </a:p>
      </dsp:txBody>
      <dsp:txXfrm>
        <a:off x="1020190" y="696231"/>
        <a:ext cx="1930119" cy="818838"/>
      </dsp:txXfrm>
    </dsp:sp>
    <dsp:sp modelId="{A884F093-CDB8-4EB4-8AA6-37891CBF727F}">
      <dsp:nvSpPr>
        <dsp:cNvPr id="0" name=""/>
        <dsp:cNvSpPr/>
      </dsp:nvSpPr>
      <dsp:spPr>
        <a:xfrm>
          <a:off x="3286618" y="696231"/>
          <a:ext cx="818838" cy="81883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FF1AF-1211-47BA-B687-0CD752F71916}">
      <dsp:nvSpPr>
        <dsp:cNvPr id="0" name=""/>
        <dsp:cNvSpPr/>
      </dsp:nvSpPr>
      <dsp:spPr>
        <a:xfrm>
          <a:off x="3458575" y="868187"/>
          <a:ext cx="474926" cy="4749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A2C3D-3BB1-4B31-B84D-4B1E545EA09C}">
      <dsp:nvSpPr>
        <dsp:cNvPr id="0" name=""/>
        <dsp:cNvSpPr/>
      </dsp:nvSpPr>
      <dsp:spPr>
        <a:xfrm>
          <a:off x="4280923" y="696231"/>
          <a:ext cx="1930119" cy="818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i="0" u="none" strike="noStrike" kern="1200" baseline="0">
              <a:latin typeface="Gotham Light" pitchFamily="50" charset="0"/>
              <a:cs typeface="Gotham Light" pitchFamily="50" charset="0"/>
            </a:rPr>
            <a:t>ISO 18013 (mDL) </a:t>
          </a:r>
          <a:r>
            <a:rPr lang="es-MX" sz="1400" b="0" i="0" u="none" strike="noStrike" kern="1200" baseline="0">
              <a:latin typeface="Gotham Light" pitchFamily="50" charset="0"/>
              <a:cs typeface="Gotham Light" pitchFamily="50" charset="0"/>
            </a:rPr>
            <a:t>para permisos de conducir móviles</a:t>
          </a:r>
        </a:p>
      </dsp:txBody>
      <dsp:txXfrm>
        <a:off x="4280923" y="696231"/>
        <a:ext cx="1930119" cy="818838"/>
      </dsp:txXfrm>
    </dsp:sp>
    <dsp:sp modelId="{4790DA80-47D5-4C94-8513-A95F8A39057F}">
      <dsp:nvSpPr>
        <dsp:cNvPr id="0" name=""/>
        <dsp:cNvSpPr/>
      </dsp:nvSpPr>
      <dsp:spPr>
        <a:xfrm>
          <a:off x="25885" y="2135701"/>
          <a:ext cx="818838" cy="81883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9A2C3-FCD9-4626-A834-3C18678AF0F5}">
      <dsp:nvSpPr>
        <dsp:cNvPr id="0" name=""/>
        <dsp:cNvSpPr/>
      </dsp:nvSpPr>
      <dsp:spPr>
        <a:xfrm>
          <a:off x="197842" y="2307657"/>
          <a:ext cx="474926" cy="4749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77567B-BF67-4D2D-814F-B1ED7A4D85C4}">
      <dsp:nvSpPr>
        <dsp:cNvPr id="0" name=""/>
        <dsp:cNvSpPr/>
      </dsp:nvSpPr>
      <dsp:spPr>
        <a:xfrm>
          <a:off x="1020190" y="2135701"/>
          <a:ext cx="1930119" cy="818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i="0" u="none" strike="noStrike" kern="1200" baseline="0">
              <a:latin typeface="Gotham Light" pitchFamily="50" charset="0"/>
              <a:cs typeface="Gotham Light" pitchFamily="50" charset="0"/>
            </a:rPr>
            <a:t>W3C Credenciales verificables </a:t>
          </a:r>
          <a:r>
            <a:rPr lang="es-MX" sz="1400" b="0" i="0" u="none" strike="noStrike" kern="1200" baseline="0">
              <a:latin typeface="Gotham Light" pitchFamily="50" charset="0"/>
              <a:cs typeface="Gotham Light" pitchFamily="50" charset="0"/>
            </a:rPr>
            <a:t>para formatos de credenciales digitales en general </a:t>
          </a:r>
        </a:p>
      </dsp:txBody>
      <dsp:txXfrm>
        <a:off x="1020190" y="2135701"/>
        <a:ext cx="1930119" cy="818838"/>
      </dsp:txXfrm>
    </dsp:sp>
    <dsp:sp modelId="{7BF74AD4-375C-4FAE-97D7-A00D0341519D}">
      <dsp:nvSpPr>
        <dsp:cNvPr id="0" name=""/>
        <dsp:cNvSpPr/>
      </dsp:nvSpPr>
      <dsp:spPr>
        <a:xfrm>
          <a:off x="3286618" y="2135701"/>
          <a:ext cx="818838" cy="81883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CC7BE-4920-4E60-B4DF-0E5385B0F1F9}">
      <dsp:nvSpPr>
        <dsp:cNvPr id="0" name=""/>
        <dsp:cNvSpPr/>
      </dsp:nvSpPr>
      <dsp:spPr>
        <a:xfrm>
          <a:off x="3458575" y="2307657"/>
          <a:ext cx="474926" cy="4749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AF146-D684-4978-A07C-2375D91ACAB5}">
      <dsp:nvSpPr>
        <dsp:cNvPr id="0" name=""/>
        <dsp:cNvSpPr/>
      </dsp:nvSpPr>
      <dsp:spPr>
        <a:xfrm>
          <a:off x="4280923" y="2135701"/>
          <a:ext cx="1930119" cy="818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i="0" u="none" strike="noStrike" kern="1200" baseline="0">
              <a:latin typeface="Gotham Light" pitchFamily="50" charset="0"/>
              <a:cs typeface="Gotham Light" pitchFamily="50" charset="0"/>
            </a:rPr>
            <a:t>NIST </a:t>
          </a:r>
          <a:r>
            <a:rPr lang="es-MX" sz="1400" b="0" i="0" u="none" strike="noStrike" kern="1200" baseline="0">
              <a:latin typeface="Gotham Light" pitchFamily="50" charset="0"/>
              <a:cs typeface="Gotham Light" pitchFamily="50" charset="0"/>
            </a:rPr>
            <a:t>para algoritmos de criptografía post-cuántica </a:t>
          </a:r>
        </a:p>
      </dsp:txBody>
      <dsp:txXfrm>
        <a:off x="4280923" y="2135701"/>
        <a:ext cx="1930119" cy="818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660EC91-6916-334C-B7DB-63AB42AFA0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D5783E4-2570-284E-90A8-1A11E5B6FF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26BAE8-9EF8-AD47-8451-88C582013411}" type="datetimeFigureOut">
              <a:rPr lang="es-ES"/>
              <a:pPr>
                <a:defRPr/>
              </a:pPr>
              <a:t>21/05/2025</a:t>
            </a:fld>
            <a:endParaRPr 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1BB9E5B2-364F-6341-ABEF-B2B562CF64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7E398719-977A-704A-AC70-FA7F49F17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38558-3754-594E-8233-3D24E9FB58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0D53D5-EB79-0D42-ADEF-D272AA61C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AA2D15-A558-4744-825A-EBD9C9CADC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262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3A2EC-0ABF-36A0-9FF9-F1CB44801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FA20FFE-AA04-37E3-5846-6239B83C1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2413177-2257-D77B-79CE-001FA8608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58CCA3-80E6-5399-1D76-A157357A6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AA2D15-A558-4744-825A-EBD9C9CADC6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50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831F9-DFD2-6DE5-6E59-202554ADE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E2325F6-AA60-4D53-9706-DB960EE2E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95C842C-48C1-0516-2479-208450B65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2A80A2-6B6E-FCC9-ECF6-A63102CAC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11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98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E7B7-8FB6-2B46-2520-232B1FEC9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DDEB220-4EB7-7CA4-A7F3-F760D7AD9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A173B20-D77B-94BB-264A-320A66F65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88D59D-B718-641A-0242-4DC8419D4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6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C3CB8-C5E0-66A0-8CF8-AB17E01E1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4ACA809-1D3D-F7DD-DD6B-C31038181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0A27D96-8A23-91D1-B23B-E2FD2E174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F11149-8FD3-2CD3-899B-1910A5EC6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AA2D15-A558-4744-825A-EBD9C9CADC60}" type="slidenum">
              <a:rPr lang="es-ES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44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4438F-F93F-4E3A-7066-AA73DDCA0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13EB3F2-666C-852A-3492-07D3BFC5C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70F3130-FC5B-E99E-BCCB-DBC3E59FE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008CC3-2FD2-1C12-F235-99DF5C1AE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35BDD-7990-41BD-85E4-5C35DF4AD2DC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102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FB1E-7873-4267-F6D1-13927384A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349F340-AE9E-B544-73E7-134F6A45B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100AE2A-2F6D-1E8A-02B9-460B13C52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6FE434-DD65-3119-043C-A653B684F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35BDD-7990-41BD-85E4-5C35DF4AD2DC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0726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59f1a87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59f1a87bc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0918A-8725-FB7F-4423-76BF6576E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73BC7E-3BCE-2C1F-AAD0-BC745111B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337EA61-0F6E-D328-7787-9422A805C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855B22-E25E-B20E-1693-419CBB781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35BDD-7990-41BD-85E4-5C35DF4AD2DC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39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A9350-80E6-6381-1C15-964257481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5DEBC65-753A-CCC6-29AB-A8707EE41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A7D7951-BC0C-85FD-D366-02B24BE55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A687D3-E5AB-9310-10F1-07194C142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AA2D15-A558-4744-825A-EBD9C9CADC6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33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83F95-3008-7019-538B-BBBB60D4D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121915E-E9B7-395A-A922-256DB2B10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3F0121F-1A34-B30B-E887-B3A01F51D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64D7AA-AECB-1DDD-905B-DE4B64F0F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AA2D15-A558-4744-825A-EBD9C9CADC6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30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4154C7-07D9-6A45-B466-9F897131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C3FD-5A44-D349-A563-D2B9AF39A039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656733-D02E-3943-8D34-2CD51567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C6B1F2-1FC8-264A-8C56-E36D1C81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4C2C-9860-0A42-B33A-8C64D94E0220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81046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38AD3D-D2B0-A442-B3B1-12A34309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33A5C-BBB9-0C42-94D0-C1EB8BB9195C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54F3A2-8144-754E-BA57-7456BF46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48AB6B-AC1E-F34F-ADEE-602C58E9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FC5EF-2CA0-B44A-B304-CB0FD658EED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009291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12DFD-284E-B344-88CB-CEBBA3E5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9E851-5593-2843-B3E0-6246AA5EDECA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BD8F86-B47B-9E42-BD27-7DD16C07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7A5C60-801C-C54C-A056-F1B86D0F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67B8A-AC7B-7A42-994C-D22B437CC4D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394454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15611" y="593369"/>
            <a:ext cx="11361087" cy="763551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324" cy="68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5753" y="4062041"/>
            <a:ext cx="8461757" cy="460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02620" y="-928532"/>
            <a:ext cx="6511278" cy="3443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940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15611" y="593369"/>
            <a:ext cx="11361087" cy="763551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15611" y="1536639"/>
            <a:ext cx="5333348" cy="4555229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marL="181463" lvl="0" indent="-189024">
              <a:spcBef>
                <a:spcPts val="0"/>
              </a:spcBef>
              <a:spcAft>
                <a:spcPts val="0"/>
              </a:spcAft>
              <a:buSzPts val="3900"/>
              <a:buChar char="●"/>
              <a:defRPr sz="1548"/>
            </a:lvl1pPr>
            <a:lvl2pPr marL="362925" lvl="1" indent="-176422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1349"/>
            </a:lvl2pPr>
            <a:lvl3pPr marL="544388" lvl="2" indent="-176422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1349"/>
            </a:lvl3pPr>
            <a:lvl4pPr marL="725851" lvl="3" indent="-176422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1349"/>
            </a:lvl4pPr>
            <a:lvl5pPr marL="907313" lvl="4" indent="-176422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1349"/>
            </a:lvl5pPr>
            <a:lvl6pPr marL="1088776" lvl="5" indent="-176422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1349"/>
            </a:lvl6pPr>
            <a:lvl7pPr marL="1270239" lvl="6" indent="-176422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1349"/>
            </a:lvl7pPr>
            <a:lvl8pPr marL="1451701" lvl="7" indent="-176422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1349"/>
            </a:lvl8pPr>
            <a:lvl9pPr marL="1633164" lvl="8" indent="-176422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1349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443371" y="1536639"/>
            <a:ext cx="5333348" cy="4555229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marL="181463" lvl="0" indent="-189024">
              <a:spcBef>
                <a:spcPts val="0"/>
              </a:spcBef>
              <a:spcAft>
                <a:spcPts val="0"/>
              </a:spcAft>
              <a:buSzPts val="3900"/>
              <a:buChar char="●"/>
              <a:defRPr sz="1548"/>
            </a:lvl1pPr>
            <a:lvl2pPr marL="362925" lvl="1" indent="-176422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1349"/>
            </a:lvl2pPr>
            <a:lvl3pPr marL="544388" lvl="2" indent="-176422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1349"/>
            </a:lvl3pPr>
            <a:lvl4pPr marL="725851" lvl="3" indent="-176422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1349"/>
            </a:lvl4pPr>
            <a:lvl5pPr marL="907313" lvl="4" indent="-176422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1349"/>
            </a:lvl5pPr>
            <a:lvl6pPr marL="1088776" lvl="5" indent="-176422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1349"/>
            </a:lvl6pPr>
            <a:lvl7pPr marL="1270239" lvl="6" indent="-176422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1349"/>
            </a:lvl7pPr>
            <a:lvl8pPr marL="1451701" lvl="7" indent="-176422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1349"/>
            </a:lvl8pPr>
            <a:lvl9pPr marL="1633164" lvl="8" indent="-176422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1349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3050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15611" y="740803"/>
            <a:ext cx="3744059" cy="1007630"/>
          </a:xfrm>
          <a:prstGeom prst="rect">
            <a:avLst/>
          </a:prstGeom>
        </p:spPr>
        <p:txBody>
          <a:bodyPr spcFirstLastPara="1" wrap="square" lIns="255950" tIns="255950" rIns="255950" bIns="2559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700"/>
              <a:buNone/>
              <a:defRPr sz="2659"/>
            </a:lvl1pPr>
            <a:lvl2pPr lvl="1">
              <a:spcBef>
                <a:spcPts val="0"/>
              </a:spcBef>
              <a:spcAft>
                <a:spcPts val="0"/>
              </a:spcAft>
              <a:buSzPts val="6700"/>
              <a:buNone/>
              <a:defRPr sz="2659"/>
            </a:lvl2pPr>
            <a:lvl3pPr lvl="2">
              <a:spcBef>
                <a:spcPts val="0"/>
              </a:spcBef>
              <a:spcAft>
                <a:spcPts val="0"/>
              </a:spcAft>
              <a:buSzPts val="6700"/>
              <a:buNone/>
              <a:defRPr sz="2659"/>
            </a:lvl3pPr>
            <a:lvl4pPr lvl="3">
              <a:spcBef>
                <a:spcPts val="0"/>
              </a:spcBef>
              <a:spcAft>
                <a:spcPts val="0"/>
              </a:spcAft>
              <a:buSzPts val="6700"/>
              <a:buNone/>
              <a:defRPr sz="2659"/>
            </a:lvl4pPr>
            <a:lvl5pPr lvl="4">
              <a:spcBef>
                <a:spcPts val="0"/>
              </a:spcBef>
              <a:spcAft>
                <a:spcPts val="0"/>
              </a:spcAft>
              <a:buSzPts val="6700"/>
              <a:buNone/>
              <a:defRPr sz="2659"/>
            </a:lvl5pPr>
            <a:lvl6pPr lvl="5">
              <a:spcBef>
                <a:spcPts val="0"/>
              </a:spcBef>
              <a:spcAft>
                <a:spcPts val="0"/>
              </a:spcAft>
              <a:buSzPts val="6700"/>
              <a:buNone/>
              <a:defRPr sz="2659"/>
            </a:lvl6pPr>
            <a:lvl7pPr lvl="6">
              <a:spcBef>
                <a:spcPts val="0"/>
              </a:spcBef>
              <a:spcAft>
                <a:spcPts val="0"/>
              </a:spcAft>
              <a:buSzPts val="6700"/>
              <a:buNone/>
              <a:defRPr sz="2659"/>
            </a:lvl7pPr>
            <a:lvl8pPr lvl="7">
              <a:spcBef>
                <a:spcPts val="0"/>
              </a:spcBef>
              <a:spcAft>
                <a:spcPts val="0"/>
              </a:spcAft>
              <a:buSzPts val="6700"/>
              <a:buNone/>
              <a:defRPr sz="2659"/>
            </a:lvl8pPr>
            <a:lvl9pPr lvl="8">
              <a:spcBef>
                <a:spcPts val="0"/>
              </a:spcBef>
              <a:spcAft>
                <a:spcPts val="0"/>
              </a:spcAft>
              <a:buSzPts val="6700"/>
              <a:buNone/>
              <a:defRPr sz="2659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415611" y="1852806"/>
            <a:ext cx="3744059" cy="4239236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marL="181463" lvl="0" indent="-176422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1349"/>
            </a:lvl1pPr>
            <a:lvl2pPr marL="362925" lvl="1" indent="-176422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1349"/>
            </a:lvl2pPr>
            <a:lvl3pPr marL="544388" lvl="2" indent="-176422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1349"/>
            </a:lvl3pPr>
            <a:lvl4pPr marL="725851" lvl="3" indent="-176422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1349"/>
            </a:lvl4pPr>
            <a:lvl5pPr marL="907313" lvl="4" indent="-176422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1349"/>
            </a:lvl5pPr>
            <a:lvl6pPr marL="1088776" lvl="5" indent="-176422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1349"/>
            </a:lvl6pPr>
            <a:lvl7pPr marL="1270239" lvl="6" indent="-176422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1349"/>
            </a:lvl7pPr>
            <a:lvl8pPr marL="1451701" lvl="7" indent="-176422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1349"/>
            </a:lvl8pPr>
            <a:lvl9pPr marL="1633164" lvl="8" indent="-176422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1349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2678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53684" y="600202"/>
            <a:ext cx="8490652" cy="5454392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400"/>
              <a:buNone/>
              <a:defRPr sz="5318"/>
            </a:lvl1pPr>
            <a:lvl2pPr lvl="1">
              <a:spcBef>
                <a:spcPts val="0"/>
              </a:spcBef>
              <a:spcAft>
                <a:spcPts val="0"/>
              </a:spcAft>
              <a:buSzPts val="13400"/>
              <a:buNone/>
              <a:defRPr sz="5318"/>
            </a:lvl2pPr>
            <a:lvl3pPr lvl="2">
              <a:spcBef>
                <a:spcPts val="0"/>
              </a:spcBef>
              <a:spcAft>
                <a:spcPts val="0"/>
              </a:spcAft>
              <a:buSzPts val="13400"/>
              <a:buNone/>
              <a:defRPr sz="5318"/>
            </a:lvl3pPr>
            <a:lvl4pPr lvl="3">
              <a:spcBef>
                <a:spcPts val="0"/>
              </a:spcBef>
              <a:spcAft>
                <a:spcPts val="0"/>
              </a:spcAft>
              <a:buSzPts val="13400"/>
              <a:buNone/>
              <a:defRPr sz="5318"/>
            </a:lvl4pPr>
            <a:lvl5pPr lvl="4">
              <a:spcBef>
                <a:spcPts val="0"/>
              </a:spcBef>
              <a:spcAft>
                <a:spcPts val="0"/>
              </a:spcAft>
              <a:buSzPts val="13400"/>
              <a:buNone/>
              <a:defRPr sz="5318"/>
            </a:lvl5pPr>
            <a:lvl6pPr lvl="5">
              <a:spcBef>
                <a:spcPts val="0"/>
              </a:spcBef>
              <a:spcAft>
                <a:spcPts val="0"/>
              </a:spcAft>
              <a:buSzPts val="13400"/>
              <a:buNone/>
              <a:defRPr sz="5318"/>
            </a:lvl6pPr>
            <a:lvl7pPr lvl="6">
              <a:spcBef>
                <a:spcPts val="0"/>
              </a:spcBef>
              <a:spcAft>
                <a:spcPts val="0"/>
              </a:spcAft>
              <a:buSzPts val="13400"/>
              <a:buNone/>
              <a:defRPr sz="5318"/>
            </a:lvl7pPr>
            <a:lvl8pPr lvl="7">
              <a:spcBef>
                <a:spcPts val="0"/>
              </a:spcBef>
              <a:spcAft>
                <a:spcPts val="0"/>
              </a:spcAft>
              <a:buSzPts val="13400"/>
              <a:buNone/>
              <a:defRPr sz="5318"/>
            </a:lvl8pPr>
            <a:lvl9pPr lvl="8">
              <a:spcBef>
                <a:spcPts val="0"/>
              </a:spcBef>
              <a:spcAft>
                <a:spcPts val="0"/>
              </a:spcAft>
              <a:buSzPts val="13400"/>
              <a:buNone/>
              <a:defRPr sz="5318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9454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6096162" y="-167"/>
            <a:ext cx="6096162" cy="68580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1" tIns="101581" rIns="101581" bIns="1015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354009" y="1644239"/>
            <a:ext cx="5393675" cy="1976445"/>
          </a:xfrm>
          <a:prstGeom prst="rect">
            <a:avLst/>
          </a:prstGeom>
        </p:spPr>
        <p:txBody>
          <a:bodyPr spcFirstLastPara="1" wrap="square" lIns="255950" tIns="255950" rIns="255950" bIns="25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4683"/>
            </a:lvl1pPr>
            <a:lvl2pPr lvl="1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4683"/>
            </a:lvl2pPr>
            <a:lvl3pPr lvl="2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4683"/>
            </a:lvl3pPr>
            <a:lvl4pPr lvl="3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4683"/>
            </a:lvl4pPr>
            <a:lvl5pPr lvl="4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4683"/>
            </a:lvl5pPr>
            <a:lvl6pPr lvl="5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4683"/>
            </a:lvl6pPr>
            <a:lvl7pPr lvl="6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4683"/>
            </a:lvl7pPr>
            <a:lvl8pPr lvl="7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4683"/>
            </a:lvl8pPr>
            <a:lvl9pPr lvl="8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4683"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354009" y="3737447"/>
            <a:ext cx="5393675" cy="1646759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234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234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234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234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234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234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234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234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2342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6586175" y="965437"/>
            <a:ext cx="5116172" cy="4926824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marL="181463" lvl="0" indent="-216747">
              <a:spcBef>
                <a:spcPts val="0"/>
              </a:spcBef>
              <a:spcAft>
                <a:spcPts val="0"/>
              </a:spcAft>
              <a:buSzPts val="5000"/>
              <a:buChar char="●"/>
              <a:defRPr/>
            </a:lvl1pPr>
            <a:lvl2pPr marL="362925" lvl="1" indent="-189024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2pPr>
            <a:lvl3pPr marL="544388" lvl="2" indent="-189024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3pPr>
            <a:lvl4pPr marL="725851" lvl="3" indent="-189024">
              <a:spcBef>
                <a:spcPts val="0"/>
              </a:spcBef>
              <a:spcAft>
                <a:spcPts val="0"/>
              </a:spcAft>
              <a:buSzPts val="3900"/>
              <a:buChar char="●"/>
              <a:defRPr/>
            </a:lvl4pPr>
            <a:lvl5pPr marL="907313" lvl="4" indent="-189024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5pPr>
            <a:lvl6pPr marL="1088776" lvl="5" indent="-189024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6pPr>
            <a:lvl7pPr marL="1270239" lvl="6" indent="-189024">
              <a:spcBef>
                <a:spcPts val="0"/>
              </a:spcBef>
              <a:spcAft>
                <a:spcPts val="0"/>
              </a:spcAft>
              <a:buSzPts val="3900"/>
              <a:buChar char="●"/>
              <a:defRPr/>
            </a:lvl7pPr>
            <a:lvl8pPr marL="1451701" lvl="7" indent="-189024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8pPr>
            <a:lvl9pPr marL="1633164" lvl="8" indent="-189024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509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15611" y="5640787"/>
            <a:ext cx="7998672" cy="806770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marL="181463" lvl="0" indent="-907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7689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 hasCustomPrompt="1"/>
          </p:nvPr>
        </p:nvSpPr>
        <p:spPr>
          <a:xfrm>
            <a:off x="415611" y="1474838"/>
            <a:ext cx="11361087" cy="2617956"/>
          </a:xfrm>
          <a:prstGeom prst="rect">
            <a:avLst/>
          </a:prstGeom>
        </p:spPr>
        <p:txBody>
          <a:bodyPr spcFirstLastPara="1" wrap="square" lIns="255950" tIns="255950" rIns="255950" bIns="25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13336"/>
            </a:lvl1pPr>
            <a:lvl2pPr lvl="1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13336"/>
            </a:lvl2pPr>
            <a:lvl3pPr lvl="2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13336"/>
            </a:lvl3pPr>
            <a:lvl4pPr lvl="3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13336"/>
            </a:lvl4pPr>
            <a:lvl5pPr lvl="4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13336"/>
            </a:lvl5pPr>
            <a:lvl6pPr lvl="5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13336"/>
            </a:lvl6pPr>
            <a:lvl7pPr lvl="6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13336"/>
            </a:lvl7pPr>
            <a:lvl8pPr lvl="7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13336"/>
            </a:lvl8pPr>
            <a:lvl9pPr lvl="8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13336"/>
            </a:lvl9pPr>
          </a:lstStyle>
          <a:p>
            <a:r>
              <a:t>xx%</a:t>
            </a:r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415611" y="4202981"/>
            <a:ext cx="11361087" cy="1734390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marL="181463" lvl="0" indent="-216747" algn="ctr">
              <a:spcBef>
                <a:spcPts val="0"/>
              </a:spcBef>
              <a:spcAft>
                <a:spcPts val="0"/>
              </a:spcAft>
              <a:buSzPts val="5000"/>
              <a:buChar char="●"/>
              <a:defRPr/>
            </a:lvl1pPr>
            <a:lvl2pPr marL="362925" lvl="1" indent="-189024" algn="ctr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2pPr>
            <a:lvl3pPr marL="544388" lvl="2" indent="-189024" algn="ctr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3pPr>
            <a:lvl4pPr marL="725851" lvl="3" indent="-189024" algn="ctr">
              <a:spcBef>
                <a:spcPts val="0"/>
              </a:spcBef>
              <a:spcAft>
                <a:spcPts val="0"/>
              </a:spcAft>
              <a:buSzPts val="3900"/>
              <a:buChar char="●"/>
              <a:defRPr/>
            </a:lvl4pPr>
            <a:lvl5pPr marL="907313" lvl="4" indent="-189024" algn="ctr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5pPr>
            <a:lvl6pPr marL="1088776" lvl="5" indent="-189024" algn="ctr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6pPr>
            <a:lvl7pPr marL="1270239" lvl="6" indent="-189024" algn="ctr">
              <a:spcBef>
                <a:spcPts val="0"/>
              </a:spcBef>
              <a:spcAft>
                <a:spcPts val="0"/>
              </a:spcAft>
              <a:buSzPts val="3900"/>
              <a:buChar char="●"/>
              <a:defRPr/>
            </a:lvl7pPr>
            <a:lvl8pPr marL="1451701" lvl="7" indent="-189024" algn="ctr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8pPr>
            <a:lvl9pPr marL="1633164" lvl="8" indent="-189024" algn="ctr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8999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209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107B97-A4ED-6842-90A5-82C2FECA7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FEF8D-EF12-BB46-942A-F8FBD37551CB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97E3AB-3D93-4F4E-B5F2-4DA6DE7A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0EF344-8BAF-024F-AA3E-426DBF4B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20926-1030-6F45-A09E-41A4482577C9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475277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241941" y="221924"/>
            <a:ext cx="11361087" cy="593052"/>
          </a:xfrm>
          <a:prstGeom prst="rect">
            <a:avLst/>
          </a:prstGeom>
        </p:spPr>
        <p:txBody>
          <a:bodyPr spcFirstLastPara="1" wrap="square" lIns="255950" tIns="255950" rIns="255950" bIns="25595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3580"/>
            </a:lvl1pPr>
            <a:lvl2pPr lvl="1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11296910" y="6217645"/>
            <a:ext cx="731698" cy="52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s-EC" smtClean="0"/>
              <a:pPr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324" cy="68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0014" y="-1603321"/>
            <a:ext cx="6511278" cy="344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29264" y="-2236199"/>
            <a:ext cx="8461757" cy="460779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/>
          <p:nvPr/>
        </p:nvSpPr>
        <p:spPr>
          <a:xfrm>
            <a:off x="3203162" y="1631747"/>
            <a:ext cx="5782781" cy="5045649"/>
          </a:xfrm>
          <a:prstGeom prst="rect">
            <a:avLst/>
          </a:prstGeom>
          <a:solidFill>
            <a:srgbClr val="031330">
              <a:alpha val="12850"/>
            </a:srgbClr>
          </a:solidFill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241941" y="1631747"/>
            <a:ext cx="2821539" cy="5045649"/>
          </a:xfrm>
          <a:prstGeom prst="rect">
            <a:avLst/>
          </a:prstGeom>
          <a:solidFill>
            <a:srgbClr val="031330">
              <a:alpha val="12850"/>
            </a:srgbClr>
          </a:solidFill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9125576" y="1631747"/>
            <a:ext cx="2821539" cy="5045649"/>
          </a:xfrm>
          <a:prstGeom prst="rect">
            <a:avLst/>
          </a:prstGeom>
          <a:solidFill>
            <a:srgbClr val="031330">
              <a:alpha val="12850"/>
            </a:srgbClr>
          </a:solidFill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2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F601E3-AE94-324C-84C3-8C4F3590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964-74EC-3A43-89DE-F34A652A9CA0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E3C99-6D1E-9749-9660-B4A37731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53F2D8-EBAE-9F49-93D7-C611AF7D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7B489-F2B3-7745-93F1-04E1573B9951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97656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1B58FB5-8768-7E48-9F7B-D2662B36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34EC-1D54-9443-B73D-81521D3626A2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7D4B976-8A79-6D40-8891-C7CE707DC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0449ADB-3D48-9E4B-B68D-045FD430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0D362-9C32-6E4A-BEF1-FE7361B8B07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0686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66AA6123-9651-804B-9A26-A59F9478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9C0E3-2539-AC44-9F91-BF41C522B3AC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0CB3D01-0AC9-8B4F-BA02-43D060CF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464BF895-686B-6249-ACC3-C6AAA138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BD68C-A3E5-E246-8908-5EDD123E85B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9626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65170ACD-4555-0C49-B67D-1FA008A33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3D3FE-0961-5346-BADD-0356F5E73352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400D521C-269B-7D41-9C77-6E4563998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EB343155-DFBD-9B4E-B1E6-AE0DF9CB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383ED-BEBB-F249-B0AD-51FC2D88921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3404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EFB0FFA4-235B-0A44-AEF6-7F1C59EC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6CFB0-FC6F-0B44-90A8-0E0869B8D916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7C889723-D350-1D4E-B918-2592F294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0BC5B4EF-5B41-5843-B3A0-BE1FA1F9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818E1-6589-F149-8F16-42DC2FE121A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509139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B05B026-B1F9-1648-829C-400A3BB9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C55A0-016D-3F47-860E-645172FC6AE6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69B98B2-2522-AA4E-8BC4-F2BB6390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7668F1F-B9EB-C841-808D-8FB310F3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55792-E887-D146-A693-107CB779D597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79795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91B609B-F88C-6849-AFDA-91D5DA0DD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19C84-9196-224B-B5CC-BC1049CBB98F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5E6A84F-7C41-9D43-A5F9-882BA013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EED40180-6624-B141-8E27-EA9E86EC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52EC-6095-CE45-9C37-C75B1373A14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42955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EE26626A-5CDE-4147-BE41-68696151CF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  <a:endParaRPr lang="es-ES" altLang="es-ES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0559B53F-A0AB-FD40-9E8C-C0EBE7FEA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95D5C8-A4D0-F247-BAD7-730C686AA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648EF9-E764-F749-8A0A-6E6192B59798}" type="datetimeFigureOut">
              <a:rPr lang="es-ES_tradnl" altLang="es-ES"/>
              <a:pPr>
                <a:defRPr/>
              </a:pPr>
              <a:t>21/05/2025</a:t>
            </a:fld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AB2E11-E746-C54F-B1C8-5628FF600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68406E-CD6C-C34E-B9D9-C733D21E1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88864C-2E57-A745-B31D-3FE09A16A06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11" y="593369"/>
            <a:ext cx="11361087" cy="76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0"/>
              <a:buFont typeface="Poppins ExtraBold"/>
              <a:buNone/>
              <a:defRPr sz="9000">
                <a:solidFill>
                  <a:schemeClr val="accen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Bebas Neue"/>
              <a:buNone/>
              <a:defRPr sz="7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Bebas Neue"/>
              <a:buNone/>
              <a:defRPr sz="7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Bebas Neue"/>
              <a:buNone/>
              <a:defRPr sz="7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Bebas Neue"/>
              <a:buNone/>
              <a:defRPr sz="7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Bebas Neue"/>
              <a:buNone/>
              <a:defRPr sz="7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Bebas Neue"/>
              <a:buNone/>
              <a:defRPr sz="7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Bebas Neue"/>
              <a:buNone/>
              <a:defRPr sz="7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Bebas Neue"/>
              <a:buNone/>
              <a:defRPr sz="7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11" y="1536639"/>
            <a:ext cx="11361087" cy="455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5950" tIns="255950" rIns="255950" bIns="255950" anchor="ctr" anchorCtr="0">
            <a:normAutofit/>
          </a:bodyPr>
          <a:lstStyle>
            <a:lvl1pPr marL="457200" lvl="0" indent="-546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naheim"/>
              <a:buChar char="●"/>
              <a:defRPr sz="50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476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Anaheim"/>
              <a:buChar char="○"/>
              <a:defRPr sz="39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476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Anaheim"/>
              <a:buChar char="■"/>
              <a:defRPr sz="39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476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Anaheim"/>
              <a:buChar char="●"/>
              <a:defRPr sz="39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476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Anaheim"/>
              <a:buChar char="○"/>
              <a:defRPr sz="39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476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Anaheim"/>
              <a:buChar char="■"/>
              <a:defRPr sz="39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476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Anaheim"/>
              <a:buChar char="●"/>
              <a:defRPr sz="39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476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Anaheim"/>
              <a:buChar char="○"/>
              <a:defRPr sz="39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476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Anaheim"/>
              <a:buChar char="■"/>
              <a:defRPr sz="39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715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6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0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3" Type="http://schemas.openxmlformats.org/officeDocument/2006/relationships/diagramData" Target="../diagrams/data3.xml"/><Relationship Id="rId21" Type="http://schemas.openxmlformats.org/officeDocument/2006/relationships/image" Target="../media/image82.svg"/><Relationship Id="rId7" Type="http://schemas.microsoft.com/office/2007/relationships/diagramDrawing" Target="../diagrams/drawing3.xml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" Type="http://schemas.openxmlformats.org/officeDocument/2006/relationships/image" Target="../media/image15.jpe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2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76.svg"/><Relationship Id="rId23" Type="http://schemas.openxmlformats.org/officeDocument/2006/relationships/image" Target="../media/image84.svg"/><Relationship Id="rId10" Type="http://schemas.openxmlformats.org/officeDocument/2006/relationships/image" Target="../media/image71.png"/><Relationship Id="rId19" Type="http://schemas.openxmlformats.org/officeDocument/2006/relationships/image" Target="../media/image80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02.png"/><Relationship Id="rId9" Type="http://schemas.microsoft.com/office/2007/relationships/diagramDrawing" Target="../diagrams/drawin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8CA41-74C7-BCDD-04A3-DD96F030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C7AE7BC-AA75-607E-3277-F9BD05BA41A3}"/>
              </a:ext>
            </a:extLst>
          </p:cNvPr>
          <p:cNvSpPr/>
          <p:nvPr/>
        </p:nvSpPr>
        <p:spPr>
          <a:xfrm>
            <a:off x="509069" y="2143629"/>
            <a:ext cx="9244531" cy="1833322"/>
          </a:xfrm>
          <a:prstGeom prst="rect">
            <a:avLst/>
          </a:prstGeom>
          <a:noFill/>
        </p:spPr>
        <p:txBody>
          <a:bodyPr wrap="square" lIns="59944" tIns="29972" rIns="59944" bIns="29972">
            <a:spAutoFit/>
          </a:bodyPr>
          <a:lstStyle/>
          <a:p>
            <a:pPr defTabSz="599481">
              <a:lnSpc>
                <a:spcPct val="80000"/>
              </a:lnSpc>
              <a:tabLst>
                <a:tab pos="449610" algn="l"/>
              </a:tabLst>
              <a:defRPr/>
            </a:pPr>
            <a:r>
              <a:rPr lang="es-MX" sz="4800" b="1">
                <a:ln w="0"/>
                <a:solidFill>
                  <a:prstClr val="white"/>
                </a:solidFill>
                <a:latin typeface="Gotham Medium" pitchFamily="2" charset="0"/>
                <a:cs typeface="Gotham Medium" pitchFamily="2" charset="0"/>
              </a:rPr>
              <a:t>Impulso del Ecosistema de Educación, Ciencia, Tecnología e Innovación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613F2A-9D7C-38F7-997D-4027F26A8CE3}"/>
              </a:ext>
            </a:extLst>
          </p:cNvPr>
          <p:cNvSpPr/>
          <p:nvPr/>
        </p:nvSpPr>
        <p:spPr>
          <a:xfrm>
            <a:off x="3700023" y="6197395"/>
            <a:ext cx="7629458" cy="306751"/>
          </a:xfrm>
          <a:prstGeom prst="rect">
            <a:avLst/>
          </a:prstGeom>
          <a:noFill/>
        </p:spPr>
        <p:txBody>
          <a:bodyPr wrap="square" lIns="59944" tIns="29972" rIns="59944" bIns="29972">
            <a:spAutoFit/>
          </a:bodyPr>
          <a:lstStyle/>
          <a:p>
            <a:pPr algn="ctr" defTabSz="599481">
              <a:lnSpc>
                <a:spcPct val="80000"/>
              </a:lnSpc>
              <a:tabLst>
                <a:tab pos="449610" algn="l"/>
              </a:tabLst>
              <a:defRPr/>
            </a:pPr>
            <a:r>
              <a:rPr lang="es-MX" sz="2000" b="1">
                <a:ln w="0"/>
                <a:solidFill>
                  <a:prstClr val="white"/>
                </a:solidFill>
                <a:latin typeface="Gotham Medium" pitchFamily="2" charset="0"/>
                <a:cs typeface="Gotham Medium" pitchFamily="2" charset="0"/>
              </a:rPr>
              <a:t>“Conectando ideas, transformando sociedades”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773B89-9255-F38E-A783-86F49F0C2AC4}"/>
              </a:ext>
            </a:extLst>
          </p:cNvPr>
          <p:cNvSpPr/>
          <p:nvPr/>
        </p:nvSpPr>
        <p:spPr>
          <a:xfrm>
            <a:off x="424775" y="6197395"/>
            <a:ext cx="2538648" cy="282129"/>
          </a:xfrm>
          <a:prstGeom prst="rect">
            <a:avLst/>
          </a:prstGeom>
          <a:noFill/>
        </p:spPr>
        <p:txBody>
          <a:bodyPr wrap="square" lIns="59944" tIns="29972" rIns="59944" bIns="29972">
            <a:spAutoFit/>
          </a:bodyPr>
          <a:lstStyle/>
          <a:p>
            <a:pPr defTabSz="599481">
              <a:lnSpc>
                <a:spcPct val="80000"/>
              </a:lnSpc>
              <a:tabLst>
                <a:tab pos="449610" algn="l"/>
              </a:tabLst>
              <a:defRPr/>
            </a:pPr>
            <a:r>
              <a:rPr lang="es-MX" b="1">
                <a:ln w="0"/>
                <a:solidFill>
                  <a:prstClr val="white"/>
                </a:solidFill>
                <a:latin typeface="Gotham Medium" pitchFamily="2" charset="0"/>
                <a:cs typeface="Gotham Medium" pitchFamily="2" charset="0"/>
              </a:rPr>
              <a:t>info@cedia.edu.ec</a:t>
            </a:r>
          </a:p>
        </p:txBody>
      </p:sp>
    </p:spTree>
    <p:extLst>
      <p:ext uri="{BB962C8B-B14F-4D97-AF65-F5344CB8AC3E}">
        <p14:creationId xmlns:p14="http://schemas.microsoft.com/office/powerpoint/2010/main" val="15180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22198-6239-C0B3-F82A-06994B4AA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AF5409F4-5412-1239-6C3A-642AA0AFA0B3}"/>
              </a:ext>
            </a:extLst>
          </p:cNvPr>
          <p:cNvSpPr/>
          <p:nvPr/>
        </p:nvSpPr>
        <p:spPr>
          <a:xfrm>
            <a:off x="2091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7C8D6B-CB9D-D81D-4DAF-67EDEEDFB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38" y="1184433"/>
            <a:ext cx="3436832" cy="12506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9CFE51-E8C1-C3BC-7F0D-52B2846C2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95" y="2708415"/>
            <a:ext cx="6162212" cy="3607904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0388CB2F-52AA-B62E-35CA-9831FFACF419}"/>
              </a:ext>
            </a:extLst>
          </p:cNvPr>
          <p:cNvSpPr txBox="1"/>
          <p:nvPr/>
        </p:nvSpPr>
        <p:spPr>
          <a:xfrm>
            <a:off x="6932543" y="1247358"/>
            <a:ext cx="3960743" cy="895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87"/>
              </a:lnSpc>
            </a:pPr>
            <a:r>
              <a:rPr lang="en-US" sz="5419" spc="-81" dirty="0">
                <a:solidFill>
                  <a:srgbClr val="042479"/>
                </a:solidFill>
                <a:latin typeface="Unbounded 2"/>
                <a:ea typeface="Unbounded 2"/>
                <a:cs typeface="Unbounded 2"/>
                <a:sym typeface="Unbounded 2"/>
              </a:rPr>
              <a:t>HPC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5CE4FA4-4308-D100-5F12-D6C656F36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521" y="2247414"/>
            <a:ext cx="3436832" cy="130621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26E6D28-D514-4877-208E-ABD823FD6FF1}"/>
              </a:ext>
            </a:extLst>
          </p:cNvPr>
          <p:cNvSpPr txBox="1"/>
          <p:nvPr/>
        </p:nvSpPr>
        <p:spPr>
          <a:xfrm>
            <a:off x="6968521" y="3856316"/>
            <a:ext cx="32360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DGX A100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15 peta </a:t>
            </a:r>
            <a:r>
              <a:rPr lang="es-ES" sz="3600" dirty="0" err="1"/>
              <a:t>flops</a:t>
            </a:r>
            <a:endParaRPr lang="es-E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Red 100Gbps</a:t>
            </a:r>
            <a:endParaRPr lang="es-EC" sz="3600" dirty="0"/>
          </a:p>
        </p:txBody>
      </p:sp>
    </p:spTree>
    <p:extLst>
      <p:ext uri="{BB962C8B-B14F-4D97-AF65-F5344CB8AC3E}">
        <p14:creationId xmlns:p14="http://schemas.microsoft.com/office/powerpoint/2010/main" val="358562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01339F"/>
            </a:gs>
            <a:gs pos="98000">
              <a:schemeClr val="lt2"/>
            </a:gs>
          </a:gsLst>
          <a:lin ang="5400012" scaled="0"/>
        </a:gra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ángulo redondeado 281"/>
          <p:cNvSpPr/>
          <p:nvPr/>
        </p:nvSpPr>
        <p:spPr>
          <a:xfrm>
            <a:off x="3926126" y="5469301"/>
            <a:ext cx="2150145" cy="1180135"/>
          </a:xfrm>
          <a:prstGeom prst="roundRect">
            <a:avLst>
              <a:gd name="adj" fmla="val 2075"/>
            </a:avLst>
          </a:prstGeom>
          <a:solidFill>
            <a:schemeClr val="bg1">
              <a:lumMod val="9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s-EC" sz="556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3942014" y="2354548"/>
            <a:ext cx="2150145" cy="2758931"/>
          </a:xfrm>
          <a:prstGeom prst="roundRect">
            <a:avLst>
              <a:gd name="adj" fmla="val 2075"/>
            </a:avLst>
          </a:prstGeom>
          <a:solidFill>
            <a:srgbClr val="0581CB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s-EC" sz="556" kern="0">
              <a:solidFill>
                <a:srgbClr val="53A2BF"/>
              </a:solidFill>
              <a:latin typeface="Arial"/>
              <a:sym typeface="Arial"/>
            </a:endParaRPr>
          </a:p>
        </p:txBody>
      </p:sp>
      <p:sp>
        <p:nvSpPr>
          <p:cNvPr id="107" name="Google Shape;107;p20"/>
          <p:cNvSpPr/>
          <p:nvPr/>
        </p:nvSpPr>
        <p:spPr>
          <a:xfrm flipH="1">
            <a:off x="9312450" y="2169373"/>
            <a:ext cx="471489" cy="476133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55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0"/>
          <p:cNvSpPr/>
          <p:nvPr/>
        </p:nvSpPr>
        <p:spPr>
          <a:xfrm flipH="1">
            <a:off x="9312450" y="2856115"/>
            <a:ext cx="471489" cy="476133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55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1299033" y="138487"/>
            <a:ext cx="9154001" cy="593052"/>
          </a:xfrm>
          <a:prstGeom prst="rect">
            <a:avLst/>
          </a:prstGeom>
        </p:spPr>
        <p:txBody>
          <a:bodyPr spcFirstLastPara="1" wrap="square" lIns="101581" tIns="101581" rIns="101581" bIns="101581" anchor="ctr" anchorCtr="0">
            <a:noAutofit/>
          </a:bodyPr>
          <a:lstStyle/>
          <a:p>
            <a:pPr>
              <a:buSzPts val="990"/>
            </a:pPr>
            <a:r>
              <a:rPr lang="en" sz="3175" dirty="0">
                <a:solidFill>
                  <a:srgbClr val="039CE1"/>
                </a:solidFill>
              </a:rPr>
              <a:t>	</a:t>
            </a:r>
            <a:r>
              <a:rPr lang="en" sz="3175" dirty="0">
                <a:solidFill>
                  <a:srgbClr val="039CE1"/>
                </a:solidFill>
                <a:latin typeface="Gotham Bold" pitchFamily="50" charset="0"/>
                <a:cs typeface="Gotham Bold" pitchFamily="50" charset="0"/>
              </a:rPr>
              <a:t>HIGH PERFORMANCE COMPUTING</a:t>
            </a:r>
            <a:r>
              <a:rPr lang="en" sz="3175" dirty="0">
                <a:solidFill>
                  <a:srgbClr val="039CE1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en" sz="3175" dirty="0">
                <a:solidFill>
                  <a:schemeClr val="lt1"/>
                </a:solidFill>
                <a:latin typeface="Gotham Light" pitchFamily="50" charset="0"/>
                <a:ea typeface="Poppins"/>
                <a:cs typeface="Gotham Light" pitchFamily="50" charset="0"/>
                <a:sym typeface="Poppins"/>
              </a:rPr>
              <a:t>WITH</a:t>
            </a:r>
            <a:endParaRPr sz="3175" dirty="0"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1785130" y="1698080"/>
            <a:ext cx="1946441" cy="36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786" kern="0" dirty="0">
                <a:solidFill>
                  <a:srgbClr val="039CE1"/>
                </a:solidFill>
                <a:latin typeface="Gotham Bold" pitchFamily="50" charset="0"/>
                <a:ea typeface="Poppins ExtraBold"/>
                <a:cs typeface="Gotham Bold" pitchFamily="50" charset="0"/>
                <a:sym typeface="Poppins ExtraBold"/>
              </a:rPr>
              <a:t>ABSTRACT</a:t>
            </a:r>
            <a:endParaRPr sz="1786" kern="0" dirty="0">
              <a:solidFill>
                <a:srgbClr val="039CE1"/>
              </a:solidFill>
              <a:latin typeface="Gotham Bold" pitchFamily="50" charset="0"/>
              <a:ea typeface="Poppins ExtraBold"/>
              <a:cs typeface="Gotham Bold" pitchFamily="50" charset="0"/>
              <a:sym typeface="Poppins ExtraBold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785785" y="2223994"/>
            <a:ext cx="1945131" cy="12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just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75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In the last eleven years, CEDIA has been covering the growing trend of researchers in using advanced computing facilities. As part of the solutions, High-Performance Computing (HPC), is a powerful environment which brings tools and infrastructure capable to solve this needs and contribute with quality research</a:t>
            </a:r>
            <a:r>
              <a:rPr lang="es-EC" sz="75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.</a:t>
            </a:r>
            <a:endParaRPr sz="754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1768677" y="3565899"/>
            <a:ext cx="1946441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89" kern="0" dirty="0">
                <a:solidFill>
                  <a:srgbClr val="FFFFFF"/>
                </a:solidFill>
                <a:latin typeface="Gotham Bold" pitchFamily="50" charset="0"/>
                <a:ea typeface="Poppins ExtraBold"/>
                <a:cs typeface="Gotham Bold" pitchFamily="50" charset="0"/>
                <a:sym typeface="Poppins ExtraBold"/>
              </a:rPr>
              <a:t>MOTIVATION</a:t>
            </a:r>
            <a:endParaRPr sz="1389" kern="0" dirty="0">
              <a:solidFill>
                <a:srgbClr val="FFFFFF"/>
              </a:solidFill>
              <a:latin typeface="Gotham Bold" pitchFamily="50" charset="0"/>
              <a:ea typeface="Poppins ExtraBold"/>
              <a:cs typeface="Gotham Bold" pitchFamily="50" charset="0"/>
              <a:sym typeface="Poppins ExtraBold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1738932" y="3810977"/>
            <a:ext cx="1946441" cy="614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marL="108878" indent="-109886" algn="just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  <a:buFont typeface="Anaheim"/>
              <a:buChar char="●"/>
            </a:pP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Projects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of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member’s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interest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(CDF,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Astroparticles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).</a:t>
            </a:r>
            <a:endParaRPr sz="794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  <a:p>
            <a:pPr marL="108878" indent="-109886" algn="just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  <a:buFont typeface="Anaheim"/>
              <a:buChar char="●"/>
            </a:pP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Datascience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(Artificial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intelligence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,</a:t>
            </a:r>
          </a:p>
          <a:p>
            <a:pPr algn="just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</a:pP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  Machine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learning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, Data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mining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).</a:t>
            </a:r>
            <a:endParaRPr sz="794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  <a:p>
            <a:pPr marL="108878" lvl="8" indent="-109886" algn="just" defTabSz="362925">
              <a:buClr>
                <a:srgbClr val="80E4DC"/>
              </a:buClr>
              <a:buSzPts val="2200"/>
              <a:buFont typeface="Anaheim"/>
              <a:buChar char="●"/>
            </a:pPr>
            <a:r>
              <a:rPr lang="en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Big Data.</a:t>
            </a:r>
            <a:endParaRPr sz="794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5063191" y="1705100"/>
            <a:ext cx="1985493" cy="36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786" kern="0" dirty="0">
                <a:solidFill>
                  <a:srgbClr val="039CE1"/>
                </a:solidFill>
                <a:latin typeface="Gotham Bold" pitchFamily="50" charset="0"/>
                <a:ea typeface="Poppins ExtraBold"/>
                <a:cs typeface="Gotham Bold" pitchFamily="50" charset="0"/>
                <a:sym typeface="Poppins ExtraBold"/>
              </a:rPr>
              <a:t>RESEARCH</a:t>
            </a:r>
            <a:endParaRPr sz="1786" kern="0" dirty="0">
              <a:solidFill>
                <a:srgbClr val="039CE1"/>
              </a:solidFill>
              <a:latin typeface="Gotham Bold" pitchFamily="50" charset="0"/>
              <a:ea typeface="Poppins ExtraBold"/>
              <a:cs typeface="Gotham Bold" pitchFamily="50" charset="0"/>
              <a:sym typeface="Poppins ExtraBold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4016231" y="2102393"/>
            <a:ext cx="1984184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89" kern="0" dirty="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USERS</a:t>
            </a:r>
            <a:endParaRPr sz="1389" kern="0" dirty="0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6180448" y="2102393"/>
            <a:ext cx="1988708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89" kern="0" dirty="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NETWORK-NODES</a:t>
            </a:r>
            <a:endParaRPr sz="1389" kern="0" dirty="0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8493611" y="3620375"/>
            <a:ext cx="1988708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89" kern="0" dirty="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ACCESS</a:t>
            </a:r>
            <a:endParaRPr sz="1389" kern="0" dirty="0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8487667" y="3883516"/>
            <a:ext cx="1987398" cy="824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marL="35284" algn="just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</a:pP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Reviewed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by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an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evaluation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commision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,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user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access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is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granted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through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two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methods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: </a:t>
            </a:r>
          </a:p>
          <a:p>
            <a:pPr marL="181463" indent="-146178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  <a:buFont typeface="Anaheim"/>
              <a:buChar char="●"/>
            </a:pP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Web interface (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Jupyter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notebooks)</a:t>
            </a:r>
          </a:p>
          <a:p>
            <a:pPr marL="181463" indent="-146178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  <a:buFont typeface="Anaheim"/>
              <a:buChar char="●"/>
            </a:pP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CLI (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ssh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, Linux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console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, Linux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gui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)</a:t>
            </a:r>
          </a:p>
          <a:p>
            <a:pPr marL="181463" indent="-146178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  <a:buFont typeface="Anaheim"/>
              <a:buChar char="●"/>
            </a:pPr>
            <a:endParaRPr sz="873" kern="0" dirty="0"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8364010" y="4742215"/>
            <a:ext cx="2121090" cy="36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786" kern="0" dirty="0">
                <a:solidFill>
                  <a:srgbClr val="0581CB"/>
                </a:solidFill>
                <a:latin typeface="Gotham Bold" pitchFamily="50" charset="0"/>
                <a:ea typeface="Poppins ExtraBold"/>
                <a:cs typeface="Gotham Bold" pitchFamily="50" charset="0"/>
                <a:sym typeface="Poppins ExtraBold"/>
              </a:rPr>
              <a:t>FURTHER WORK</a:t>
            </a:r>
            <a:endParaRPr sz="1786" kern="0" dirty="0">
              <a:solidFill>
                <a:srgbClr val="0581CB"/>
              </a:solidFill>
              <a:latin typeface="Gotham Bold" pitchFamily="50" charset="0"/>
              <a:ea typeface="Poppins ExtraBold"/>
              <a:cs typeface="Gotham Bold" pitchFamily="50" charset="0"/>
              <a:sym typeface="Poppins ExtraBold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4060027" y="2320141"/>
            <a:ext cx="1984184" cy="36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53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Universities using HPC</a:t>
            </a:r>
            <a:endParaRPr sz="953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8467994" y="6000802"/>
            <a:ext cx="1988708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89" kern="0" dirty="0">
                <a:solidFill>
                  <a:srgbClr val="FFFFFF"/>
                </a:solidFill>
                <a:latin typeface="Gotham Bold" pitchFamily="50" charset="0"/>
                <a:ea typeface="Poppins ExtraBold"/>
                <a:cs typeface="Gotham Bold" pitchFamily="50" charset="0"/>
                <a:sym typeface="Poppins ExtraBold"/>
              </a:rPr>
              <a:t>CONTACT INFO</a:t>
            </a:r>
            <a:endParaRPr sz="1389" kern="0" dirty="0">
              <a:solidFill>
                <a:srgbClr val="FFFFFF"/>
              </a:solidFill>
              <a:latin typeface="Gotham Bold" pitchFamily="50" charset="0"/>
              <a:ea typeface="Poppins ExtraBold"/>
              <a:cs typeface="Gotham Bold" pitchFamily="50" charset="0"/>
              <a:sym typeface="Poppins ExtraBold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8434097" y="6242942"/>
            <a:ext cx="1988708" cy="432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13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noc@cedia.org.ec </a:t>
            </a:r>
            <a:endParaRPr sz="913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13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+593  74079300 </a:t>
            </a:r>
            <a:endParaRPr sz="913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13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cedia.edu.ec</a:t>
            </a:r>
            <a:endParaRPr sz="913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</p:txBody>
      </p:sp>
      <p:grpSp>
        <p:nvGrpSpPr>
          <p:cNvPr id="205" name="Google Shape;205;p20"/>
          <p:cNvGrpSpPr/>
          <p:nvPr/>
        </p:nvGrpSpPr>
        <p:grpSpPr>
          <a:xfrm>
            <a:off x="9439315" y="2298560"/>
            <a:ext cx="217759" cy="217759"/>
            <a:chOff x="14285477" y="3752216"/>
            <a:chExt cx="1103988" cy="1103988"/>
          </a:xfrm>
        </p:grpSpPr>
        <p:sp>
          <p:nvSpPr>
            <p:cNvPr id="206" name="Google Shape;206;p20"/>
            <p:cNvSpPr/>
            <p:nvPr/>
          </p:nvSpPr>
          <p:spPr>
            <a:xfrm>
              <a:off x="14285477" y="4116418"/>
              <a:ext cx="620956" cy="284957"/>
            </a:xfrm>
            <a:custGeom>
              <a:avLst/>
              <a:gdLst/>
              <a:ahLst/>
              <a:cxnLst/>
              <a:rect l="l" t="t" r="r" b="b"/>
              <a:pathLst>
                <a:path w="8455" h="3880" extrusionOk="0">
                  <a:moveTo>
                    <a:pt x="694" y="0"/>
                  </a:moveTo>
                  <a:lnTo>
                    <a:pt x="540" y="26"/>
                  </a:lnTo>
                  <a:lnTo>
                    <a:pt x="412" y="51"/>
                  </a:lnTo>
                  <a:lnTo>
                    <a:pt x="309" y="129"/>
                  </a:lnTo>
                  <a:lnTo>
                    <a:pt x="206" y="206"/>
                  </a:lnTo>
                  <a:lnTo>
                    <a:pt x="103" y="308"/>
                  </a:lnTo>
                  <a:lnTo>
                    <a:pt x="52" y="411"/>
                  </a:lnTo>
                  <a:lnTo>
                    <a:pt x="0" y="540"/>
                  </a:lnTo>
                  <a:lnTo>
                    <a:pt x="0" y="694"/>
                  </a:lnTo>
                  <a:lnTo>
                    <a:pt x="0" y="3212"/>
                  </a:lnTo>
                  <a:lnTo>
                    <a:pt x="0" y="3340"/>
                  </a:lnTo>
                  <a:lnTo>
                    <a:pt x="52" y="3469"/>
                  </a:lnTo>
                  <a:lnTo>
                    <a:pt x="103" y="3597"/>
                  </a:lnTo>
                  <a:lnTo>
                    <a:pt x="206" y="3700"/>
                  </a:lnTo>
                  <a:lnTo>
                    <a:pt x="309" y="3777"/>
                  </a:lnTo>
                  <a:lnTo>
                    <a:pt x="412" y="3829"/>
                  </a:lnTo>
                  <a:lnTo>
                    <a:pt x="540" y="3880"/>
                  </a:lnTo>
                  <a:lnTo>
                    <a:pt x="7914" y="3880"/>
                  </a:lnTo>
                  <a:lnTo>
                    <a:pt x="8043" y="3829"/>
                  </a:lnTo>
                  <a:lnTo>
                    <a:pt x="8171" y="3777"/>
                  </a:lnTo>
                  <a:lnTo>
                    <a:pt x="8274" y="3700"/>
                  </a:lnTo>
                  <a:lnTo>
                    <a:pt x="8351" y="3597"/>
                  </a:lnTo>
                  <a:lnTo>
                    <a:pt x="8403" y="3469"/>
                  </a:lnTo>
                  <a:lnTo>
                    <a:pt x="8454" y="3340"/>
                  </a:lnTo>
                  <a:lnTo>
                    <a:pt x="8454" y="3212"/>
                  </a:lnTo>
                  <a:lnTo>
                    <a:pt x="8454" y="694"/>
                  </a:lnTo>
                  <a:lnTo>
                    <a:pt x="8454" y="540"/>
                  </a:lnTo>
                  <a:lnTo>
                    <a:pt x="8403" y="411"/>
                  </a:lnTo>
                  <a:lnTo>
                    <a:pt x="8351" y="308"/>
                  </a:lnTo>
                  <a:lnTo>
                    <a:pt x="8274" y="206"/>
                  </a:lnTo>
                  <a:lnTo>
                    <a:pt x="8171" y="129"/>
                  </a:lnTo>
                  <a:lnTo>
                    <a:pt x="8043" y="51"/>
                  </a:lnTo>
                  <a:lnTo>
                    <a:pt x="7914" y="26"/>
                  </a:lnTo>
                  <a:lnTo>
                    <a:pt x="7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14562870" y="4659892"/>
              <a:ext cx="66098" cy="64189"/>
            </a:xfrm>
            <a:custGeom>
              <a:avLst/>
              <a:gdLst/>
              <a:ahLst/>
              <a:cxnLst/>
              <a:rect l="l" t="t" r="r" b="b"/>
              <a:pathLst>
                <a:path w="900" h="874" extrusionOk="0">
                  <a:moveTo>
                    <a:pt x="1" y="0"/>
                  </a:moveTo>
                  <a:lnTo>
                    <a:pt x="1" y="874"/>
                  </a:lnTo>
                  <a:lnTo>
                    <a:pt x="900" y="874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14285477" y="4790032"/>
              <a:ext cx="1103988" cy="66172"/>
            </a:xfrm>
            <a:custGeom>
              <a:avLst/>
              <a:gdLst/>
              <a:ahLst/>
              <a:cxnLst/>
              <a:rect l="l" t="t" r="r" b="b"/>
              <a:pathLst>
                <a:path w="15032" h="901" extrusionOk="0">
                  <a:moveTo>
                    <a:pt x="78" y="1"/>
                  </a:moveTo>
                  <a:lnTo>
                    <a:pt x="26" y="27"/>
                  </a:lnTo>
                  <a:lnTo>
                    <a:pt x="0" y="78"/>
                  </a:lnTo>
                  <a:lnTo>
                    <a:pt x="0" y="129"/>
                  </a:lnTo>
                  <a:lnTo>
                    <a:pt x="0" y="798"/>
                  </a:lnTo>
                  <a:lnTo>
                    <a:pt x="0" y="849"/>
                  </a:lnTo>
                  <a:lnTo>
                    <a:pt x="26" y="875"/>
                  </a:lnTo>
                  <a:lnTo>
                    <a:pt x="78" y="900"/>
                  </a:lnTo>
                  <a:lnTo>
                    <a:pt x="14955" y="900"/>
                  </a:lnTo>
                  <a:lnTo>
                    <a:pt x="14980" y="875"/>
                  </a:lnTo>
                  <a:lnTo>
                    <a:pt x="15006" y="849"/>
                  </a:lnTo>
                  <a:lnTo>
                    <a:pt x="15032" y="798"/>
                  </a:lnTo>
                  <a:lnTo>
                    <a:pt x="15032" y="129"/>
                  </a:lnTo>
                  <a:lnTo>
                    <a:pt x="15006" y="78"/>
                  </a:lnTo>
                  <a:lnTo>
                    <a:pt x="14980" y="27"/>
                  </a:lnTo>
                  <a:lnTo>
                    <a:pt x="149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14289223" y="3752216"/>
              <a:ext cx="615301" cy="137778"/>
            </a:xfrm>
            <a:custGeom>
              <a:avLst/>
              <a:gdLst/>
              <a:ahLst/>
              <a:cxnLst/>
              <a:rect l="l" t="t" r="r" b="b"/>
              <a:pathLst>
                <a:path w="8378" h="1876" extrusionOk="0">
                  <a:moveTo>
                    <a:pt x="952" y="0"/>
                  </a:moveTo>
                  <a:lnTo>
                    <a:pt x="797" y="26"/>
                  </a:lnTo>
                  <a:lnTo>
                    <a:pt x="669" y="103"/>
                  </a:lnTo>
                  <a:lnTo>
                    <a:pt x="592" y="206"/>
                  </a:lnTo>
                  <a:lnTo>
                    <a:pt x="515" y="308"/>
                  </a:lnTo>
                  <a:lnTo>
                    <a:pt x="1" y="1876"/>
                  </a:lnTo>
                  <a:lnTo>
                    <a:pt x="8377" y="1876"/>
                  </a:lnTo>
                  <a:lnTo>
                    <a:pt x="7863" y="308"/>
                  </a:lnTo>
                  <a:lnTo>
                    <a:pt x="7786" y="206"/>
                  </a:lnTo>
                  <a:lnTo>
                    <a:pt x="7709" y="103"/>
                  </a:lnTo>
                  <a:lnTo>
                    <a:pt x="7581" y="26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14285477" y="3859736"/>
              <a:ext cx="620956" cy="266156"/>
            </a:xfrm>
            <a:custGeom>
              <a:avLst/>
              <a:gdLst/>
              <a:ahLst/>
              <a:cxnLst/>
              <a:rect l="l" t="t" r="r" b="b"/>
              <a:pathLst>
                <a:path w="8455" h="3624" extrusionOk="0">
                  <a:moveTo>
                    <a:pt x="540" y="1"/>
                  </a:moveTo>
                  <a:lnTo>
                    <a:pt x="412" y="52"/>
                  </a:lnTo>
                  <a:lnTo>
                    <a:pt x="283" y="103"/>
                  </a:lnTo>
                  <a:lnTo>
                    <a:pt x="180" y="180"/>
                  </a:lnTo>
                  <a:lnTo>
                    <a:pt x="103" y="283"/>
                  </a:lnTo>
                  <a:lnTo>
                    <a:pt x="52" y="412"/>
                  </a:lnTo>
                  <a:lnTo>
                    <a:pt x="0" y="540"/>
                  </a:lnTo>
                  <a:lnTo>
                    <a:pt x="0" y="669"/>
                  </a:lnTo>
                  <a:lnTo>
                    <a:pt x="0" y="2955"/>
                  </a:lnTo>
                  <a:lnTo>
                    <a:pt x="0" y="3084"/>
                  </a:lnTo>
                  <a:lnTo>
                    <a:pt x="52" y="3212"/>
                  </a:lnTo>
                  <a:lnTo>
                    <a:pt x="103" y="3341"/>
                  </a:lnTo>
                  <a:lnTo>
                    <a:pt x="180" y="3444"/>
                  </a:lnTo>
                  <a:lnTo>
                    <a:pt x="283" y="3521"/>
                  </a:lnTo>
                  <a:lnTo>
                    <a:pt x="412" y="3572"/>
                  </a:lnTo>
                  <a:lnTo>
                    <a:pt x="540" y="3624"/>
                  </a:lnTo>
                  <a:lnTo>
                    <a:pt x="7940" y="3624"/>
                  </a:lnTo>
                  <a:lnTo>
                    <a:pt x="8069" y="3572"/>
                  </a:lnTo>
                  <a:lnTo>
                    <a:pt x="8171" y="3521"/>
                  </a:lnTo>
                  <a:lnTo>
                    <a:pt x="8274" y="3444"/>
                  </a:lnTo>
                  <a:lnTo>
                    <a:pt x="8351" y="3341"/>
                  </a:lnTo>
                  <a:lnTo>
                    <a:pt x="8403" y="3212"/>
                  </a:lnTo>
                  <a:lnTo>
                    <a:pt x="8454" y="3084"/>
                  </a:lnTo>
                  <a:lnTo>
                    <a:pt x="8454" y="2955"/>
                  </a:lnTo>
                  <a:lnTo>
                    <a:pt x="8454" y="669"/>
                  </a:lnTo>
                  <a:lnTo>
                    <a:pt x="8454" y="540"/>
                  </a:lnTo>
                  <a:lnTo>
                    <a:pt x="8403" y="412"/>
                  </a:lnTo>
                  <a:lnTo>
                    <a:pt x="8351" y="283"/>
                  </a:lnTo>
                  <a:lnTo>
                    <a:pt x="8274" y="180"/>
                  </a:lnTo>
                  <a:lnTo>
                    <a:pt x="8171" y="103"/>
                  </a:lnTo>
                  <a:lnTo>
                    <a:pt x="8069" y="52"/>
                  </a:lnTo>
                  <a:lnTo>
                    <a:pt x="79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14351502" y="3925761"/>
              <a:ext cx="488833" cy="134106"/>
            </a:xfrm>
            <a:custGeom>
              <a:avLst/>
              <a:gdLst/>
              <a:ahLst/>
              <a:cxnLst/>
              <a:rect l="l" t="t" r="r" b="b"/>
              <a:pathLst>
                <a:path w="6656" h="1826" extrusionOk="0">
                  <a:moveTo>
                    <a:pt x="129" y="1"/>
                  </a:moveTo>
                  <a:lnTo>
                    <a:pt x="78" y="27"/>
                  </a:lnTo>
                  <a:lnTo>
                    <a:pt x="52" y="52"/>
                  </a:lnTo>
                  <a:lnTo>
                    <a:pt x="26" y="78"/>
                  </a:lnTo>
                  <a:lnTo>
                    <a:pt x="1" y="129"/>
                  </a:lnTo>
                  <a:lnTo>
                    <a:pt x="1" y="1697"/>
                  </a:lnTo>
                  <a:lnTo>
                    <a:pt x="26" y="1748"/>
                  </a:lnTo>
                  <a:lnTo>
                    <a:pt x="52" y="1774"/>
                  </a:lnTo>
                  <a:lnTo>
                    <a:pt x="78" y="1800"/>
                  </a:lnTo>
                  <a:lnTo>
                    <a:pt x="129" y="1825"/>
                  </a:lnTo>
                  <a:lnTo>
                    <a:pt x="6527" y="1825"/>
                  </a:lnTo>
                  <a:lnTo>
                    <a:pt x="6579" y="1800"/>
                  </a:lnTo>
                  <a:lnTo>
                    <a:pt x="6630" y="1774"/>
                  </a:lnTo>
                  <a:lnTo>
                    <a:pt x="6656" y="1748"/>
                  </a:lnTo>
                  <a:lnTo>
                    <a:pt x="6656" y="1697"/>
                  </a:lnTo>
                  <a:lnTo>
                    <a:pt x="6656" y="129"/>
                  </a:lnTo>
                  <a:lnTo>
                    <a:pt x="6656" y="78"/>
                  </a:lnTo>
                  <a:lnTo>
                    <a:pt x="6630" y="52"/>
                  </a:lnTo>
                  <a:lnTo>
                    <a:pt x="6579" y="27"/>
                  </a:lnTo>
                  <a:lnTo>
                    <a:pt x="65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14421346" y="3925761"/>
              <a:ext cx="66098" cy="71827"/>
            </a:xfrm>
            <a:custGeom>
              <a:avLst/>
              <a:gdLst/>
              <a:ahLst/>
              <a:cxnLst/>
              <a:rect l="l" t="t" r="r" b="b"/>
              <a:pathLst>
                <a:path w="900" h="978" extrusionOk="0">
                  <a:moveTo>
                    <a:pt x="1" y="1"/>
                  </a:moveTo>
                  <a:lnTo>
                    <a:pt x="1" y="515"/>
                  </a:lnTo>
                  <a:lnTo>
                    <a:pt x="1" y="618"/>
                  </a:lnTo>
                  <a:lnTo>
                    <a:pt x="26" y="695"/>
                  </a:lnTo>
                  <a:lnTo>
                    <a:pt x="78" y="772"/>
                  </a:lnTo>
                  <a:lnTo>
                    <a:pt x="129" y="849"/>
                  </a:lnTo>
                  <a:lnTo>
                    <a:pt x="180" y="900"/>
                  </a:lnTo>
                  <a:lnTo>
                    <a:pt x="257" y="926"/>
                  </a:lnTo>
                  <a:lnTo>
                    <a:pt x="360" y="977"/>
                  </a:lnTo>
                  <a:lnTo>
                    <a:pt x="540" y="977"/>
                  </a:lnTo>
                  <a:lnTo>
                    <a:pt x="617" y="926"/>
                  </a:lnTo>
                  <a:lnTo>
                    <a:pt x="694" y="900"/>
                  </a:lnTo>
                  <a:lnTo>
                    <a:pt x="771" y="849"/>
                  </a:lnTo>
                  <a:lnTo>
                    <a:pt x="823" y="772"/>
                  </a:lnTo>
                  <a:lnTo>
                    <a:pt x="874" y="695"/>
                  </a:lnTo>
                  <a:lnTo>
                    <a:pt x="900" y="618"/>
                  </a:lnTo>
                  <a:lnTo>
                    <a:pt x="900" y="515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14532685" y="3925761"/>
              <a:ext cx="66098" cy="71827"/>
            </a:xfrm>
            <a:custGeom>
              <a:avLst/>
              <a:gdLst/>
              <a:ahLst/>
              <a:cxnLst/>
              <a:rect l="l" t="t" r="r" b="b"/>
              <a:pathLst>
                <a:path w="900" h="978" extrusionOk="0">
                  <a:moveTo>
                    <a:pt x="0" y="1"/>
                  </a:moveTo>
                  <a:lnTo>
                    <a:pt x="0" y="515"/>
                  </a:lnTo>
                  <a:lnTo>
                    <a:pt x="0" y="618"/>
                  </a:lnTo>
                  <a:lnTo>
                    <a:pt x="26" y="695"/>
                  </a:lnTo>
                  <a:lnTo>
                    <a:pt x="78" y="772"/>
                  </a:lnTo>
                  <a:lnTo>
                    <a:pt x="129" y="849"/>
                  </a:lnTo>
                  <a:lnTo>
                    <a:pt x="180" y="900"/>
                  </a:lnTo>
                  <a:lnTo>
                    <a:pt x="257" y="926"/>
                  </a:lnTo>
                  <a:lnTo>
                    <a:pt x="360" y="977"/>
                  </a:lnTo>
                  <a:lnTo>
                    <a:pt x="540" y="977"/>
                  </a:lnTo>
                  <a:lnTo>
                    <a:pt x="617" y="926"/>
                  </a:lnTo>
                  <a:lnTo>
                    <a:pt x="694" y="900"/>
                  </a:lnTo>
                  <a:lnTo>
                    <a:pt x="771" y="849"/>
                  </a:lnTo>
                  <a:lnTo>
                    <a:pt x="823" y="772"/>
                  </a:lnTo>
                  <a:lnTo>
                    <a:pt x="848" y="695"/>
                  </a:lnTo>
                  <a:lnTo>
                    <a:pt x="874" y="618"/>
                  </a:lnTo>
                  <a:lnTo>
                    <a:pt x="900" y="515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14351502" y="4191843"/>
              <a:ext cx="488833" cy="134106"/>
            </a:xfrm>
            <a:custGeom>
              <a:avLst/>
              <a:gdLst/>
              <a:ahLst/>
              <a:cxnLst/>
              <a:rect l="l" t="t" r="r" b="b"/>
              <a:pathLst>
                <a:path w="6656" h="1826" extrusionOk="0">
                  <a:moveTo>
                    <a:pt x="129" y="1"/>
                  </a:moveTo>
                  <a:lnTo>
                    <a:pt x="78" y="27"/>
                  </a:lnTo>
                  <a:lnTo>
                    <a:pt x="52" y="52"/>
                  </a:lnTo>
                  <a:lnTo>
                    <a:pt x="26" y="78"/>
                  </a:lnTo>
                  <a:lnTo>
                    <a:pt x="1" y="129"/>
                  </a:lnTo>
                  <a:lnTo>
                    <a:pt x="1" y="1697"/>
                  </a:lnTo>
                  <a:lnTo>
                    <a:pt x="26" y="1748"/>
                  </a:lnTo>
                  <a:lnTo>
                    <a:pt x="52" y="1799"/>
                  </a:lnTo>
                  <a:lnTo>
                    <a:pt x="78" y="1825"/>
                  </a:lnTo>
                  <a:lnTo>
                    <a:pt x="6579" y="1825"/>
                  </a:lnTo>
                  <a:lnTo>
                    <a:pt x="6630" y="1799"/>
                  </a:lnTo>
                  <a:lnTo>
                    <a:pt x="6656" y="1748"/>
                  </a:lnTo>
                  <a:lnTo>
                    <a:pt x="6656" y="1697"/>
                  </a:lnTo>
                  <a:lnTo>
                    <a:pt x="6656" y="129"/>
                  </a:lnTo>
                  <a:lnTo>
                    <a:pt x="6656" y="78"/>
                  </a:lnTo>
                  <a:lnTo>
                    <a:pt x="6630" y="52"/>
                  </a:lnTo>
                  <a:lnTo>
                    <a:pt x="6579" y="27"/>
                  </a:lnTo>
                  <a:lnTo>
                    <a:pt x="65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14421346" y="4191843"/>
              <a:ext cx="66098" cy="71827"/>
            </a:xfrm>
            <a:custGeom>
              <a:avLst/>
              <a:gdLst/>
              <a:ahLst/>
              <a:cxnLst/>
              <a:rect l="l" t="t" r="r" b="b"/>
              <a:pathLst>
                <a:path w="900" h="978" extrusionOk="0">
                  <a:moveTo>
                    <a:pt x="1" y="1"/>
                  </a:moveTo>
                  <a:lnTo>
                    <a:pt x="1" y="515"/>
                  </a:lnTo>
                  <a:lnTo>
                    <a:pt x="1" y="617"/>
                  </a:lnTo>
                  <a:lnTo>
                    <a:pt x="26" y="695"/>
                  </a:lnTo>
                  <a:lnTo>
                    <a:pt x="78" y="772"/>
                  </a:lnTo>
                  <a:lnTo>
                    <a:pt x="129" y="849"/>
                  </a:lnTo>
                  <a:lnTo>
                    <a:pt x="180" y="900"/>
                  </a:lnTo>
                  <a:lnTo>
                    <a:pt x="257" y="952"/>
                  </a:lnTo>
                  <a:lnTo>
                    <a:pt x="360" y="977"/>
                  </a:lnTo>
                  <a:lnTo>
                    <a:pt x="540" y="977"/>
                  </a:lnTo>
                  <a:lnTo>
                    <a:pt x="617" y="952"/>
                  </a:lnTo>
                  <a:lnTo>
                    <a:pt x="694" y="900"/>
                  </a:lnTo>
                  <a:lnTo>
                    <a:pt x="771" y="849"/>
                  </a:lnTo>
                  <a:lnTo>
                    <a:pt x="823" y="772"/>
                  </a:lnTo>
                  <a:lnTo>
                    <a:pt x="874" y="695"/>
                  </a:lnTo>
                  <a:lnTo>
                    <a:pt x="900" y="617"/>
                  </a:lnTo>
                  <a:lnTo>
                    <a:pt x="900" y="515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14532685" y="4191843"/>
              <a:ext cx="66098" cy="71827"/>
            </a:xfrm>
            <a:custGeom>
              <a:avLst/>
              <a:gdLst/>
              <a:ahLst/>
              <a:cxnLst/>
              <a:rect l="l" t="t" r="r" b="b"/>
              <a:pathLst>
                <a:path w="900" h="978" extrusionOk="0">
                  <a:moveTo>
                    <a:pt x="0" y="1"/>
                  </a:moveTo>
                  <a:lnTo>
                    <a:pt x="0" y="515"/>
                  </a:lnTo>
                  <a:lnTo>
                    <a:pt x="0" y="617"/>
                  </a:lnTo>
                  <a:lnTo>
                    <a:pt x="26" y="695"/>
                  </a:lnTo>
                  <a:lnTo>
                    <a:pt x="78" y="772"/>
                  </a:lnTo>
                  <a:lnTo>
                    <a:pt x="129" y="849"/>
                  </a:lnTo>
                  <a:lnTo>
                    <a:pt x="180" y="900"/>
                  </a:lnTo>
                  <a:lnTo>
                    <a:pt x="257" y="952"/>
                  </a:lnTo>
                  <a:lnTo>
                    <a:pt x="360" y="977"/>
                  </a:lnTo>
                  <a:lnTo>
                    <a:pt x="540" y="977"/>
                  </a:lnTo>
                  <a:lnTo>
                    <a:pt x="617" y="952"/>
                  </a:lnTo>
                  <a:lnTo>
                    <a:pt x="694" y="900"/>
                  </a:lnTo>
                  <a:lnTo>
                    <a:pt x="771" y="849"/>
                  </a:lnTo>
                  <a:lnTo>
                    <a:pt x="823" y="772"/>
                  </a:lnTo>
                  <a:lnTo>
                    <a:pt x="848" y="695"/>
                  </a:lnTo>
                  <a:lnTo>
                    <a:pt x="874" y="617"/>
                  </a:lnTo>
                  <a:lnTo>
                    <a:pt x="900" y="515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14285477" y="4391900"/>
              <a:ext cx="620956" cy="268065"/>
            </a:xfrm>
            <a:custGeom>
              <a:avLst/>
              <a:gdLst/>
              <a:ahLst/>
              <a:cxnLst/>
              <a:rect l="l" t="t" r="r" b="b"/>
              <a:pathLst>
                <a:path w="8455" h="3650" extrusionOk="0">
                  <a:moveTo>
                    <a:pt x="669" y="0"/>
                  </a:moveTo>
                  <a:lnTo>
                    <a:pt x="540" y="26"/>
                  </a:lnTo>
                  <a:lnTo>
                    <a:pt x="412" y="52"/>
                  </a:lnTo>
                  <a:lnTo>
                    <a:pt x="283" y="129"/>
                  </a:lnTo>
                  <a:lnTo>
                    <a:pt x="180" y="206"/>
                  </a:lnTo>
                  <a:lnTo>
                    <a:pt x="103" y="309"/>
                  </a:lnTo>
                  <a:lnTo>
                    <a:pt x="52" y="412"/>
                  </a:lnTo>
                  <a:lnTo>
                    <a:pt x="0" y="540"/>
                  </a:lnTo>
                  <a:lnTo>
                    <a:pt x="0" y="668"/>
                  </a:lnTo>
                  <a:lnTo>
                    <a:pt x="0" y="2981"/>
                  </a:lnTo>
                  <a:lnTo>
                    <a:pt x="0" y="3109"/>
                  </a:lnTo>
                  <a:lnTo>
                    <a:pt x="52" y="3238"/>
                  </a:lnTo>
                  <a:lnTo>
                    <a:pt x="103" y="3341"/>
                  </a:lnTo>
                  <a:lnTo>
                    <a:pt x="180" y="3443"/>
                  </a:lnTo>
                  <a:lnTo>
                    <a:pt x="283" y="3521"/>
                  </a:lnTo>
                  <a:lnTo>
                    <a:pt x="412" y="3598"/>
                  </a:lnTo>
                  <a:lnTo>
                    <a:pt x="540" y="3623"/>
                  </a:lnTo>
                  <a:lnTo>
                    <a:pt x="669" y="3649"/>
                  </a:lnTo>
                  <a:lnTo>
                    <a:pt x="7812" y="3649"/>
                  </a:lnTo>
                  <a:lnTo>
                    <a:pt x="7940" y="3623"/>
                  </a:lnTo>
                  <a:lnTo>
                    <a:pt x="8069" y="3598"/>
                  </a:lnTo>
                  <a:lnTo>
                    <a:pt x="8171" y="3521"/>
                  </a:lnTo>
                  <a:lnTo>
                    <a:pt x="8274" y="3443"/>
                  </a:lnTo>
                  <a:lnTo>
                    <a:pt x="8351" y="3341"/>
                  </a:lnTo>
                  <a:lnTo>
                    <a:pt x="8403" y="3238"/>
                  </a:lnTo>
                  <a:lnTo>
                    <a:pt x="8454" y="3109"/>
                  </a:lnTo>
                  <a:lnTo>
                    <a:pt x="8454" y="2981"/>
                  </a:lnTo>
                  <a:lnTo>
                    <a:pt x="8454" y="668"/>
                  </a:lnTo>
                  <a:lnTo>
                    <a:pt x="8454" y="540"/>
                  </a:lnTo>
                  <a:lnTo>
                    <a:pt x="8403" y="412"/>
                  </a:lnTo>
                  <a:lnTo>
                    <a:pt x="8351" y="309"/>
                  </a:lnTo>
                  <a:lnTo>
                    <a:pt x="8274" y="206"/>
                  </a:lnTo>
                  <a:lnTo>
                    <a:pt x="8171" y="129"/>
                  </a:lnTo>
                  <a:lnTo>
                    <a:pt x="8069" y="52"/>
                  </a:lnTo>
                  <a:lnTo>
                    <a:pt x="7940" y="26"/>
                  </a:lnTo>
                  <a:lnTo>
                    <a:pt x="78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14351502" y="4459835"/>
              <a:ext cx="488833" cy="132196"/>
            </a:xfrm>
            <a:custGeom>
              <a:avLst/>
              <a:gdLst/>
              <a:ahLst/>
              <a:cxnLst/>
              <a:rect l="l" t="t" r="r" b="b"/>
              <a:pathLst>
                <a:path w="6656" h="1800" extrusionOk="0">
                  <a:moveTo>
                    <a:pt x="78" y="0"/>
                  </a:moveTo>
                  <a:lnTo>
                    <a:pt x="52" y="26"/>
                  </a:lnTo>
                  <a:lnTo>
                    <a:pt x="26" y="78"/>
                  </a:lnTo>
                  <a:lnTo>
                    <a:pt x="1" y="103"/>
                  </a:lnTo>
                  <a:lnTo>
                    <a:pt x="1" y="1696"/>
                  </a:lnTo>
                  <a:lnTo>
                    <a:pt x="26" y="1722"/>
                  </a:lnTo>
                  <a:lnTo>
                    <a:pt x="52" y="1773"/>
                  </a:lnTo>
                  <a:lnTo>
                    <a:pt x="78" y="1799"/>
                  </a:lnTo>
                  <a:lnTo>
                    <a:pt x="6579" y="1799"/>
                  </a:lnTo>
                  <a:lnTo>
                    <a:pt x="6630" y="1773"/>
                  </a:lnTo>
                  <a:lnTo>
                    <a:pt x="6656" y="1722"/>
                  </a:lnTo>
                  <a:lnTo>
                    <a:pt x="6656" y="1696"/>
                  </a:lnTo>
                  <a:lnTo>
                    <a:pt x="6656" y="103"/>
                  </a:lnTo>
                  <a:lnTo>
                    <a:pt x="6656" y="78"/>
                  </a:lnTo>
                  <a:lnTo>
                    <a:pt x="6630" y="26"/>
                  </a:lnTo>
                  <a:lnTo>
                    <a:pt x="65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14421346" y="4459835"/>
              <a:ext cx="66098" cy="69917"/>
            </a:xfrm>
            <a:custGeom>
              <a:avLst/>
              <a:gdLst/>
              <a:ahLst/>
              <a:cxnLst/>
              <a:rect l="l" t="t" r="r" b="b"/>
              <a:pathLst>
                <a:path w="900" h="952" extrusionOk="0">
                  <a:moveTo>
                    <a:pt x="1" y="0"/>
                  </a:moveTo>
                  <a:lnTo>
                    <a:pt x="1" y="514"/>
                  </a:lnTo>
                  <a:lnTo>
                    <a:pt x="1" y="591"/>
                  </a:lnTo>
                  <a:lnTo>
                    <a:pt x="26" y="694"/>
                  </a:lnTo>
                  <a:lnTo>
                    <a:pt x="78" y="771"/>
                  </a:lnTo>
                  <a:lnTo>
                    <a:pt x="129" y="823"/>
                  </a:lnTo>
                  <a:lnTo>
                    <a:pt x="180" y="874"/>
                  </a:lnTo>
                  <a:lnTo>
                    <a:pt x="257" y="925"/>
                  </a:lnTo>
                  <a:lnTo>
                    <a:pt x="360" y="951"/>
                  </a:lnTo>
                  <a:lnTo>
                    <a:pt x="540" y="951"/>
                  </a:lnTo>
                  <a:lnTo>
                    <a:pt x="617" y="925"/>
                  </a:lnTo>
                  <a:lnTo>
                    <a:pt x="694" y="874"/>
                  </a:lnTo>
                  <a:lnTo>
                    <a:pt x="771" y="823"/>
                  </a:lnTo>
                  <a:lnTo>
                    <a:pt x="823" y="771"/>
                  </a:lnTo>
                  <a:lnTo>
                    <a:pt x="874" y="694"/>
                  </a:lnTo>
                  <a:lnTo>
                    <a:pt x="900" y="591"/>
                  </a:lnTo>
                  <a:lnTo>
                    <a:pt x="900" y="514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14532685" y="4459835"/>
              <a:ext cx="66098" cy="69917"/>
            </a:xfrm>
            <a:custGeom>
              <a:avLst/>
              <a:gdLst/>
              <a:ahLst/>
              <a:cxnLst/>
              <a:rect l="l" t="t" r="r" b="b"/>
              <a:pathLst>
                <a:path w="900" h="952" extrusionOk="0">
                  <a:moveTo>
                    <a:pt x="0" y="0"/>
                  </a:moveTo>
                  <a:lnTo>
                    <a:pt x="0" y="514"/>
                  </a:lnTo>
                  <a:lnTo>
                    <a:pt x="0" y="591"/>
                  </a:lnTo>
                  <a:lnTo>
                    <a:pt x="26" y="694"/>
                  </a:lnTo>
                  <a:lnTo>
                    <a:pt x="78" y="771"/>
                  </a:lnTo>
                  <a:lnTo>
                    <a:pt x="129" y="823"/>
                  </a:lnTo>
                  <a:lnTo>
                    <a:pt x="180" y="874"/>
                  </a:lnTo>
                  <a:lnTo>
                    <a:pt x="257" y="925"/>
                  </a:lnTo>
                  <a:lnTo>
                    <a:pt x="360" y="951"/>
                  </a:lnTo>
                  <a:lnTo>
                    <a:pt x="540" y="951"/>
                  </a:lnTo>
                  <a:lnTo>
                    <a:pt x="617" y="925"/>
                  </a:lnTo>
                  <a:lnTo>
                    <a:pt x="694" y="874"/>
                  </a:lnTo>
                  <a:lnTo>
                    <a:pt x="771" y="823"/>
                  </a:lnTo>
                  <a:lnTo>
                    <a:pt x="823" y="771"/>
                  </a:lnTo>
                  <a:lnTo>
                    <a:pt x="848" y="694"/>
                  </a:lnTo>
                  <a:lnTo>
                    <a:pt x="874" y="591"/>
                  </a:lnTo>
                  <a:lnTo>
                    <a:pt x="900" y="514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14496845" y="4724007"/>
              <a:ext cx="200057" cy="132196"/>
            </a:xfrm>
            <a:custGeom>
              <a:avLst/>
              <a:gdLst/>
              <a:ahLst/>
              <a:cxnLst/>
              <a:rect l="l" t="t" r="r" b="b"/>
              <a:pathLst>
                <a:path w="2724" h="1800" extrusionOk="0">
                  <a:moveTo>
                    <a:pt x="900" y="1"/>
                  </a:moveTo>
                  <a:lnTo>
                    <a:pt x="900" y="900"/>
                  </a:lnTo>
                  <a:lnTo>
                    <a:pt x="0" y="900"/>
                  </a:lnTo>
                  <a:lnTo>
                    <a:pt x="0" y="1799"/>
                  </a:lnTo>
                  <a:lnTo>
                    <a:pt x="2724" y="1799"/>
                  </a:lnTo>
                  <a:lnTo>
                    <a:pt x="2724" y="900"/>
                  </a:lnTo>
                  <a:lnTo>
                    <a:pt x="1799" y="900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14749707" y="3976730"/>
              <a:ext cx="639758" cy="564332"/>
            </a:xfrm>
            <a:custGeom>
              <a:avLst/>
              <a:gdLst/>
              <a:ahLst/>
              <a:cxnLst/>
              <a:rect l="l" t="t" r="r" b="b"/>
              <a:pathLst>
                <a:path w="8711" h="7684" extrusionOk="0">
                  <a:moveTo>
                    <a:pt x="4805" y="1"/>
                  </a:moveTo>
                  <a:lnTo>
                    <a:pt x="4446" y="26"/>
                  </a:lnTo>
                  <a:lnTo>
                    <a:pt x="4137" y="78"/>
                  </a:lnTo>
                  <a:lnTo>
                    <a:pt x="3803" y="155"/>
                  </a:lnTo>
                  <a:lnTo>
                    <a:pt x="3495" y="258"/>
                  </a:lnTo>
                  <a:lnTo>
                    <a:pt x="3212" y="386"/>
                  </a:lnTo>
                  <a:lnTo>
                    <a:pt x="2930" y="540"/>
                  </a:lnTo>
                  <a:lnTo>
                    <a:pt x="2647" y="720"/>
                  </a:lnTo>
                  <a:lnTo>
                    <a:pt x="2390" y="900"/>
                  </a:lnTo>
                  <a:lnTo>
                    <a:pt x="2159" y="1131"/>
                  </a:lnTo>
                  <a:lnTo>
                    <a:pt x="1953" y="1362"/>
                  </a:lnTo>
                  <a:lnTo>
                    <a:pt x="1748" y="1594"/>
                  </a:lnTo>
                  <a:lnTo>
                    <a:pt x="1568" y="1876"/>
                  </a:lnTo>
                  <a:lnTo>
                    <a:pt x="1414" y="2159"/>
                  </a:lnTo>
                  <a:lnTo>
                    <a:pt x="1285" y="2442"/>
                  </a:lnTo>
                  <a:lnTo>
                    <a:pt x="1182" y="2750"/>
                  </a:lnTo>
                  <a:lnTo>
                    <a:pt x="1105" y="3084"/>
                  </a:lnTo>
                  <a:lnTo>
                    <a:pt x="1080" y="3110"/>
                  </a:lnTo>
                  <a:lnTo>
                    <a:pt x="1054" y="3161"/>
                  </a:lnTo>
                  <a:lnTo>
                    <a:pt x="52" y="3778"/>
                  </a:lnTo>
                  <a:lnTo>
                    <a:pt x="26" y="3803"/>
                  </a:lnTo>
                  <a:lnTo>
                    <a:pt x="0" y="3855"/>
                  </a:lnTo>
                  <a:lnTo>
                    <a:pt x="26" y="3881"/>
                  </a:lnTo>
                  <a:lnTo>
                    <a:pt x="52" y="3932"/>
                  </a:lnTo>
                  <a:lnTo>
                    <a:pt x="1054" y="4549"/>
                  </a:lnTo>
                  <a:lnTo>
                    <a:pt x="1080" y="4574"/>
                  </a:lnTo>
                  <a:lnTo>
                    <a:pt x="1105" y="4626"/>
                  </a:lnTo>
                  <a:lnTo>
                    <a:pt x="1182" y="4960"/>
                  </a:lnTo>
                  <a:lnTo>
                    <a:pt x="1285" y="5268"/>
                  </a:lnTo>
                  <a:lnTo>
                    <a:pt x="1414" y="5551"/>
                  </a:lnTo>
                  <a:lnTo>
                    <a:pt x="1593" y="5833"/>
                  </a:lnTo>
                  <a:lnTo>
                    <a:pt x="1773" y="6116"/>
                  </a:lnTo>
                  <a:lnTo>
                    <a:pt x="1953" y="6373"/>
                  </a:lnTo>
                  <a:lnTo>
                    <a:pt x="2184" y="6604"/>
                  </a:lnTo>
                  <a:lnTo>
                    <a:pt x="2416" y="6810"/>
                  </a:lnTo>
                  <a:lnTo>
                    <a:pt x="2673" y="7015"/>
                  </a:lnTo>
                  <a:lnTo>
                    <a:pt x="2955" y="7169"/>
                  </a:lnTo>
                  <a:lnTo>
                    <a:pt x="3238" y="7324"/>
                  </a:lnTo>
                  <a:lnTo>
                    <a:pt x="3546" y="7452"/>
                  </a:lnTo>
                  <a:lnTo>
                    <a:pt x="3855" y="7555"/>
                  </a:lnTo>
                  <a:lnTo>
                    <a:pt x="4189" y="7632"/>
                  </a:lnTo>
                  <a:lnTo>
                    <a:pt x="4523" y="7683"/>
                  </a:lnTo>
                  <a:lnTo>
                    <a:pt x="4857" y="7683"/>
                  </a:lnTo>
                  <a:lnTo>
                    <a:pt x="5268" y="7658"/>
                  </a:lnTo>
                  <a:lnTo>
                    <a:pt x="5653" y="7606"/>
                  </a:lnTo>
                  <a:lnTo>
                    <a:pt x="6013" y="7503"/>
                  </a:lnTo>
                  <a:lnTo>
                    <a:pt x="6373" y="7375"/>
                  </a:lnTo>
                  <a:lnTo>
                    <a:pt x="6707" y="7221"/>
                  </a:lnTo>
                  <a:lnTo>
                    <a:pt x="7015" y="7015"/>
                  </a:lnTo>
                  <a:lnTo>
                    <a:pt x="7323" y="6810"/>
                  </a:lnTo>
                  <a:lnTo>
                    <a:pt x="7580" y="6553"/>
                  </a:lnTo>
                  <a:lnTo>
                    <a:pt x="7837" y="6270"/>
                  </a:lnTo>
                  <a:lnTo>
                    <a:pt x="8068" y="5987"/>
                  </a:lnTo>
                  <a:lnTo>
                    <a:pt x="8248" y="5653"/>
                  </a:lnTo>
                  <a:lnTo>
                    <a:pt x="8403" y="5319"/>
                  </a:lnTo>
                  <a:lnTo>
                    <a:pt x="8531" y="4960"/>
                  </a:lnTo>
                  <a:lnTo>
                    <a:pt x="8634" y="4600"/>
                  </a:lnTo>
                  <a:lnTo>
                    <a:pt x="8685" y="4215"/>
                  </a:lnTo>
                  <a:lnTo>
                    <a:pt x="8711" y="3829"/>
                  </a:lnTo>
                  <a:lnTo>
                    <a:pt x="8685" y="3418"/>
                  </a:lnTo>
                  <a:lnTo>
                    <a:pt x="8608" y="3058"/>
                  </a:lnTo>
                  <a:lnTo>
                    <a:pt x="8531" y="2673"/>
                  </a:lnTo>
                  <a:lnTo>
                    <a:pt x="8377" y="2339"/>
                  </a:lnTo>
                  <a:lnTo>
                    <a:pt x="8223" y="1979"/>
                  </a:lnTo>
                  <a:lnTo>
                    <a:pt x="8017" y="1671"/>
                  </a:lnTo>
                  <a:lnTo>
                    <a:pt x="7786" y="1388"/>
                  </a:lnTo>
                  <a:lnTo>
                    <a:pt x="7529" y="1106"/>
                  </a:lnTo>
                  <a:lnTo>
                    <a:pt x="7246" y="849"/>
                  </a:lnTo>
                  <a:lnTo>
                    <a:pt x="6964" y="643"/>
                  </a:lnTo>
                  <a:lnTo>
                    <a:pt x="6630" y="437"/>
                  </a:lnTo>
                  <a:lnTo>
                    <a:pt x="6296" y="283"/>
                  </a:lnTo>
                  <a:lnTo>
                    <a:pt x="5936" y="155"/>
                  </a:lnTo>
                  <a:lnTo>
                    <a:pt x="5576" y="78"/>
                  </a:lnTo>
                  <a:lnTo>
                    <a:pt x="5191" y="26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15017699" y="4042755"/>
              <a:ext cx="173618" cy="249190"/>
            </a:xfrm>
            <a:custGeom>
              <a:avLst/>
              <a:gdLst/>
              <a:ahLst/>
              <a:cxnLst/>
              <a:rect l="l" t="t" r="r" b="b"/>
              <a:pathLst>
                <a:path w="2364" h="3393" extrusionOk="0">
                  <a:moveTo>
                    <a:pt x="1208" y="1"/>
                  </a:moveTo>
                  <a:lnTo>
                    <a:pt x="976" y="27"/>
                  </a:lnTo>
                  <a:lnTo>
                    <a:pt x="771" y="78"/>
                  </a:lnTo>
                  <a:lnTo>
                    <a:pt x="591" y="181"/>
                  </a:lnTo>
                  <a:lnTo>
                    <a:pt x="411" y="284"/>
                  </a:lnTo>
                  <a:lnTo>
                    <a:pt x="257" y="438"/>
                  </a:lnTo>
                  <a:lnTo>
                    <a:pt x="154" y="618"/>
                  </a:lnTo>
                  <a:lnTo>
                    <a:pt x="51" y="823"/>
                  </a:lnTo>
                  <a:lnTo>
                    <a:pt x="0" y="1029"/>
                  </a:lnTo>
                  <a:lnTo>
                    <a:pt x="0" y="1183"/>
                  </a:lnTo>
                  <a:lnTo>
                    <a:pt x="26" y="1286"/>
                  </a:lnTo>
                  <a:lnTo>
                    <a:pt x="51" y="1337"/>
                  </a:lnTo>
                  <a:lnTo>
                    <a:pt x="128" y="1388"/>
                  </a:lnTo>
                  <a:lnTo>
                    <a:pt x="231" y="1414"/>
                  </a:lnTo>
                  <a:lnTo>
                    <a:pt x="308" y="1388"/>
                  </a:lnTo>
                  <a:lnTo>
                    <a:pt x="385" y="1337"/>
                  </a:lnTo>
                  <a:lnTo>
                    <a:pt x="411" y="1286"/>
                  </a:lnTo>
                  <a:lnTo>
                    <a:pt x="437" y="1183"/>
                  </a:lnTo>
                  <a:lnTo>
                    <a:pt x="437" y="1080"/>
                  </a:lnTo>
                  <a:lnTo>
                    <a:pt x="488" y="952"/>
                  </a:lnTo>
                  <a:lnTo>
                    <a:pt x="540" y="823"/>
                  </a:lnTo>
                  <a:lnTo>
                    <a:pt x="617" y="720"/>
                  </a:lnTo>
                  <a:lnTo>
                    <a:pt x="694" y="618"/>
                  </a:lnTo>
                  <a:lnTo>
                    <a:pt x="797" y="541"/>
                  </a:lnTo>
                  <a:lnTo>
                    <a:pt x="925" y="489"/>
                  </a:lnTo>
                  <a:lnTo>
                    <a:pt x="1053" y="463"/>
                  </a:lnTo>
                  <a:lnTo>
                    <a:pt x="1182" y="438"/>
                  </a:lnTo>
                  <a:lnTo>
                    <a:pt x="1208" y="438"/>
                  </a:lnTo>
                  <a:lnTo>
                    <a:pt x="1336" y="463"/>
                  </a:lnTo>
                  <a:lnTo>
                    <a:pt x="1465" y="515"/>
                  </a:lnTo>
                  <a:lnTo>
                    <a:pt x="1593" y="566"/>
                  </a:lnTo>
                  <a:lnTo>
                    <a:pt x="1696" y="669"/>
                  </a:lnTo>
                  <a:lnTo>
                    <a:pt x="1799" y="772"/>
                  </a:lnTo>
                  <a:lnTo>
                    <a:pt x="1850" y="875"/>
                  </a:lnTo>
                  <a:lnTo>
                    <a:pt x="1901" y="1003"/>
                  </a:lnTo>
                  <a:lnTo>
                    <a:pt x="1927" y="1157"/>
                  </a:lnTo>
                  <a:lnTo>
                    <a:pt x="1927" y="1311"/>
                  </a:lnTo>
                  <a:lnTo>
                    <a:pt x="1876" y="1440"/>
                  </a:lnTo>
                  <a:lnTo>
                    <a:pt x="1824" y="1594"/>
                  </a:lnTo>
                  <a:lnTo>
                    <a:pt x="1722" y="1697"/>
                  </a:lnTo>
                  <a:lnTo>
                    <a:pt x="1619" y="1800"/>
                  </a:lnTo>
                  <a:lnTo>
                    <a:pt x="1490" y="1877"/>
                  </a:lnTo>
                  <a:lnTo>
                    <a:pt x="1336" y="1928"/>
                  </a:lnTo>
                  <a:lnTo>
                    <a:pt x="1182" y="1928"/>
                  </a:lnTo>
                  <a:lnTo>
                    <a:pt x="1105" y="1954"/>
                  </a:lnTo>
                  <a:lnTo>
                    <a:pt x="1028" y="2005"/>
                  </a:lnTo>
                  <a:lnTo>
                    <a:pt x="976" y="2082"/>
                  </a:lnTo>
                  <a:lnTo>
                    <a:pt x="976" y="2159"/>
                  </a:lnTo>
                  <a:lnTo>
                    <a:pt x="976" y="3161"/>
                  </a:lnTo>
                  <a:lnTo>
                    <a:pt x="976" y="3238"/>
                  </a:lnTo>
                  <a:lnTo>
                    <a:pt x="1028" y="3316"/>
                  </a:lnTo>
                  <a:lnTo>
                    <a:pt x="1105" y="3367"/>
                  </a:lnTo>
                  <a:lnTo>
                    <a:pt x="1182" y="3393"/>
                  </a:lnTo>
                  <a:lnTo>
                    <a:pt x="1259" y="3367"/>
                  </a:lnTo>
                  <a:lnTo>
                    <a:pt x="1336" y="3316"/>
                  </a:lnTo>
                  <a:lnTo>
                    <a:pt x="1388" y="3238"/>
                  </a:lnTo>
                  <a:lnTo>
                    <a:pt x="1413" y="3161"/>
                  </a:lnTo>
                  <a:lnTo>
                    <a:pt x="1413" y="2365"/>
                  </a:lnTo>
                  <a:lnTo>
                    <a:pt x="1593" y="2313"/>
                  </a:lnTo>
                  <a:lnTo>
                    <a:pt x="1747" y="2236"/>
                  </a:lnTo>
                  <a:lnTo>
                    <a:pt x="1901" y="2134"/>
                  </a:lnTo>
                  <a:lnTo>
                    <a:pt x="2030" y="2005"/>
                  </a:lnTo>
                  <a:lnTo>
                    <a:pt x="2184" y="1825"/>
                  </a:lnTo>
                  <a:lnTo>
                    <a:pt x="2287" y="1594"/>
                  </a:lnTo>
                  <a:lnTo>
                    <a:pt x="2364" y="1363"/>
                  </a:lnTo>
                  <a:lnTo>
                    <a:pt x="2364" y="1132"/>
                  </a:lnTo>
                  <a:lnTo>
                    <a:pt x="2338" y="900"/>
                  </a:lnTo>
                  <a:lnTo>
                    <a:pt x="2261" y="695"/>
                  </a:lnTo>
                  <a:lnTo>
                    <a:pt x="2158" y="515"/>
                  </a:lnTo>
                  <a:lnTo>
                    <a:pt x="2004" y="335"/>
                  </a:lnTo>
                  <a:lnTo>
                    <a:pt x="1850" y="207"/>
                  </a:lnTo>
                  <a:lnTo>
                    <a:pt x="1644" y="104"/>
                  </a:lnTo>
                  <a:lnTo>
                    <a:pt x="1439" y="27"/>
                  </a:lnTo>
                  <a:lnTo>
                    <a:pt x="12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15091288" y="4314492"/>
              <a:ext cx="32094" cy="41642"/>
            </a:xfrm>
            <a:custGeom>
              <a:avLst/>
              <a:gdLst/>
              <a:ahLst/>
              <a:cxnLst/>
              <a:rect l="l" t="t" r="r" b="b"/>
              <a:pathLst>
                <a:path w="437" h="567" extrusionOk="0">
                  <a:moveTo>
                    <a:pt x="231" y="1"/>
                  </a:moveTo>
                  <a:lnTo>
                    <a:pt x="129" y="27"/>
                  </a:lnTo>
                  <a:lnTo>
                    <a:pt x="77" y="78"/>
                  </a:lnTo>
                  <a:lnTo>
                    <a:pt x="26" y="155"/>
                  </a:lnTo>
                  <a:lnTo>
                    <a:pt x="0" y="232"/>
                  </a:lnTo>
                  <a:lnTo>
                    <a:pt x="0" y="335"/>
                  </a:lnTo>
                  <a:lnTo>
                    <a:pt x="26" y="412"/>
                  </a:lnTo>
                  <a:lnTo>
                    <a:pt x="77" y="489"/>
                  </a:lnTo>
                  <a:lnTo>
                    <a:pt x="129" y="541"/>
                  </a:lnTo>
                  <a:lnTo>
                    <a:pt x="231" y="566"/>
                  </a:lnTo>
                  <a:lnTo>
                    <a:pt x="308" y="541"/>
                  </a:lnTo>
                  <a:lnTo>
                    <a:pt x="386" y="489"/>
                  </a:lnTo>
                  <a:lnTo>
                    <a:pt x="411" y="412"/>
                  </a:lnTo>
                  <a:lnTo>
                    <a:pt x="437" y="335"/>
                  </a:lnTo>
                  <a:lnTo>
                    <a:pt x="437" y="232"/>
                  </a:lnTo>
                  <a:lnTo>
                    <a:pt x="411" y="155"/>
                  </a:lnTo>
                  <a:lnTo>
                    <a:pt x="386" y="78"/>
                  </a:lnTo>
                  <a:lnTo>
                    <a:pt x="308" y="27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15091288" y="4405120"/>
              <a:ext cx="32094" cy="45314"/>
            </a:xfrm>
            <a:custGeom>
              <a:avLst/>
              <a:gdLst/>
              <a:ahLst/>
              <a:cxnLst/>
              <a:rect l="l" t="t" r="r" b="b"/>
              <a:pathLst>
                <a:path w="437" h="617" extrusionOk="0">
                  <a:moveTo>
                    <a:pt x="231" y="0"/>
                  </a:moveTo>
                  <a:lnTo>
                    <a:pt x="129" y="26"/>
                  </a:lnTo>
                  <a:lnTo>
                    <a:pt x="77" y="77"/>
                  </a:lnTo>
                  <a:lnTo>
                    <a:pt x="26" y="154"/>
                  </a:lnTo>
                  <a:lnTo>
                    <a:pt x="0" y="232"/>
                  </a:lnTo>
                  <a:lnTo>
                    <a:pt x="0" y="386"/>
                  </a:lnTo>
                  <a:lnTo>
                    <a:pt x="26" y="488"/>
                  </a:lnTo>
                  <a:lnTo>
                    <a:pt x="77" y="540"/>
                  </a:lnTo>
                  <a:lnTo>
                    <a:pt x="129" y="591"/>
                  </a:lnTo>
                  <a:lnTo>
                    <a:pt x="231" y="617"/>
                  </a:lnTo>
                  <a:lnTo>
                    <a:pt x="308" y="591"/>
                  </a:lnTo>
                  <a:lnTo>
                    <a:pt x="386" y="540"/>
                  </a:lnTo>
                  <a:lnTo>
                    <a:pt x="437" y="488"/>
                  </a:lnTo>
                  <a:lnTo>
                    <a:pt x="437" y="386"/>
                  </a:lnTo>
                  <a:lnTo>
                    <a:pt x="437" y="232"/>
                  </a:lnTo>
                  <a:lnTo>
                    <a:pt x="437" y="154"/>
                  </a:lnTo>
                  <a:lnTo>
                    <a:pt x="386" y="77"/>
                  </a:lnTo>
                  <a:lnTo>
                    <a:pt x="308" y="26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15027100" y="4405120"/>
              <a:ext cx="32168" cy="45314"/>
            </a:xfrm>
            <a:custGeom>
              <a:avLst/>
              <a:gdLst/>
              <a:ahLst/>
              <a:cxnLst/>
              <a:rect l="l" t="t" r="r" b="b"/>
              <a:pathLst>
                <a:path w="438" h="617" extrusionOk="0">
                  <a:moveTo>
                    <a:pt x="232" y="0"/>
                  </a:moveTo>
                  <a:lnTo>
                    <a:pt x="129" y="26"/>
                  </a:lnTo>
                  <a:lnTo>
                    <a:pt x="78" y="77"/>
                  </a:lnTo>
                  <a:lnTo>
                    <a:pt x="26" y="154"/>
                  </a:lnTo>
                  <a:lnTo>
                    <a:pt x="0" y="232"/>
                  </a:lnTo>
                  <a:lnTo>
                    <a:pt x="0" y="386"/>
                  </a:lnTo>
                  <a:lnTo>
                    <a:pt x="26" y="488"/>
                  </a:lnTo>
                  <a:lnTo>
                    <a:pt x="78" y="540"/>
                  </a:lnTo>
                  <a:lnTo>
                    <a:pt x="129" y="591"/>
                  </a:lnTo>
                  <a:lnTo>
                    <a:pt x="232" y="617"/>
                  </a:lnTo>
                  <a:lnTo>
                    <a:pt x="309" y="591"/>
                  </a:lnTo>
                  <a:lnTo>
                    <a:pt x="386" y="540"/>
                  </a:lnTo>
                  <a:lnTo>
                    <a:pt x="437" y="488"/>
                  </a:lnTo>
                  <a:lnTo>
                    <a:pt x="437" y="386"/>
                  </a:lnTo>
                  <a:lnTo>
                    <a:pt x="437" y="232"/>
                  </a:lnTo>
                  <a:lnTo>
                    <a:pt x="437" y="154"/>
                  </a:lnTo>
                  <a:lnTo>
                    <a:pt x="386" y="77"/>
                  </a:lnTo>
                  <a:lnTo>
                    <a:pt x="309" y="2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15155404" y="4405120"/>
              <a:ext cx="34077" cy="45314"/>
            </a:xfrm>
            <a:custGeom>
              <a:avLst/>
              <a:gdLst/>
              <a:ahLst/>
              <a:cxnLst/>
              <a:rect l="l" t="t" r="r" b="b"/>
              <a:pathLst>
                <a:path w="464" h="617" extrusionOk="0">
                  <a:moveTo>
                    <a:pt x="232" y="0"/>
                  </a:moveTo>
                  <a:lnTo>
                    <a:pt x="155" y="26"/>
                  </a:lnTo>
                  <a:lnTo>
                    <a:pt x="78" y="77"/>
                  </a:lnTo>
                  <a:lnTo>
                    <a:pt x="26" y="154"/>
                  </a:lnTo>
                  <a:lnTo>
                    <a:pt x="1" y="232"/>
                  </a:lnTo>
                  <a:lnTo>
                    <a:pt x="1" y="386"/>
                  </a:lnTo>
                  <a:lnTo>
                    <a:pt x="26" y="488"/>
                  </a:lnTo>
                  <a:lnTo>
                    <a:pt x="78" y="540"/>
                  </a:lnTo>
                  <a:lnTo>
                    <a:pt x="155" y="591"/>
                  </a:lnTo>
                  <a:lnTo>
                    <a:pt x="232" y="617"/>
                  </a:lnTo>
                  <a:lnTo>
                    <a:pt x="309" y="591"/>
                  </a:lnTo>
                  <a:lnTo>
                    <a:pt x="386" y="540"/>
                  </a:lnTo>
                  <a:lnTo>
                    <a:pt x="438" y="488"/>
                  </a:lnTo>
                  <a:lnTo>
                    <a:pt x="463" y="386"/>
                  </a:lnTo>
                  <a:lnTo>
                    <a:pt x="463" y="232"/>
                  </a:lnTo>
                  <a:lnTo>
                    <a:pt x="438" y="154"/>
                  </a:lnTo>
                  <a:lnTo>
                    <a:pt x="386" y="77"/>
                  </a:lnTo>
                  <a:lnTo>
                    <a:pt x="309" y="2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20"/>
          <p:cNvSpPr txBox="1"/>
          <p:nvPr/>
        </p:nvSpPr>
        <p:spPr>
          <a:xfrm>
            <a:off x="8553840" y="1770216"/>
            <a:ext cx="1988708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89" kern="0" dirty="0">
                <a:solidFill>
                  <a:srgbClr val="FFFFFF"/>
                </a:solidFill>
                <a:latin typeface="Gotham Bold" pitchFamily="50" charset="0"/>
                <a:ea typeface="Poppins ExtraBold"/>
                <a:cs typeface="Gotham Bold" pitchFamily="50" charset="0"/>
                <a:sym typeface="Poppins ExtraBold"/>
              </a:rPr>
              <a:t>TECHNOLOGY</a:t>
            </a:r>
            <a:endParaRPr sz="1389" kern="0" dirty="0">
              <a:solidFill>
                <a:srgbClr val="FFFFFF"/>
              </a:solidFill>
              <a:latin typeface="Gotham Bold" pitchFamily="50" charset="0"/>
              <a:ea typeface="Poppins ExtraBold"/>
              <a:cs typeface="Gotham Bold" pitchFamily="50" charset="0"/>
              <a:sym typeface="Poppins ExtraBold"/>
            </a:endParaRPr>
          </a:p>
        </p:txBody>
      </p:sp>
      <p:grpSp>
        <p:nvGrpSpPr>
          <p:cNvPr id="247" name="Google Shape;247;p20"/>
          <p:cNvGrpSpPr/>
          <p:nvPr/>
        </p:nvGrpSpPr>
        <p:grpSpPr>
          <a:xfrm>
            <a:off x="9441106" y="2985720"/>
            <a:ext cx="214180" cy="214166"/>
            <a:chOff x="16489560" y="7790526"/>
            <a:chExt cx="1104061" cy="1103988"/>
          </a:xfrm>
        </p:grpSpPr>
        <p:sp>
          <p:nvSpPr>
            <p:cNvPr id="248" name="Google Shape;248;p20"/>
            <p:cNvSpPr/>
            <p:nvPr/>
          </p:nvSpPr>
          <p:spPr>
            <a:xfrm>
              <a:off x="16863236" y="8347220"/>
              <a:ext cx="32168" cy="217023"/>
            </a:xfrm>
            <a:custGeom>
              <a:avLst/>
              <a:gdLst/>
              <a:ahLst/>
              <a:cxnLst/>
              <a:rect l="l" t="t" r="r" b="b"/>
              <a:pathLst>
                <a:path w="438" h="2955" extrusionOk="0">
                  <a:moveTo>
                    <a:pt x="232" y="0"/>
                  </a:moveTo>
                  <a:lnTo>
                    <a:pt x="129" y="26"/>
                  </a:lnTo>
                  <a:lnTo>
                    <a:pt x="77" y="77"/>
                  </a:lnTo>
                  <a:lnTo>
                    <a:pt x="26" y="129"/>
                  </a:lnTo>
                  <a:lnTo>
                    <a:pt x="0" y="231"/>
                  </a:lnTo>
                  <a:lnTo>
                    <a:pt x="0" y="2724"/>
                  </a:lnTo>
                  <a:lnTo>
                    <a:pt x="26" y="2801"/>
                  </a:lnTo>
                  <a:lnTo>
                    <a:pt x="77" y="2878"/>
                  </a:lnTo>
                  <a:lnTo>
                    <a:pt x="129" y="2929"/>
                  </a:lnTo>
                  <a:lnTo>
                    <a:pt x="232" y="2955"/>
                  </a:lnTo>
                  <a:lnTo>
                    <a:pt x="309" y="2929"/>
                  </a:lnTo>
                  <a:lnTo>
                    <a:pt x="386" y="2878"/>
                  </a:lnTo>
                  <a:lnTo>
                    <a:pt x="437" y="2801"/>
                  </a:lnTo>
                  <a:lnTo>
                    <a:pt x="437" y="2724"/>
                  </a:lnTo>
                  <a:lnTo>
                    <a:pt x="437" y="231"/>
                  </a:lnTo>
                  <a:lnTo>
                    <a:pt x="437" y="129"/>
                  </a:lnTo>
                  <a:lnTo>
                    <a:pt x="386" y="77"/>
                  </a:lnTo>
                  <a:lnTo>
                    <a:pt x="309" y="2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17187778" y="8347220"/>
              <a:ext cx="32168" cy="217023"/>
            </a:xfrm>
            <a:custGeom>
              <a:avLst/>
              <a:gdLst/>
              <a:ahLst/>
              <a:cxnLst/>
              <a:rect l="l" t="t" r="r" b="b"/>
              <a:pathLst>
                <a:path w="438" h="2955" extrusionOk="0">
                  <a:moveTo>
                    <a:pt x="206" y="0"/>
                  </a:moveTo>
                  <a:lnTo>
                    <a:pt x="129" y="26"/>
                  </a:lnTo>
                  <a:lnTo>
                    <a:pt x="52" y="77"/>
                  </a:lnTo>
                  <a:lnTo>
                    <a:pt x="27" y="129"/>
                  </a:lnTo>
                  <a:lnTo>
                    <a:pt x="1" y="231"/>
                  </a:lnTo>
                  <a:lnTo>
                    <a:pt x="1" y="2724"/>
                  </a:lnTo>
                  <a:lnTo>
                    <a:pt x="27" y="2801"/>
                  </a:lnTo>
                  <a:lnTo>
                    <a:pt x="52" y="2878"/>
                  </a:lnTo>
                  <a:lnTo>
                    <a:pt x="129" y="2929"/>
                  </a:lnTo>
                  <a:lnTo>
                    <a:pt x="206" y="2955"/>
                  </a:lnTo>
                  <a:lnTo>
                    <a:pt x="309" y="2929"/>
                  </a:lnTo>
                  <a:lnTo>
                    <a:pt x="386" y="2878"/>
                  </a:lnTo>
                  <a:lnTo>
                    <a:pt x="412" y="2801"/>
                  </a:lnTo>
                  <a:lnTo>
                    <a:pt x="438" y="2724"/>
                  </a:lnTo>
                  <a:lnTo>
                    <a:pt x="438" y="231"/>
                  </a:lnTo>
                  <a:lnTo>
                    <a:pt x="412" y="129"/>
                  </a:lnTo>
                  <a:lnTo>
                    <a:pt x="386" y="77"/>
                  </a:lnTo>
                  <a:lnTo>
                    <a:pt x="309" y="2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16489560" y="7790526"/>
              <a:ext cx="1104061" cy="598263"/>
            </a:xfrm>
            <a:custGeom>
              <a:avLst/>
              <a:gdLst/>
              <a:ahLst/>
              <a:cxnLst/>
              <a:rect l="l" t="t" r="r" b="b"/>
              <a:pathLst>
                <a:path w="15033" h="8146" extrusionOk="0">
                  <a:moveTo>
                    <a:pt x="7504" y="0"/>
                  </a:moveTo>
                  <a:lnTo>
                    <a:pt x="7170" y="26"/>
                  </a:lnTo>
                  <a:lnTo>
                    <a:pt x="6836" y="77"/>
                  </a:lnTo>
                  <a:lnTo>
                    <a:pt x="6502" y="154"/>
                  </a:lnTo>
                  <a:lnTo>
                    <a:pt x="6193" y="283"/>
                  </a:lnTo>
                  <a:lnTo>
                    <a:pt x="5885" y="411"/>
                  </a:lnTo>
                  <a:lnTo>
                    <a:pt x="5602" y="565"/>
                  </a:lnTo>
                  <a:lnTo>
                    <a:pt x="5345" y="771"/>
                  </a:lnTo>
                  <a:lnTo>
                    <a:pt x="5088" y="977"/>
                  </a:lnTo>
                  <a:lnTo>
                    <a:pt x="4883" y="1208"/>
                  </a:lnTo>
                  <a:lnTo>
                    <a:pt x="4677" y="1465"/>
                  </a:lnTo>
                  <a:lnTo>
                    <a:pt x="4497" y="1747"/>
                  </a:lnTo>
                  <a:lnTo>
                    <a:pt x="4343" y="2030"/>
                  </a:lnTo>
                  <a:lnTo>
                    <a:pt x="4215" y="2338"/>
                  </a:lnTo>
                  <a:lnTo>
                    <a:pt x="4112" y="2672"/>
                  </a:lnTo>
                  <a:lnTo>
                    <a:pt x="4035" y="3006"/>
                  </a:lnTo>
                  <a:lnTo>
                    <a:pt x="4009" y="3340"/>
                  </a:lnTo>
                  <a:lnTo>
                    <a:pt x="4009" y="3366"/>
                  </a:lnTo>
                  <a:lnTo>
                    <a:pt x="3983" y="3392"/>
                  </a:lnTo>
                  <a:lnTo>
                    <a:pt x="3932" y="3392"/>
                  </a:lnTo>
                  <a:lnTo>
                    <a:pt x="3624" y="3238"/>
                  </a:lnTo>
                  <a:lnTo>
                    <a:pt x="3315" y="3109"/>
                  </a:lnTo>
                  <a:lnTo>
                    <a:pt x="2956" y="3032"/>
                  </a:lnTo>
                  <a:lnTo>
                    <a:pt x="2622" y="3006"/>
                  </a:lnTo>
                  <a:lnTo>
                    <a:pt x="2339" y="3006"/>
                  </a:lnTo>
                  <a:lnTo>
                    <a:pt x="2108" y="3058"/>
                  </a:lnTo>
                  <a:lnTo>
                    <a:pt x="1851" y="3109"/>
                  </a:lnTo>
                  <a:lnTo>
                    <a:pt x="1620" y="3186"/>
                  </a:lnTo>
                  <a:lnTo>
                    <a:pt x="1388" y="3289"/>
                  </a:lnTo>
                  <a:lnTo>
                    <a:pt x="1183" y="3418"/>
                  </a:lnTo>
                  <a:lnTo>
                    <a:pt x="977" y="3572"/>
                  </a:lnTo>
                  <a:lnTo>
                    <a:pt x="797" y="3726"/>
                  </a:lnTo>
                  <a:lnTo>
                    <a:pt x="617" y="3906"/>
                  </a:lnTo>
                  <a:lnTo>
                    <a:pt x="463" y="4111"/>
                  </a:lnTo>
                  <a:lnTo>
                    <a:pt x="335" y="4317"/>
                  </a:lnTo>
                  <a:lnTo>
                    <a:pt x="232" y="4522"/>
                  </a:lnTo>
                  <a:lnTo>
                    <a:pt x="129" y="4754"/>
                  </a:lnTo>
                  <a:lnTo>
                    <a:pt x="78" y="5011"/>
                  </a:lnTo>
                  <a:lnTo>
                    <a:pt x="27" y="5268"/>
                  </a:lnTo>
                  <a:lnTo>
                    <a:pt x="1" y="5525"/>
                  </a:lnTo>
                  <a:lnTo>
                    <a:pt x="1" y="5781"/>
                  </a:lnTo>
                  <a:lnTo>
                    <a:pt x="52" y="6038"/>
                  </a:lnTo>
                  <a:lnTo>
                    <a:pt x="104" y="6295"/>
                  </a:lnTo>
                  <a:lnTo>
                    <a:pt x="181" y="6527"/>
                  </a:lnTo>
                  <a:lnTo>
                    <a:pt x="283" y="6758"/>
                  </a:lnTo>
                  <a:lnTo>
                    <a:pt x="412" y="6989"/>
                  </a:lnTo>
                  <a:lnTo>
                    <a:pt x="566" y="7195"/>
                  </a:lnTo>
                  <a:lnTo>
                    <a:pt x="746" y="7375"/>
                  </a:lnTo>
                  <a:lnTo>
                    <a:pt x="926" y="7554"/>
                  </a:lnTo>
                  <a:lnTo>
                    <a:pt x="1106" y="7683"/>
                  </a:lnTo>
                  <a:lnTo>
                    <a:pt x="1337" y="7837"/>
                  </a:lnTo>
                  <a:lnTo>
                    <a:pt x="1568" y="7940"/>
                  </a:lnTo>
                  <a:lnTo>
                    <a:pt x="1799" y="8017"/>
                  </a:lnTo>
                  <a:lnTo>
                    <a:pt x="2056" y="8094"/>
                  </a:lnTo>
                  <a:lnTo>
                    <a:pt x="2313" y="8145"/>
                  </a:lnTo>
                  <a:lnTo>
                    <a:pt x="12720" y="8145"/>
                  </a:lnTo>
                  <a:lnTo>
                    <a:pt x="12977" y="8094"/>
                  </a:lnTo>
                  <a:lnTo>
                    <a:pt x="13234" y="8017"/>
                  </a:lnTo>
                  <a:lnTo>
                    <a:pt x="13465" y="7940"/>
                  </a:lnTo>
                  <a:lnTo>
                    <a:pt x="13696" y="7837"/>
                  </a:lnTo>
                  <a:lnTo>
                    <a:pt x="13927" y="7683"/>
                  </a:lnTo>
                  <a:lnTo>
                    <a:pt x="14107" y="7554"/>
                  </a:lnTo>
                  <a:lnTo>
                    <a:pt x="14287" y="7375"/>
                  </a:lnTo>
                  <a:lnTo>
                    <a:pt x="14467" y="7195"/>
                  </a:lnTo>
                  <a:lnTo>
                    <a:pt x="14621" y="6989"/>
                  </a:lnTo>
                  <a:lnTo>
                    <a:pt x="14750" y="6758"/>
                  </a:lnTo>
                  <a:lnTo>
                    <a:pt x="14852" y="6527"/>
                  </a:lnTo>
                  <a:lnTo>
                    <a:pt x="14929" y="6295"/>
                  </a:lnTo>
                  <a:lnTo>
                    <a:pt x="14981" y="6038"/>
                  </a:lnTo>
                  <a:lnTo>
                    <a:pt x="15032" y="5781"/>
                  </a:lnTo>
                  <a:lnTo>
                    <a:pt x="15032" y="5525"/>
                  </a:lnTo>
                  <a:lnTo>
                    <a:pt x="15006" y="5242"/>
                  </a:lnTo>
                  <a:lnTo>
                    <a:pt x="14955" y="5011"/>
                  </a:lnTo>
                  <a:lnTo>
                    <a:pt x="14904" y="4754"/>
                  </a:lnTo>
                  <a:lnTo>
                    <a:pt x="14801" y="4522"/>
                  </a:lnTo>
                  <a:lnTo>
                    <a:pt x="14698" y="4317"/>
                  </a:lnTo>
                  <a:lnTo>
                    <a:pt x="14570" y="4111"/>
                  </a:lnTo>
                  <a:lnTo>
                    <a:pt x="14416" y="3906"/>
                  </a:lnTo>
                  <a:lnTo>
                    <a:pt x="14236" y="3726"/>
                  </a:lnTo>
                  <a:lnTo>
                    <a:pt x="14056" y="3572"/>
                  </a:lnTo>
                  <a:lnTo>
                    <a:pt x="13850" y="3418"/>
                  </a:lnTo>
                  <a:lnTo>
                    <a:pt x="13645" y="3289"/>
                  </a:lnTo>
                  <a:lnTo>
                    <a:pt x="13413" y="3186"/>
                  </a:lnTo>
                  <a:lnTo>
                    <a:pt x="13182" y="3109"/>
                  </a:lnTo>
                  <a:lnTo>
                    <a:pt x="12925" y="3058"/>
                  </a:lnTo>
                  <a:lnTo>
                    <a:pt x="12694" y="3006"/>
                  </a:lnTo>
                  <a:lnTo>
                    <a:pt x="12411" y="3006"/>
                  </a:lnTo>
                  <a:lnTo>
                    <a:pt x="12077" y="3032"/>
                  </a:lnTo>
                  <a:lnTo>
                    <a:pt x="11718" y="3109"/>
                  </a:lnTo>
                  <a:lnTo>
                    <a:pt x="11409" y="3238"/>
                  </a:lnTo>
                  <a:lnTo>
                    <a:pt x="11101" y="3392"/>
                  </a:lnTo>
                  <a:lnTo>
                    <a:pt x="11050" y="3392"/>
                  </a:lnTo>
                  <a:lnTo>
                    <a:pt x="11024" y="3366"/>
                  </a:lnTo>
                  <a:lnTo>
                    <a:pt x="11024" y="3340"/>
                  </a:lnTo>
                  <a:lnTo>
                    <a:pt x="10972" y="3006"/>
                  </a:lnTo>
                  <a:lnTo>
                    <a:pt x="10921" y="2672"/>
                  </a:lnTo>
                  <a:lnTo>
                    <a:pt x="10818" y="2338"/>
                  </a:lnTo>
                  <a:lnTo>
                    <a:pt x="10690" y="2030"/>
                  </a:lnTo>
                  <a:lnTo>
                    <a:pt x="10536" y="1747"/>
                  </a:lnTo>
                  <a:lnTo>
                    <a:pt x="10356" y="1465"/>
                  </a:lnTo>
                  <a:lnTo>
                    <a:pt x="10150" y="1208"/>
                  </a:lnTo>
                  <a:lnTo>
                    <a:pt x="9945" y="977"/>
                  </a:lnTo>
                  <a:lnTo>
                    <a:pt x="9688" y="771"/>
                  </a:lnTo>
                  <a:lnTo>
                    <a:pt x="9431" y="565"/>
                  </a:lnTo>
                  <a:lnTo>
                    <a:pt x="9148" y="411"/>
                  </a:lnTo>
                  <a:lnTo>
                    <a:pt x="8840" y="283"/>
                  </a:lnTo>
                  <a:lnTo>
                    <a:pt x="8531" y="154"/>
                  </a:lnTo>
                  <a:lnTo>
                    <a:pt x="8197" y="77"/>
                  </a:lnTo>
                  <a:lnTo>
                    <a:pt x="7863" y="26"/>
                  </a:lnTo>
                  <a:lnTo>
                    <a:pt x="7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16734932" y="8522674"/>
              <a:ext cx="615228" cy="137852"/>
            </a:xfrm>
            <a:custGeom>
              <a:avLst/>
              <a:gdLst/>
              <a:ahLst/>
              <a:cxnLst/>
              <a:rect l="l" t="t" r="r" b="b"/>
              <a:pathLst>
                <a:path w="8377" h="1877" extrusionOk="0">
                  <a:moveTo>
                    <a:pt x="951" y="1"/>
                  </a:moveTo>
                  <a:lnTo>
                    <a:pt x="797" y="26"/>
                  </a:lnTo>
                  <a:lnTo>
                    <a:pt x="668" y="78"/>
                  </a:lnTo>
                  <a:lnTo>
                    <a:pt x="565" y="181"/>
                  </a:lnTo>
                  <a:lnTo>
                    <a:pt x="514" y="309"/>
                  </a:lnTo>
                  <a:lnTo>
                    <a:pt x="0" y="1876"/>
                  </a:lnTo>
                  <a:lnTo>
                    <a:pt x="8377" y="1876"/>
                  </a:lnTo>
                  <a:lnTo>
                    <a:pt x="7863" y="309"/>
                  </a:lnTo>
                  <a:lnTo>
                    <a:pt x="7786" y="181"/>
                  </a:lnTo>
                  <a:lnTo>
                    <a:pt x="7683" y="78"/>
                  </a:lnTo>
                  <a:lnTo>
                    <a:pt x="7554" y="26"/>
                  </a:lnTo>
                  <a:lnTo>
                    <a:pt x="7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16731113" y="8628358"/>
              <a:ext cx="620956" cy="266156"/>
            </a:xfrm>
            <a:custGeom>
              <a:avLst/>
              <a:gdLst/>
              <a:ahLst/>
              <a:cxnLst/>
              <a:rect l="l" t="t" r="r" b="b"/>
              <a:pathLst>
                <a:path w="8455" h="3624" extrusionOk="0">
                  <a:moveTo>
                    <a:pt x="669" y="1"/>
                  </a:moveTo>
                  <a:lnTo>
                    <a:pt x="515" y="26"/>
                  </a:lnTo>
                  <a:lnTo>
                    <a:pt x="412" y="52"/>
                  </a:lnTo>
                  <a:lnTo>
                    <a:pt x="283" y="129"/>
                  </a:lnTo>
                  <a:lnTo>
                    <a:pt x="181" y="206"/>
                  </a:lnTo>
                  <a:lnTo>
                    <a:pt x="104" y="309"/>
                  </a:lnTo>
                  <a:lnTo>
                    <a:pt x="52" y="412"/>
                  </a:lnTo>
                  <a:lnTo>
                    <a:pt x="1" y="540"/>
                  </a:lnTo>
                  <a:lnTo>
                    <a:pt x="1" y="669"/>
                  </a:lnTo>
                  <a:lnTo>
                    <a:pt x="1" y="2955"/>
                  </a:lnTo>
                  <a:lnTo>
                    <a:pt x="1" y="3110"/>
                  </a:lnTo>
                  <a:lnTo>
                    <a:pt x="52" y="3238"/>
                  </a:lnTo>
                  <a:lnTo>
                    <a:pt x="104" y="3341"/>
                  </a:lnTo>
                  <a:lnTo>
                    <a:pt x="181" y="3444"/>
                  </a:lnTo>
                  <a:lnTo>
                    <a:pt x="283" y="3521"/>
                  </a:lnTo>
                  <a:lnTo>
                    <a:pt x="412" y="3572"/>
                  </a:lnTo>
                  <a:lnTo>
                    <a:pt x="515" y="3623"/>
                  </a:lnTo>
                  <a:lnTo>
                    <a:pt x="7940" y="3623"/>
                  </a:lnTo>
                  <a:lnTo>
                    <a:pt x="8043" y="3572"/>
                  </a:lnTo>
                  <a:lnTo>
                    <a:pt x="8172" y="3521"/>
                  </a:lnTo>
                  <a:lnTo>
                    <a:pt x="8274" y="3444"/>
                  </a:lnTo>
                  <a:lnTo>
                    <a:pt x="8351" y="3341"/>
                  </a:lnTo>
                  <a:lnTo>
                    <a:pt x="8403" y="3238"/>
                  </a:lnTo>
                  <a:lnTo>
                    <a:pt x="8454" y="3110"/>
                  </a:lnTo>
                  <a:lnTo>
                    <a:pt x="8454" y="2955"/>
                  </a:lnTo>
                  <a:lnTo>
                    <a:pt x="8454" y="669"/>
                  </a:lnTo>
                  <a:lnTo>
                    <a:pt x="8454" y="540"/>
                  </a:lnTo>
                  <a:lnTo>
                    <a:pt x="8403" y="412"/>
                  </a:lnTo>
                  <a:lnTo>
                    <a:pt x="8351" y="309"/>
                  </a:lnTo>
                  <a:lnTo>
                    <a:pt x="8274" y="206"/>
                  </a:lnTo>
                  <a:lnTo>
                    <a:pt x="8172" y="129"/>
                  </a:lnTo>
                  <a:lnTo>
                    <a:pt x="8043" y="52"/>
                  </a:lnTo>
                  <a:lnTo>
                    <a:pt x="7940" y="26"/>
                  </a:lnTo>
                  <a:lnTo>
                    <a:pt x="77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16797211" y="8694382"/>
              <a:ext cx="488760" cy="134106"/>
            </a:xfrm>
            <a:custGeom>
              <a:avLst/>
              <a:gdLst/>
              <a:ahLst/>
              <a:cxnLst/>
              <a:rect l="l" t="t" r="r" b="b"/>
              <a:pathLst>
                <a:path w="6655" h="1826" extrusionOk="0">
                  <a:moveTo>
                    <a:pt x="129" y="1"/>
                  </a:moveTo>
                  <a:lnTo>
                    <a:pt x="77" y="27"/>
                  </a:lnTo>
                  <a:lnTo>
                    <a:pt x="26" y="52"/>
                  </a:lnTo>
                  <a:lnTo>
                    <a:pt x="0" y="78"/>
                  </a:lnTo>
                  <a:lnTo>
                    <a:pt x="0" y="129"/>
                  </a:lnTo>
                  <a:lnTo>
                    <a:pt x="0" y="1697"/>
                  </a:lnTo>
                  <a:lnTo>
                    <a:pt x="0" y="1748"/>
                  </a:lnTo>
                  <a:lnTo>
                    <a:pt x="26" y="1799"/>
                  </a:lnTo>
                  <a:lnTo>
                    <a:pt x="77" y="1825"/>
                  </a:lnTo>
                  <a:lnTo>
                    <a:pt x="6578" y="1825"/>
                  </a:lnTo>
                  <a:lnTo>
                    <a:pt x="6629" y="1799"/>
                  </a:lnTo>
                  <a:lnTo>
                    <a:pt x="6655" y="1748"/>
                  </a:lnTo>
                  <a:lnTo>
                    <a:pt x="6655" y="1697"/>
                  </a:lnTo>
                  <a:lnTo>
                    <a:pt x="6655" y="129"/>
                  </a:lnTo>
                  <a:lnTo>
                    <a:pt x="6655" y="78"/>
                  </a:lnTo>
                  <a:lnTo>
                    <a:pt x="6629" y="52"/>
                  </a:lnTo>
                  <a:lnTo>
                    <a:pt x="6578" y="27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16866981" y="8694382"/>
              <a:ext cx="66172" cy="71827"/>
            </a:xfrm>
            <a:custGeom>
              <a:avLst/>
              <a:gdLst/>
              <a:ahLst/>
              <a:cxnLst/>
              <a:rect l="l" t="t" r="r" b="b"/>
              <a:pathLst>
                <a:path w="901" h="978" extrusionOk="0">
                  <a:moveTo>
                    <a:pt x="1" y="1"/>
                  </a:moveTo>
                  <a:lnTo>
                    <a:pt x="1" y="515"/>
                  </a:lnTo>
                  <a:lnTo>
                    <a:pt x="1" y="618"/>
                  </a:lnTo>
                  <a:lnTo>
                    <a:pt x="26" y="695"/>
                  </a:lnTo>
                  <a:lnTo>
                    <a:pt x="78" y="772"/>
                  </a:lnTo>
                  <a:lnTo>
                    <a:pt x="129" y="849"/>
                  </a:lnTo>
                  <a:lnTo>
                    <a:pt x="181" y="900"/>
                  </a:lnTo>
                  <a:lnTo>
                    <a:pt x="258" y="952"/>
                  </a:lnTo>
                  <a:lnTo>
                    <a:pt x="360" y="977"/>
                  </a:lnTo>
                  <a:lnTo>
                    <a:pt x="540" y="977"/>
                  </a:lnTo>
                  <a:lnTo>
                    <a:pt x="617" y="952"/>
                  </a:lnTo>
                  <a:lnTo>
                    <a:pt x="695" y="900"/>
                  </a:lnTo>
                  <a:lnTo>
                    <a:pt x="772" y="849"/>
                  </a:lnTo>
                  <a:lnTo>
                    <a:pt x="823" y="772"/>
                  </a:lnTo>
                  <a:lnTo>
                    <a:pt x="849" y="695"/>
                  </a:lnTo>
                  <a:lnTo>
                    <a:pt x="874" y="618"/>
                  </a:lnTo>
                  <a:lnTo>
                    <a:pt x="900" y="515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16976484" y="8694382"/>
              <a:ext cx="68008" cy="71827"/>
            </a:xfrm>
            <a:custGeom>
              <a:avLst/>
              <a:gdLst/>
              <a:ahLst/>
              <a:cxnLst/>
              <a:rect l="l" t="t" r="r" b="b"/>
              <a:pathLst>
                <a:path w="926" h="978" extrusionOk="0">
                  <a:moveTo>
                    <a:pt x="0" y="1"/>
                  </a:moveTo>
                  <a:lnTo>
                    <a:pt x="0" y="515"/>
                  </a:lnTo>
                  <a:lnTo>
                    <a:pt x="26" y="618"/>
                  </a:lnTo>
                  <a:lnTo>
                    <a:pt x="51" y="695"/>
                  </a:lnTo>
                  <a:lnTo>
                    <a:pt x="77" y="772"/>
                  </a:lnTo>
                  <a:lnTo>
                    <a:pt x="154" y="849"/>
                  </a:lnTo>
                  <a:lnTo>
                    <a:pt x="206" y="900"/>
                  </a:lnTo>
                  <a:lnTo>
                    <a:pt x="283" y="952"/>
                  </a:lnTo>
                  <a:lnTo>
                    <a:pt x="360" y="977"/>
                  </a:lnTo>
                  <a:lnTo>
                    <a:pt x="565" y="977"/>
                  </a:lnTo>
                  <a:lnTo>
                    <a:pt x="642" y="952"/>
                  </a:lnTo>
                  <a:lnTo>
                    <a:pt x="719" y="900"/>
                  </a:lnTo>
                  <a:lnTo>
                    <a:pt x="797" y="849"/>
                  </a:lnTo>
                  <a:lnTo>
                    <a:pt x="848" y="772"/>
                  </a:lnTo>
                  <a:lnTo>
                    <a:pt x="874" y="695"/>
                  </a:lnTo>
                  <a:lnTo>
                    <a:pt x="899" y="618"/>
                  </a:lnTo>
                  <a:lnTo>
                    <a:pt x="925" y="515"/>
                  </a:lnTo>
                  <a:lnTo>
                    <a:pt x="9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17155757" y="7841421"/>
              <a:ext cx="345400" cy="375658"/>
            </a:xfrm>
            <a:custGeom>
              <a:avLst/>
              <a:gdLst/>
              <a:ahLst/>
              <a:cxnLst/>
              <a:rect l="l" t="t" r="r" b="b"/>
              <a:pathLst>
                <a:path w="4703" h="5115" extrusionOk="0">
                  <a:moveTo>
                    <a:pt x="2338" y="1543"/>
                  </a:moveTo>
                  <a:lnTo>
                    <a:pt x="2544" y="1568"/>
                  </a:lnTo>
                  <a:lnTo>
                    <a:pt x="2749" y="1645"/>
                  </a:lnTo>
                  <a:lnTo>
                    <a:pt x="2904" y="1722"/>
                  </a:lnTo>
                  <a:lnTo>
                    <a:pt x="3058" y="1851"/>
                  </a:lnTo>
                  <a:lnTo>
                    <a:pt x="3186" y="2005"/>
                  </a:lnTo>
                  <a:lnTo>
                    <a:pt x="3289" y="2159"/>
                  </a:lnTo>
                  <a:lnTo>
                    <a:pt x="3340" y="2365"/>
                  </a:lnTo>
                  <a:lnTo>
                    <a:pt x="3366" y="2570"/>
                  </a:lnTo>
                  <a:lnTo>
                    <a:pt x="3340" y="2776"/>
                  </a:lnTo>
                  <a:lnTo>
                    <a:pt x="3289" y="2956"/>
                  </a:lnTo>
                  <a:lnTo>
                    <a:pt x="3186" y="3136"/>
                  </a:lnTo>
                  <a:lnTo>
                    <a:pt x="3058" y="3264"/>
                  </a:lnTo>
                  <a:lnTo>
                    <a:pt x="2904" y="3393"/>
                  </a:lnTo>
                  <a:lnTo>
                    <a:pt x="2749" y="3495"/>
                  </a:lnTo>
                  <a:lnTo>
                    <a:pt x="2544" y="3547"/>
                  </a:lnTo>
                  <a:lnTo>
                    <a:pt x="2338" y="3572"/>
                  </a:lnTo>
                  <a:lnTo>
                    <a:pt x="2133" y="3547"/>
                  </a:lnTo>
                  <a:lnTo>
                    <a:pt x="1953" y="3495"/>
                  </a:lnTo>
                  <a:lnTo>
                    <a:pt x="1773" y="3393"/>
                  </a:lnTo>
                  <a:lnTo>
                    <a:pt x="1644" y="3264"/>
                  </a:lnTo>
                  <a:lnTo>
                    <a:pt x="1516" y="3136"/>
                  </a:lnTo>
                  <a:lnTo>
                    <a:pt x="1413" y="2956"/>
                  </a:lnTo>
                  <a:lnTo>
                    <a:pt x="1362" y="2776"/>
                  </a:lnTo>
                  <a:lnTo>
                    <a:pt x="1336" y="2570"/>
                  </a:lnTo>
                  <a:lnTo>
                    <a:pt x="1362" y="2365"/>
                  </a:lnTo>
                  <a:lnTo>
                    <a:pt x="1413" y="2159"/>
                  </a:lnTo>
                  <a:lnTo>
                    <a:pt x="1516" y="2005"/>
                  </a:lnTo>
                  <a:lnTo>
                    <a:pt x="1644" y="1851"/>
                  </a:lnTo>
                  <a:lnTo>
                    <a:pt x="1773" y="1722"/>
                  </a:lnTo>
                  <a:lnTo>
                    <a:pt x="1953" y="1645"/>
                  </a:lnTo>
                  <a:lnTo>
                    <a:pt x="2133" y="1568"/>
                  </a:lnTo>
                  <a:lnTo>
                    <a:pt x="2338" y="1543"/>
                  </a:lnTo>
                  <a:close/>
                  <a:moveTo>
                    <a:pt x="2133" y="1"/>
                  </a:moveTo>
                  <a:lnTo>
                    <a:pt x="2056" y="27"/>
                  </a:lnTo>
                  <a:lnTo>
                    <a:pt x="1953" y="78"/>
                  </a:lnTo>
                  <a:lnTo>
                    <a:pt x="1901" y="129"/>
                  </a:lnTo>
                  <a:lnTo>
                    <a:pt x="1850" y="232"/>
                  </a:lnTo>
                  <a:lnTo>
                    <a:pt x="1773" y="669"/>
                  </a:lnTo>
                  <a:lnTo>
                    <a:pt x="1722" y="772"/>
                  </a:lnTo>
                  <a:lnTo>
                    <a:pt x="1619" y="875"/>
                  </a:lnTo>
                  <a:lnTo>
                    <a:pt x="1233" y="1080"/>
                  </a:lnTo>
                  <a:lnTo>
                    <a:pt x="1105" y="1132"/>
                  </a:lnTo>
                  <a:lnTo>
                    <a:pt x="976" y="1106"/>
                  </a:lnTo>
                  <a:lnTo>
                    <a:pt x="565" y="977"/>
                  </a:lnTo>
                  <a:lnTo>
                    <a:pt x="463" y="952"/>
                  </a:lnTo>
                  <a:lnTo>
                    <a:pt x="385" y="977"/>
                  </a:lnTo>
                  <a:lnTo>
                    <a:pt x="283" y="1029"/>
                  </a:lnTo>
                  <a:lnTo>
                    <a:pt x="231" y="1106"/>
                  </a:lnTo>
                  <a:lnTo>
                    <a:pt x="26" y="1466"/>
                  </a:lnTo>
                  <a:lnTo>
                    <a:pt x="0" y="1543"/>
                  </a:lnTo>
                  <a:lnTo>
                    <a:pt x="0" y="1645"/>
                  </a:lnTo>
                  <a:lnTo>
                    <a:pt x="26" y="1748"/>
                  </a:lnTo>
                  <a:lnTo>
                    <a:pt x="77" y="1825"/>
                  </a:lnTo>
                  <a:lnTo>
                    <a:pt x="411" y="2108"/>
                  </a:lnTo>
                  <a:lnTo>
                    <a:pt x="488" y="2211"/>
                  </a:lnTo>
                  <a:lnTo>
                    <a:pt x="514" y="2339"/>
                  </a:lnTo>
                  <a:lnTo>
                    <a:pt x="514" y="2776"/>
                  </a:lnTo>
                  <a:lnTo>
                    <a:pt x="488" y="2904"/>
                  </a:lnTo>
                  <a:lnTo>
                    <a:pt x="411" y="3007"/>
                  </a:lnTo>
                  <a:lnTo>
                    <a:pt x="77" y="3316"/>
                  </a:lnTo>
                  <a:lnTo>
                    <a:pt x="26" y="3393"/>
                  </a:lnTo>
                  <a:lnTo>
                    <a:pt x="0" y="3470"/>
                  </a:lnTo>
                  <a:lnTo>
                    <a:pt x="0" y="3572"/>
                  </a:lnTo>
                  <a:lnTo>
                    <a:pt x="26" y="3675"/>
                  </a:lnTo>
                  <a:lnTo>
                    <a:pt x="231" y="4009"/>
                  </a:lnTo>
                  <a:lnTo>
                    <a:pt x="283" y="4086"/>
                  </a:lnTo>
                  <a:lnTo>
                    <a:pt x="385" y="4138"/>
                  </a:lnTo>
                  <a:lnTo>
                    <a:pt x="463" y="4163"/>
                  </a:lnTo>
                  <a:lnTo>
                    <a:pt x="565" y="4163"/>
                  </a:lnTo>
                  <a:lnTo>
                    <a:pt x="976" y="4009"/>
                  </a:lnTo>
                  <a:lnTo>
                    <a:pt x="1105" y="4009"/>
                  </a:lnTo>
                  <a:lnTo>
                    <a:pt x="1233" y="4035"/>
                  </a:lnTo>
                  <a:lnTo>
                    <a:pt x="1619" y="4266"/>
                  </a:lnTo>
                  <a:lnTo>
                    <a:pt x="1722" y="4343"/>
                  </a:lnTo>
                  <a:lnTo>
                    <a:pt x="1773" y="4472"/>
                  </a:lnTo>
                  <a:lnTo>
                    <a:pt x="1850" y="4883"/>
                  </a:lnTo>
                  <a:lnTo>
                    <a:pt x="1901" y="4986"/>
                  </a:lnTo>
                  <a:lnTo>
                    <a:pt x="1953" y="5063"/>
                  </a:lnTo>
                  <a:lnTo>
                    <a:pt x="2056" y="5088"/>
                  </a:lnTo>
                  <a:lnTo>
                    <a:pt x="2133" y="5114"/>
                  </a:lnTo>
                  <a:lnTo>
                    <a:pt x="2544" y="5114"/>
                  </a:lnTo>
                  <a:lnTo>
                    <a:pt x="2647" y="5088"/>
                  </a:lnTo>
                  <a:lnTo>
                    <a:pt x="2724" y="5063"/>
                  </a:lnTo>
                  <a:lnTo>
                    <a:pt x="2801" y="4986"/>
                  </a:lnTo>
                  <a:lnTo>
                    <a:pt x="2826" y="4883"/>
                  </a:lnTo>
                  <a:lnTo>
                    <a:pt x="2929" y="4472"/>
                  </a:lnTo>
                  <a:lnTo>
                    <a:pt x="2981" y="4343"/>
                  </a:lnTo>
                  <a:lnTo>
                    <a:pt x="3083" y="4266"/>
                  </a:lnTo>
                  <a:lnTo>
                    <a:pt x="3443" y="4035"/>
                  </a:lnTo>
                  <a:lnTo>
                    <a:pt x="3572" y="4009"/>
                  </a:lnTo>
                  <a:lnTo>
                    <a:pt x="3700" y="4009"/>
                  </a:lnTo>
                  <a:lnTo>
                    <a:pt x="4137" y="4163"/>
                  </a:lnTo>
                  <a:lnTo>
                    <a:pt x="4214" y="4163"/>
                  </a:lnTo>
                  <a:lnTo>
                    <a:pt x="4317" y="4138"/>
                  </a:lnTo>
                  <a:lnTo>
                    <a:pt x="4394" y="4086"/>
                  </a:lnTo>
                  <a:lnTo>
                    <a:pt x="4471" y="4009"/>
                  </a:lnTo>
                  <a:lnTo>
                    <a:pt x="4676" y="3675"/>
                  </a:lnTo>
                  <a:lnTo>
                    <a:pt x="4702" y="3572"/>
                  </a:lnTo>
                  <a:lnTo>
                    <a:pt x="4702" y="3470"/>
                  </a:lnTo>
                  <a:lnTo>
                    <a:pt x="4676" y="3393"/>
                  </a:lnTo>
                  <a:lnTo>
                    <a:pt x="4625" y="3316"/>
                  </a:lnTo>
                  <a:lnTo>
                    <a:pt x="4291" y="3007"/>
                  </a:lnTo>
                  <a:lnTo>
                    <a:pt x="4214" y="2904"/>
                  </a:lnTo>
                  <a:lnTo>
                    <a:pt x="4188" y="2776"/>
                  </a:lnTo>
                  <a:lnTo>
                    <a:pt x="4188" y="2339"/>
                  </a:lnTo>
                  <a:lnTo>
                    <a:pt x="4214" y="2211"/>
                  </a:lnTo>
                  <a:lnTo>
                    <a:pt x="4291" y="2108"/>
                  </a:lnTo>
                  <a:lnTo>
                    <a:pt x="4625" y="1825"/>
                  </a:lnTo>
                  <a:lnTo>
                    <a:pt x="4676" y="1748"/>
                  </a:lnTo>
                  <a:lnTo>
                    <a:pt x="4702" y="1645"/>
                  </a:lnTo>
                  <a:lnTo>
                    <a:pt x="4702" y="1543"/>
                  </a:lnTo>
                  <a:lnTo>
                    <a:pt x="4676" y="1466"/>
                  </a:lnTo>
                  <a:lnTo>
                    <a:pt x="4471" y="1106"/>
                  </a:lnTo>
                  <a:lnTo>
                    <a:pt x="4394" y="1029"/>
                  </a:lnTo>
                  <a:lnTo>
                    <a:pt x="4317" y="977"/>
                  </a:lnTo>
                  <a:lnTo>
                    <a:pt x="4214" y="952"/>
                  </a:lnTo>
                  <a:lnTo>
                    <a:pt x="4137" y="977"/>
                  </a:lnTo>
                  <a:lnTo>
                    <a:pt x="3700" y="1106"/>
                  </a:lnTo>
                  <a:lnTo>
                    <a:pt x="3572" y="1132"/>
                  </a:lnTo>
                  <a:lnTo>
                    <a:pt x="3443" y="1080"/>
                  </a:lnTo>
                  <a:lnTo>
                    <a:pt x="3083" y="875"/>
                  </a:lnTo>
                  <a:lnTo>
                    <a:pt x="2981" y="772"/>
                  </a:lnTo>
                  <a:lnTo>
                    <a:pt x="2929" y="669"/>
                  </a:lnTo>
                  <a:lnTo>
                    <a:pt x="2826" y="232"/>
                  </a:lnTo>
                  <a:lnTo>
                    <a:pt x="2801" y="129"/>
                  </a:lnTo>
                  <a:lnTo>
                    <a:pt x="2724" y="78"/>
                  </a:lnTo>
                  <a:lnTo>
                    <a:pt x="2647" y="27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26" y="2694531"/>
            <a:ext cx="589995" cy="3364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3" y="2749239"/>
            <a:ext cx="437280" cy="2493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70" y="2770279"/>
            <a:ext cx="443186" cy="252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02" y="2756741"/>
            <a:ext cx="480921" cy="2742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16" y="3072334"/>
            <a:ext cx="583125" cy="33258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66" y="3077491"/>
            <a:ext cx="583125" cy="3325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1" y="3059743"/>
            <a:ext cx="554258" cy="31611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77" y="3501951"/>
            <a:ext cx="541827" cy="3090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7" y="3514937"/>
            <a:ext cx="465074" cy="2652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37" y="3514937"/>
            <a:ext cx="460468" cy="2626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22" y="3515772"/>
            <a:ext cx="465996" cy="26577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33" y="3915842"/>
            <a:ext cx="552266" cy="31498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29" y="3942834"/>
            <a:ext cx="510949" cy="2914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36" y="3930093"/>
            <a:ext cx="510949" cy="29141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15" y="3972255"/>
            <a:ext cx="354445" cy="20215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74" y="4394593"/>
            <a:ext cx="412849" cy="23546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94" y="4374425"/>
            <a:ext cx="434057" cy="24756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09" y="4402661"/>
            <a:ext cx="384599" cy="21935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67" y="4394592"/>
            <a:ext cx="442156" cy="25218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83" y="4822437"/>
            <a:ext cx="417273" cy="2379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94" y="4793169"/>
            <a:ext cx="480921" cy="27428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97" y="4824134"/>
            <a:ext cx="311683" cy="240096"/>
          </a:xfrm>
          <a:prstGeom prst="rect">
            <a:avLst/>
          </a:prstGeom>
        </p:spPr>
      </p:pic>
      <p:sp>
        <p:nvSpPr>
          <p:cNvPr id="281" name="Google Shape;137;p20"/>
          <p:cNvSpPr txBox="1"/>
          <p:nvPr/>
        </p:nvSpPr>
        <p:spPr>
          <a:xfrm>
            <a:off x="4045397" y="5206158"/>
            <a:ext cx="1988708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89" kern="0" dirty="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SERVICES</a:t>
            </a:r>
            <a:endParaRPr sz="1389" kern="0" dirty="0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30" y="5486317"/>
            <a:ext cx="525171" cy="60876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37" y="5570671"/>
            <a:ext cx="1218673" cy="42748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84" y="6118152"/>
            <a:ext cx="501720" cy="50172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73" y="5934127"/>
            <a:ext cx="764078" cy="764078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50774" y="4607242"/>
            <a:ext cx="1908230" cy="1070887"/>
          </a:xfrm>
          <a:prstGeom prst="rect">
            <a:avLst/>
          </a:prstGeom>
        </p:spPr>
      </p:pic>
      <p:graphicFrame>
        <p:nvGraphicFramePr>
          <p:cNvPr id="284" name="Google Shape;135;p20"/>
          <p:cNvGraphicFramePr/>
          <p:nvPr/>
        </p:nvGraphicFramePr>
        <p:xfrm>
          <a:off x="6171250" y="4677742"/>
          <a:ext cx="2130492" cy="209293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2935">
                  <a:extLst>
                    <a:ext uri="{9D8B030D-6E8A-4147-A177-3AD203B41FA5}">
                      <a16:colId xmlns:a16="http://schemas.microsoft.com/office/drawing/2014/main" val="1211870803"/>
                    </a:ext>
                  </a:extLst>
                </a:gridCol>
                <a:gridCol w="1427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50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Poppins ExtraBold"/>
                        <a:cs typeface="Gotham Light" pitchFamily="50" charset="0"/>
                        <a:sym typeface="Poppins ExtraBold"/>
                      </a:endParaRPr>
                    </a:p>
                  </a:txBody>
                  <a:tcPr marL="36284" marR="36284" marT="36284" marB="3628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Poppins ExtraBold"/>
                          <a:cs typeface="Gotham Light" pitchFamily="50" charset="0"/>
                          <a:sym typeface="Poppins ExtraBold"/>
                        </a:rPr>
                        <a:t>3</a:t>
                      </a:r>
                      <a:r>
                        <a:rPr lang="en" sz="800" baseline="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Poppins ExtraBold"/>
                          <a:cs typeface="Gotham Light" pitchFamily="50" charset="0"/>
                          <a:sym typeface="Poppins ExtraBold"/>
                        </a:rPr>
                        <a:t> nodes</a:t>
                      </a:r>
                      <a:r>
                        <a:rPr lang="en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Poppins ExtraBold"/>
                          <a:cs typeface="Gotham Light" pitchFamily="50" charset="0"/>
                          <a:sym typeface="Poppins ExtraBold"/>
                        </a:rPr>
                        <a:t>  NVIDIA DGX A100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Poppins ExtraBold"/>
                        <a:cs typeface="Gotham Light" pitchFamily="50" charset="0"/>
                        <a:sym typeface="Poppins ExtraBold"/>
                      </a:endParaRPr>
                    </a:p>
                  </a:txBody>
                  <a:tcPr marL="36284" marR="36284" marT="36284" marB="36284" anchor="ctr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5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 err="1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GPUs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16X</a:t>
                      </a:r>
                      <a:r>
                        <a:rPr lang="en" sz="800" baseline="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 NVIDIA A100 80GB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5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GPU </a:t>
                      </a:r>
                      <a:r>
                        <a:rPr lang="es-EC" sz="800" dirty="0" err="1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Mem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1280GB total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50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CPU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Dual AMD Rome 7742, 256 cores total, 2.25-3.4 GHz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50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 err="1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System</a:t>
                      </a:r>
                      <a:r>
                        <a:rPr lang="es-EC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 </a:t>
                      </a:r>
                      <a:r>
                        <a:rPr lang="es-EC" sz="800" dirty="0" err="1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Mem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4TB total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4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 err="1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Networking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Up to 6x Single-Port NVIDIA</a:t>
                      </a:r>
                      <a:r>
                        <a:rPr lang="es-EC" sz="800" baseline="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 ConnextX-7 200Gb/s </a:t>
                      </a:r>
                      <a:r>
                        <a:rPr lang="es-EC" sz="800" baseline="0" dirty="0" err="1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InfiniBand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21592"/>
                  </a:ext>
                </a:extLst>
              </a:tr>
              <a:tr h="31450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Storage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4x1.92TB M.2 NVME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 err="1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Internal</a:t>
                      </a:r>
                      <a:r>
                        <a:rPr lang="es-EC" sz="800" dirty="0">
                          <a:solidFill>
                            <a:schemeClr val="lt1"/>
                          </a:solidFill>
                          <a:latin typeface="Gotham Light" pitchFamily="50" charset="0"/>
                          <a:ea typeface="Anaheim"/>
                          <a:cs typeface="Gotham Light" pitchFamily="50" charset="0"/>
                          <a:sym typeface="Anaheim"/>
                        </a:rPr>
                        <a:t> Store:60TB </a:t>
                      </a:r>
                      <a:endParaRPr sz="800" dirty="0">
                        <a:solidFill>
                          <a:schemeClr val="lt1"/>
                        </a:solidFill>
                        <a:latin typeface="Gotham Light" pitchFamily="50" charset="0"/>
                        <a:ea typeface="Anaheim"/>
                        <a:cs typeface="Gotham Light" pitchFamily="50" charset="0"/>
                        <a:sym typeface="Anaheim"/>
                      </a:endParaRPr>
                    </a:p>
                  </a:txBody>
                  <a:tcPr marL="36284" marR="36284" marT="36284" marB="36284" anchor="ctr">
                    <a:lnL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985652"/>
                  </a:ext>
                </a:extLst>
              </a:tr>
            </a:tbl>
          </a:graphicData>
        </a:graphic>
      </p:graphicFrame>
      <p:sp>
        <p:nvSpPr>
          <p:cNvPr id="285" name="Google Shape;109;p20"/>
          <p:cNvSpPr/>
          <p:nvPr/>
        </p:nvSpPr>
        <p:spPr>
          <a:xfrm flipH="1">
            <a:off x="8570117" y="2856115"/>
            <a:ext cx="471489" cy="476133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55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6" name="Google Shape;247;p20"/>
          <p:cNvGrpSpPr/>
          <p:nvPr/>
        </p:nvGrpSpPr>
        <p:grpSpPr>
          <a:xfrm>
            <a:off x="8698773" y="2985720"/>
            <a:ext cx="214180" cy="214166"/>
            <a:chOff x="16489560" y="7790526"/>
            <a:chExt cx="1104061" cy="1103988"/>
          </a:xfrm>
        </p:grpSpPr>
        <p:sp>
          <p:nvSpPr>
            <p:cNvPr id="287" name="Google Shape;248;p20"/>
            <p:cNvSpPr/>
            <p:nvPr/>
          </p:nvSpPr>
          <p:spPr>
            <a:xfrm>
              <a:off x="16863236" y="8347220"/>
              <a:ext cx="32168" cy="217023"/>
            </a:xfrm>
            <a:custGeom>
              <a:avLst/>
              <a:gdLst/>
              <a:ahLst/>
              <a:cxnLst/>
              <a:rect l="l" t="t" r="r" b="b"/>
              <a:pathLst>
                <a:path w="438" h="2955" extrusionOk="0">
                  <a:moveTo>
                    <a:pt x="232" y="0"/>
                  </a:moveTo>
                  <a:lnTo>
                    <a:pt x="129" y="26"/>
                  </a:lnTo>
                  <a:lnTo>
                    <a:pt x="77" y="77"/>
                  </a:lnTo>
                  <a:lnTo>
                    <a:pt x="26" y="129"/>
                  </a:lnTo>
                  <a:lnTo>
                    <a:pt x="0" y="231"/>
                  </a:lnTo>
                  <a:lnTo>
                    <a:pt x="0" y="2724"/>
                  </a:lnTo>
                  <a:lnTo>
                    <a:pt x="26" y="2801"/>
                  </a:lnTo>
                  <a:lnTo>
                    <a:pt x="77" y="2878"/>
                  </a:lnTo>
                  <a:lnTo>
                    <a:pt x="129" y="2929"/>
                  </a:lnTo>
                  <a:lnTo>
                    <a:pt x="232" y="2955"/>
                  </a:lnTo>
                  <a:lnTo>
                    <a:pt x="309" y="2929"/>
                  </a:lnTo>
                  <a:lnTo>
                    <a:pt x="386" y="2878"/>
                  </a:lnTo>
                  <a:lnTo>
                    <a:pt x="437" y="2801"/>
                  </a:lnTo>
                  <a:lnTo>
                    <a:pt x="437" y="2724"/>
                  </a:lnTo>
                  <a:lnTo>
                    <a:pt x="437" y="231"/>
                  </a:lnTo>
                  <a:lnTo>
                    <a:pt x="437" y="129"/>
                  </a:lnTo>
                  <a:lnTo>
                    <a:pt x="386" y="77"/>
                  </a:lnTo>
                  <a:lnTo>
                    <a:pt x="309" y="2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49;p20"/>
            <p:cNvSpPr/>
            <p:nvPr/>
          </p:nvSpPr>
          <p:spPr>
            <a:xfrm>
              <a:off x="17187778" y="8347220"/>
              <a:ext cx="32168" cy="217023"/>
            </a:xfrm>
            <a:custGeom>
              <a:avLst/>
              <a:gdLst/>
              <a:ahLst/>
              <a:cxnLst/>
              <a:rect l="l" t="t" r="r" b="b"/>
              <a:pathLst>
                <a:path w="438" h="2955" extrusionOk="0">
                  <a:moveTo>
                    <a:pt x="206" y="0"/>
                  </a:moveTo>
                  <a:lnTo>
                    <a:pt x="129" y="26"/>
                  </a:lnTo>
                  <a:lnTo>
                    <a:pt x="52" y="77"/>
                  </a:lnTo>
                  <a:lnTo>
                    <a:pt x="27" y="129"/>
                  </a:lnTo>
                  <a:lnTo>
                    <a:pt x="1" y="231"/>
                  </a:lnTo>
                  <a:lnTo>
                    <a:pt x="1" y="2724"/>
                  </a:lnTo>
                  <a:lnTo>
                    <a:pt x="27" y="2801"/>
                  </a:lnTo>
                  <a:lnTo>
                    <a:pt x="52" y="2878"/>
                  </a:lnTo>
                  <a:lnTo>
                    <a:pt x="129" y="2929"/>
                  </a:lnTo>
                  <a:lnTo>
                    <a:pt x="206" y="2955"/>
                  </a:lnTo>
                  <a:lnTo>
                    <a:pt x="309" y="2929"/>
                  </a:lnTo>
                  <a:lnTo>
                    <a:pt x="386" y="2878"/>
                  </a:lnTo>
                  <a:lnTo>
                    <a:pt x="412" y="2801"/>
                  </a:lnTo>
                  <a:lnTo>
                    <a:pt x="438" y="2724"/>
                  </a:lnTo>
                  <a:lnTo>
                    <a:pt x="438" y="231"/>
                  </a:lnTo>
                  <a:lnTo>
                    <a:pt x="412" y="129"/>
                  </a:lnTo>
                  <a:lnTo>
                    <a:pt x="386" y="77"/>
                  </a:lnTo>
                  <a:lnTo>
                    <a:pt x="309" y="2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0;p20"/>
            <p:cNvSpPr/>
            <p:nvPr/>
          </p:nvSpPr>
          <p:spPr>
            <a:xfrm>
              <a:off x="16489560" y="7790526"/>
              <a:ext cx="1104061" cy="598263"/>
            </a:xfrm>
            <a:custGeom>
              <a:avLst/>
              <a:gdLst/>
              <a:ahLst/>
              <a:cxnLst/>
              <a:rect l="l" t="t" r="r" b="b"/>
              <a:pathLst>
                <a:path w="15033" h="8146" extrusionOk="0">
                  <a:moveTo>
                    <a:pt x="7504" y="0"/>
                  </a:moveTo>
                  <a:lnTo>
                    <a:pt x="7170" y="26"/>
                  </a:lnTo>
                  <a:lnTo>
                    <a:pt x="6836" y="77"/>
                  </a:lnTo>
                  <a:lnTo>
                    <a:pt x="6502" y="154"/>
                  </a:lnTo>
                  <a:lnTo>
                    <a:pt x="6193" y="283"/>
                  </a:lnTo>
                  <a:lnTo>
                    <a:pt x="5885" y="411"/>
                  </a:lnTo>
                  <a:lnTo>
                    <a:pt x="5602" y="565"/>
                  </a:lnTo>
                  <a:lnTo>
                    <a:pt x="5345" y="771"/>
                  </a:lnTo>
                  <a:lnTo>
                    <a:pt x="5088" y="977"/>
                  </a:lnTo>
                  <a:lnTo>
                    <a:pt x="4883" y="1208"/>
                  </a:lnTo>
                  <a:lnTo>
                    <a:pt x="4677" y="1465"/>
                  </a:lnTo>
                  <a:lnTo>
                    <a:pt x="4497" y="1747"/>
                  </a:lnTo>
                  <a:lnTo>
                    <a:pt x="4343" y="2030"/>
                  </a:lnTo>
                  <a:lnTo>
                    <a:pt x="4215" y="2338"/>
                  </a:lnTo>
                  <a:lnTo>
                    <a:pt x="4112" y="2672"/>
                  </a:lnTo>
                  <a:lnTo>
                    <a:pt x="4035" y="3006"/>
                  </a:lnTo>
                  <a:lnTo>
                    <a:pt x="4009" y="3340"/>
                  </a:lnTo>
                  <a:lnTo>
                    <a:pt x="4009" y="3366"/>
                  </a:lnTo>
                  <a:lnTo>
                    <a:pt x="3983" y="3392"/>
                  </a:lnTo>
                  <a:lnTo>
                    <a:pt x="3932" y="3392"/>
                  </a:lnTo>
                  <a:lnTo>
                    <a:pt x="3624" y="3238"/>
                  </a:lnTo>
                  <a:lnTo>
                    <a:pt x="3315" y="3109"/>
                  </a:lnTo>
                  <a:lnTo>
                    <a:pt x="2956" y="3032"/>
                  </a:lnTo>
                  <a:lnTo>
                    <a:pt x="2622" y="3006"/>
                  </a:lnTo>
                  <a:lnTo>
                    <a:pt x="2339" y="3006"/>
                  </a:lnTo>
                  <a:lnTo>
                    <a:pt x="2108" y="3058"/>
                  </a:lnTo>
                  <a:lnTo>
                    <a:pt x="1851" y="3109"/>
                  </a:lnTo>
                  <a:lnTo>
                    <a:pt x="1620" y="3186"/>
                  </a:lnTo>
                  <a:lnTo>
                    <a:pt x="1388" y="3289"/>
                  </a:lnTo>
                  <a:lnTo>
                    <a:pt x="1183" y="3418"/>
                  </a:lnTo>
                  <a:lnTo>
                    <a:pt x="977" y="3572"/>
                  </a:lnTo>
                  <a:lnTo>
                    <a:pt x="797" y="3726"/>
                  </a:lnTo>
                  <a:lnTo>
                    <a:pt x="617" y="3906"/>
                  </a:lnTo>
                  <a:lnTo>
                    <a:pt x="463" y="4111"/>
                  </a:lnTo>
                  <a:lnTo>
                    <a:pt x="335" y="4317"/>
                  </a:lnTo>
                  <a:lnTo>
                    <a:pt x="232" y="4522"/>
                  </a:lnTo>
                  <a:lnTo>
                    <a:pt x="129" y="4754"/>
                  </a:lnTo>
                  <a:lnTo>
                    <a:pt x="78" y="5011"/>
                  </a:lnTo>
                  <a:lnTo>
                    <a:pt x="27" y="5268"/>
                  </a:lnTo>
                  <a:lnTo>
                    <a:pt x="1" y="5525"/>
                  </a:lnTo>
                  <a:lnTo>
                    <a:pt x="1" y="5781"/>
                  </a:lnTo>
                  <a:lnTo>
                    <a:pt x="52" y="6038"/>
                  </a:lnTo>
                  <a:lnTo>
                    <a:pt x="104" y="6295"/>
                  </a:lnTo>
                  <a:lnTo>
                    <a:pt x="181" y="6527"/>
                  </a:lnTo>
                  <a:lnTo>
                    <a:pt x="283" y="6758"/>
                  </a:lnTo>
                  <a:lnTo>
                    <a:pt x="412" y="6989"/>
                  </a:lnTo>
                  <a:lnTo>
                    <a:pt x="566" y="7195"/>
                  </a:lnTo>
                  <a:lnTo>
                    <a:pt x="746" y="7375"/>
                  </a:lnTo>
                  <a:lnTo>
                    <a:pt x="926" y="7554"/>
                  </a:lnTo>
                  <a:lnTo>
                    <a:pt x="1106" y="7683"/>
                  </a:lnTo>
                  <a:lnTo>
                    <a:pt x="1337" y="7837"/>
                  </a:lnTo>
                  <a:lnTo>
                    <a:pt x="1568" y="7940"/>
                  </a:lnTo>
                  <a:lnTo>
                    <a:pt x="1799" y="8017"/>
                  </a:lnTo>
                  <a:lnTo>
                    <a:pt x="2056" y="8094"/>
                  </a:lnTo>
                  <a:lnTo>
                    <a:pt x="2313" y="8145"/>
                  </a:lnTo>
                  <a:lnTo>
                    <a:pt x="12720" y="8145"/>
                  </a:lnTo>
                  <a:lnTo>
                    <a:pt x="12977" y="8094"/>
                  </a:lnTo>
                  <a:lnTo>
                    <a:pt x="13234" y="8017"/>
                  </a:lnTo>
                  <a:lnTo>
                    <a:pt x="13465" y="7940"/>
                  </a:lnTo>
                  <a:lnTo>
                    <a:pt x="13696" y="7837"/>
                  </a:lnTo>
                  <a:lnTo>
                    <a:pt x="13927" y="7683"/>
                  </a:lnTo>
                  <a:lnTo>
                    <a:pt x="14107" y="7554"/>
                  </a:lnTo>
                  <a:lnTo>
                    <a:pt x="14287" y="7375"/>
                  </a:lnTo>
                  <a:lnTo>
                    <a:pt x="14467" y="7195"/>
                  </a:lnTo>
                  <a:lnTo>
                    <a:pt x="14621" y="6989"/>
                  </a:lnTo>
                  <a:lnTo>
                    <a:pt x="14750" y="6758"/>
                  </a:lnTo>
                  <a:lnTo>
                    <a:pt x="14852" y="6527"/>
                  </a:lnTo>
                  <a:lnTo>
                    <a:pt x="14929" y="6295"/>
                  </a:lnTo>
                  <a:lnTo>
                    <a:pt x="14981" y="6038"/>
                  </a:lnTo>
                  <a:lnTo>
                    <a:pt x="15032" y="5781"/>
                  </a:lnTo>
                  <a:lnTo>
                    <a:pt x="15032" y="5525"/>
                  </a:lnTo>
                  <a:lnTo>
                    <a:pt x="15006" y="5242"/>
                  </a:lnTo>
                  <a:lnTo>
                    <a:pt x="14955" y="5011"/>
                  </a:lnTo>
                  <a:lnTo>
                    <a:pt x="14904" y="4754"/>
                  </a:lnTo>
                  <a:lnTo>
                    <a:pt x="14801" y="4522"/>
                  </a:lnTo>
                  <a:lnTo>
                    <a:pt x="14698" y="4317"/>
                  </a:lnTo>
                  <a:lnTo>
                    <a:pt x="14570" y="4111"/>
                  </a:lnTo>
                  <a:lnTo>
                    <a:pt x="14416" y="3906"/>
                  </a:lnTo>
                  <a:lnTo>
                    <a:pt x="14236" y="3726"/>
                  </a:lnTo>
                  <a:lnTo>
                    <a:pt x="14056" y="3572"/>
                  </a:lnTo>
                  <a:lnTo>
                    <a:pt x="13850" y="3418"/>
                  </a:lnTo>
                  <a:lnTo>
                    <a:pt x="13645" y="3289"/>
                  </a:lnTo>
                  <a:lnTo>
                    <a:pt x="13413" y="3186"/>
                  </a:lnTo>
                  <a:lnTo>
                    <a:pt x="13182" y="3109"/>
                  </a:lnTo>
                  <a:lnTo>
                    <a:pt x="12925" y="3058"/>
                  </a:lnTo>
                  <a:lnTo>
                    <a:pt x="12694" y="3006"/>
                  </a:lnTo>
                  <a:lnTo>
                    <a:pt x="12411" y="3006"/>
                  </a:lnTo>
                  <a:lnTo>
                    <a:pt x="12077" y="3032"/>
                  </a:lnTo>
                  <a:lnTo>
                    <a:pt x="11718" y="3109"/>
                  </a:lnTo>
                  <a:lnTo>
                    <a:pt x="11409" y="3238"/>
                  </a:lnTo>
                  <a:lnTo>
                    <a:pt x="11101" y="3392"/>
                  </a:lnTo>
                  <a:lnTo>
                    <a:pt x="11050" y="3392"/>
                  </a:lnTo>
                  <a:lnTo>
                    <a:pt x="11024" y="3366"/>
                  </a:lnTo>
                  <a:lnTo>
                    <a:pt x="11024" y="3340"/>
                  </a:lnTo>
                  <a:lnTo>
                    <a:pt x="10972" y="3006"/>
                  </a:lnTo>
                  <a:lnTo>
                    <a:pt x="10921" y="2672"/>
                  </a:lnTo>
                  <a:lnTo>
                    <a:pt x="10818" y="2338"/>
                  </a:lnTo>
                  <a:lnTo>
                    <a:pt x="10690" y="2030"/>
                  </a:lnTo>
                  <a:lnTo>
                    <a:pt x="10536" y="1747"/>
                  </a:lnTo>
                  <a:lnTo>
                    <a:pt x="10356" y="1465"/>
                  </a:lnTo>
                  <a:lnTo>
                    <a:pt x="10150" y="1208"/>
                  </a:lnTo>
                  <a:lnTo>
                    <a:pt x="9945" y="977"/>
                  </a:lnTo>
                  <a:lnTo>
                    <a:pt x="9688" y="771"/>
                  </a:lnTo>
                  <a:lnTo>
                    <a:pt x="9431" y="565"/>
                  </a:lnTo>
                  <a:lnTo>
                    <a:pt x="9148" y="411"/>
                  </a:lnTo>
                  <a:lnTo>
                    <a:pt x="8840" y="283"/>
                  </a:lnTo>
                  <a:lnTo>
                    <a:pt x="8531" y="154"/>
                  </a:lnTo>
                  <a:lnTo>
                    <a:pt x="8197" y="77"/>
                  </a:lnTo>
                  <a:lnTo>
                    <a:pt x="7863" y="26"/>
                  </a:lnTo>
                  <a:lnTo>
                    <a:pt x="7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1;p20"/>
            <p:cNvSpPr/>
            <p:nvPr/>
          </p:nvSpPr>
          <p:spPr>
            <a:xfrm>
              <a:off x="16734932" y="8522674"/>
              <a:ext cx="615228" cy="137852"/>
            </a:xfrm>
            <a:custGeom>
              <a:avLst/>
              <a:gdLst/>
              <a:ahLst/>
              <a:cxnLst/>
              <a:rect l="l" t="t" r="r" b="b"/>
              <a:pathLst>
                <a:path w="8377" h="1877" extrusionOk="0">
                  <a:moveTo>
                    <a:pt x="951" y="1"/>
                  </a:moveTo>
                  <a:lnTo>
                    <a:pt x="797" y="26"/>
                  </a:lnTo>
                  <a:lnTo>
                    <a:pt x="668" y="78"/>
                  </a:lnTo>
                  <a:lnTo>
                    <a:pt x="565" y="181"/>
                  </a:lnTo>
                  <a:lnTo>
                    <a:pt x="514" y="309"/>
                  </a:lnTo>
                  <a:lnTo>
                    <a:pt x="0" y="1876"/>
                  </a:lnTo>
                  <a:lnTo>
                    <a:pt x="8377" y="1876"/>
                  </a:lnTo>
                  <a:lnTo>
                    <a:pt x="7863" y="309"/>
                  </a:lnTo>
                  <a:lnTo>
                    <a:pt x="7786" y="181"/>
                  </a:lnTo>
                  <a:lnTo>
                    <a:pt x="7683" y="78"/>
                  </a:lnTo>
                  <a:lnTo>
                    <a:pt x="7554" y="26"/>
                  </a:lnTo>
                  <a:lnTo>
                    <a:pt x="7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2;p20"/>
            <p:cNvSpPr/>
            <p:nvPr/>
          </p:nvSpPr>
          <p:spPr>
            <a:xfrm>
              <a:off x="16731113" y="8628358"/>
              <a:ext cx="620956" cy="266156"/>
            </a:xfrm>
            <a:custGeom>
              <a:avLst/>
              <a:gdLst/>
              <a:ahLst/>
              <a:cxnLst/>
              <a:rect l="l" t="t" r="r" b="b"/>
              <a:pathLst>
                <a:path w="8455" h="3624" extrusionOk="0">
                  <a:moveTo>
                    <a:pt x="669" y="1"/>
                  </a:moveTo>
                  <a:lnTo>
                    <a:pt x="515" y="26"/>
                  </a:lnTo>
                  <a:lnTo>
                    <a:pt x="412" y="52"/>
                  </a:lnTo>
                  <a:lnTo>
                    <a:pt x="283" y="129"/>
                  </a:lnTo>
                  <a:lnTo>
                    <a:pt x="181" y="206"/>
                  </a:lnTo>
                  <a:lnTo>
                    <a:pt x="104" y="309"/>
                  </a:lnTo>
                  <a:lnTo>
                    <a:pt x="52" y="412"/>
                  </a:lnTo>
                  <a:lnTo>
                    <a:pt x="1" y="540"/>
                  </a:lnTo>
                  <a:lnTo>
                    <a:pt x="1" y="669"/>
                  </a:lnTo>
                  <a:lnTo>
                    <a:pt x="1" y="2955"/>
                  </a:lnTo>
                  <a:lnTo>
                    <a:pt x="1" y="3110"/>
                  </a:lnTo>
                  <a:lnTo>
                    <a:pt x="52" y="3238"/>
                  </a:lnTo>
                  <a:lnTo>
                    <a:pt x="104" y="3341"/>
                  </a:lnTo>
                  <a:lnTo>
                    <a:pt x="181" y="3444"/>
                  </a:lnTo>
                  <a:lnTo>
                    <a:pt x="283" y="3521"/>
                  </a:lnTo>
                  <a:lnTo>
                    <a:pt x="412" y="3572"/>
                  </a:lnTo>
                  <a:lnTo>
                    <a:pt x="515" y="3623"/>
                  </a:lnTo>
                  <a:lnTo>
                    <a:pt x="7940" y="3623"/>
                  </a:lnTo>
                  <a:lnTo>
                    <a:pt x="8043" y="3572"/>
                  </a:lnTo>
                  <a:lnTo>
                    <a:pt x="8172" y="3521"/>
                  </a:lnTo>
                  <a:lnTo>
                    <a:pt x="8274" y="3444"/>
                  </a:lnTo>
                  <a:lnTo>
                    <a:pt x="8351" y="3341"/>
                  </a:lnTo>
                  <a:lnTo>
                    <a:pt x="8403" y="3238"/>
                  </a:lnTo>
                  <a:lnTo>
                    <a:pt x="8454" y="3110"/>
                  </a:lnTo>
                  <a:lnTo>
                    <a:pt x="8454" y="2955"/>
                  </a:lnTo>
                  <a:lnTo>
                    <a:pt x="8454" y="669"/>
                  </a:lnTo>
                  <a:lnTo>
                    <a:pt x="8454" y="540"/>
                  </a:lnTo>
                  <a:lnTo>
                    <a:pt x="8403" y="412"/>
                  </a:lnTo>
                  <a:lnTo>
                    <a:pt x="8351" y="309"/>
                  </a:lnTo>
                  <a:lnTo>
                    <a:pt x="8274" y="206"/>
                  </a:lnTo>
                  <a:lnTo>
                    <a:pt x="8172" y="129"/>
                  </a:lnTo>
                  <a:lnTo>
                    <a:pt x="8043" y="52"/>
                  </a:lnTo>
                  <a:lnTo>
                    <a:pt x="7940" y="26"/>
                  </a:lnTo>
                  <a:lnTo>
                    <a:pt x="77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;p20"/>
            <p:cNvSpPr/>
            <p:nvPr/>
          </p:nvSpPr>
          <p:spPr>
            <a:xfrm>
              <a:off x="16797211" y="8694382"/>
              <a:ext cx="488760" cy="134106"/>
            </a:xfrm>
            <a:custGeom>
              <a:avLst/>
              <a:gdLst/>
              <a:ahLst/>
              <a:cxnLst/>
              <a:rect l="l" t="t" r="r" b="b"/>
              <a:pathLst>
                <a:path w="6655" h="1826" extrusionOk="0">
                  <a:moveTo>
                    <a:pt x="129" y="1"/>
                  </a:moveTo>
                  <a:lnTo>
                    <a:pt x="77" y="27"/>
                  </a:lnTo>
                  <a:lnTo>
                    <a:pt x="26" y="52"/>
                  </a:lnTo>
                  <a:lnTo>
                    <a:pt x="0" y="78"/>
                  </a:lnTo>
                  <a:lnTo>
                    <a:pt x="0" y="129"/>
                  </a:lnTo>
                  <a:lnTo>
                    <a:pt x="0" y="1697"/>
                  </a:lnTo>
                  <a:lnTo>
                    <a:pt x="0" y="1748"/>
                  </a:lnTo>
                  <a:lnTo>
                    <a:pt x="26" y="1799"/>
                  </a:lnTo>
                  <a:lnTo>
                    <a:pt x="77" y="1825"/>
                  </a:lnTo>
                  <a:lnTo>
                    <a:pt x="6578" y="1825"/>
                  </a:lnTo>
                  <a:lnTo>
                    <a:pt x="6629" y="1799"/>
                  </a:lnTo>
                  <a:lnTo>
                    <a:pt x="6655" y="1748"/>
                  </a:lnTo>
                  <a:lnTo>
                    <a:pt x="6655" y="1697"/>
                  </a:lnTo>
                  <a:lnTo>
                    <a:pt x="6655" y="129"/>
                  </a:lnTo>
                  <a:lnTo>
                    <a:pt x="6655" y="78"/>
                  </a:lnTo>
                  <a:lnTo>
                    <a:pt x="6629" y="52"/>
                  </a:lnTo>
                  <a:lnTo>
                    <a:pt x="6578" y="27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4;p20"/>
            <p:cNvSpPr/>
            <p:nvPr/>
          </p:nvSpPr>
          <p:spPr>
            <a:xfrm>
              <a:off x="16866981" y="8694382"/>
              <a:ext cx="66172" cy="71827"/>
            </a:xfrm>
            <a:custGeom>
              <a:avLst/>
              <a:gdLst/>
              <a:ahLst/>
              <a:cxnLst/>
              <a:rect l="l" t="t" r="r" b="b"/>
              <a:pathLst>
                <a:path w="901" h="978" extrusionOk="0">
                  <a:moveTo>
                    <a:pt x="1" y="1"/>
                  </a:moveTo>
                  <a:lnTo>
                    <a:pt x="1" y="515"/>
                  </a:lnTo>
                  <a:lnTo>
                    <a:pt x="1" y="618"/>
                  </a:lnTo>
                  <a:lnTo>
                    <a:pt x="26" y="695"/>
                  </a:lnTo>
                  <a:lnTo>
                    <a:pt x="78" y="772"/>
                  </a:lnTo>
                  <a:lnTo>
                    <a:pt x="129" y="849"/>
                  </a:lnTo>
                  <a:lnTo>
                    <a:pt x="181" y="900"/>
                  </a:lnTo>
                  <a:lnTo>
                    <a:pt x="258" y="952"/>
                  </a:lnTo>
                  <a:lnTo>
                    <a:pt x="360" y="977"/>
                  </a:lnTo>
                  <a:lnTo>
                    <a:pt x="540" y="977"/>
                  </a:lnTo>
                  <a:lnTo>
                    <a:pt x="617" y="952"/>
                  </a:lnTo>
                  <a:lnTo>
                    <a:pt x="695" y="900"/>
                  </a:lnTo>
                  <a:lnTo>
                    <a:pt x="772" y="849"/>
                  </a:lnTo>
                  <a:lnTo>
                    <a:pt x="823" y="772"/>
                  </a:lnTo>
                  <a:lnTo>
                    <a:pt x="849" y="695"/>
                  </a:lnTo>
                  <a:lnTo>
                    <a:pt x="874" y="618"/>
                  </a:lnTo>
                  <a:lnTo>
                    <a:pt x="900" y="515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5;p20"/>
            <p:cNvSpPr/>
            <p:nvPr/>
          </p:nvSpPr>
          <p:spPr>
            <a:xfrm>
              <a:off x="16976484" y="8694382"/>
              <a:ext cx="68008" cy="71827"/>
            </a:xfrm>
            <a:custGeom>
              <a:avLst/>
              <a:gdLst/>
              <a:ahLst/>
              <a:cxnLst/>
              <a:rect l="l" t="t" r="r" b="b"/>
              <a:pathLst>
                <a:path w="926" h="978" extrusionOk="0">
                  <a:moveTo>
                    <a:pt x="0" y="1"/>
                  </a:moveTo>
                  <a:lnTo>
                    <a:pt x="0" y="515"/>
                  </a:lnTo>
                  <a:lnTo>
                    <a:pt x="26" y="618"/>
                  </a:lnTo>
                  <a:lnTo>
                    <a:pt x="51" y="695"/>
                  </a:lnTo>
                  <a:lnTo>
                    <a:pt x="77" y="772"/>
                  </a:lnTo>
                  <a:lnTo>
                    <a:pt x="154" y="849"/>
                  </a:lnTo>
                  <a:lnTo>
                    <a:pt x="206" y="900"/>
                  </a:lnTo>
                  <a:lnTo>
                    <a:pt x="283" y="952"/>
                  </a:lnTo>
                  <a:lnTo>
                    <a:pt x="360" y="977"/>
                  </a:lnTo>
                  <a:lnTo>
                    <a:pt x="565" y="977"/>
                  </a:lnTo>
                  <a:lnTo>
                    <a:pt x="642" y="952"/>
                  </a:lnTo>
                  <a:lnTo>
                    <a:pt x="719" y="900"/>
                  </a:lnTo>
                  <a:lnTo>
                    <a:pt x="797" y="849"/>
                  </a:lnTo>
                  <a:lnTo>
                    <a:pt x="848" y="772"/>
                  </a:lnTo>
                  <a:lnTo>
                    <a:pt x="874" y="695"/>
                  </a:lnTo>
                  <a:lnTo>
                    <a:pt x="899" y="618"/>
                  </a:lnTo>
                  <a:lnTo>
                    <a:pt x="925" y="515"/>
                  </a:lnTo>
                  <a:lnTo>
                    <a:pt x="9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56;p20"/>
            <p:cNvSpPr/>
            <p:nvPr/>
          </p:nvSpPr>
          <p:spPr>
            <a:xfrm>
              <a:off x="17155757" y="7841421"/>
              <a:ext cx="345400" cy="375658"/>
            </a:xfrm>
            <a:custGeom>
              <a:avLst/>
              <a:gdLst/>
              <a:ahLst/>
              <a:cxnLst/>
              <a:rect l="l" t="t" r="r" b="b"/>
              <a:pathLst>
                <a:path w="4703" h="5115" extrusionOk="0">
                  <a:moveTo>
                    <a:pt x="2338" y="1543"/>
                  </a:moveTo>
                  <a:lnTo>
                    <a:pt x="2544" y="1568"/>
                  </a:lnTo>
                  <a:lnTo>
                    <a:pt x="2749" y="1645"/>
                  </a:lnTo>
                  <a:lnTo>
                    <a:pt x="2904" y="1722"/>
                  </a:lnTo>
                  <a:lnTo>
                    <a:pt x="3058" y="1851"/>
                  </a:lnTo>
                  <a:lnTo>
                    <a:pt x="3186" y="2005"/>
                  </a:lnTo>
                  <a:lnTo>
                    <a:pt x="3289" y="2159"/>
                  </a:lnTo>
                  <a:lnTo>
                    <a:pt x="3340" y="2365"/>
                  </a:lnTo>
                  <a:lnTo>
                    <a:pt x="3366" y="2570"/>
                  </a:lnTo>
                  <a:lnTo>
                    <a:pt x="3340" y="2776"/>
                  </a:lnTo>
                  <a:lnTo>
                    <a:pt x="3289" y="2956"/>
                  </a:lnTo>
                  <a:lnTo>
                    <a:pt x="3186" y="3136"/>
                  </a:lnTo>
                  <a:lnTo>
                    <a:pt x="3058" y="3264"/>
                  </a:lnTo>
                  <a:lnTo>
                    <a:pt x="2904" y="3393"/>
                  </a:lnTo>
                  <a:lnTo>
                    <a:pt x="2749" y="3495"/>
                  </a:lnTo>
                  <a:lnTo>
                    <a:pt x="2544" y="3547"/>
                  </a:lnTo>
                  <a:lnTo>
                    <a:pt x="2338" y="3572"/>
                  </a:lnTo>
                  <a:lnTo>
                    <a:pt x="2133" y="3547"/>
                  </a:lnTo>
                  <a:lnTo>
                    <a:pt x="1953" y="3495"/>
                  </a:lnTo>
                  <a:lnTo>
                    <a:pt x="1773" y="3393"/>
                  </a:lnTo>
                  <a:lnTo>
                    <a:pt x="1644" y="3264"/>
                  </a:lnTo>
                  <a:lnTo>
                    <a:pt x="1516" y="3136"/>
                  </a:lnTo>
                  <a:lnTo>
                    <a:pt x="1413" y="2956"/>
                  </a:lnTo>
                  <a:lnTo>
                    <a:pt x="1362" y="2776"/>
                  </a:lnTo>
                  <a:lnTo>
                    <a:pt x="1336" y="2570"/>
                  </a:lnTo>
                  <a:lnTo>
                    <a:pt x="1362" y="2365"/>
                  </a:lnTo>
                  <a:lnTo>
                    <a:pt x="1413" y="2159"/>
                  </a:lnTo>
                  <a:lnTo>
                    <a:pt x="1516" y="2005"/>
                  </a:lnTo>
                  <a:lnTo>
                    <a:pt x="1644" y="1851"/>
                  </a:lnTo>
                  <a:lnTo>
                    <a:pt x="1773" y="1722"/>
                  </a:lnTo>
                  <a:lnTo>
                    <a:pt x="1953" y="1645"/>
                  </a:lnTo>
                  <a:lnTo>
                    <a:pt x="2133" y="1568"/>
                  </a:lnTo>
                  <a:lnTo>
                    <a:pt x="2338" y="1543"/>
                  </a:lnTo>
                  <a:close/>
                  <a:moveTo>
                    <a:pt x="2133" y="1"/>
                  </a:moveTo>
                  <a:lnTo>
                    <a:pt x="2056" y="27"/>
                  </a:lnTo>
                  <a:lnTo>
                    <a:pt x="1953" y="78"/>
                  </a:lnTo>
                  <a:lnTo>
                    <a:pt x="1901" y="129"/>
                  </a:lnTo>
                  <a:lnTo>
                    <a:pt x="1850" y="232"/>
                  </a:lnTo>
                  <a:lnTo>
                    <a:pt x="1773" y="669"/>
                  </a:lnTo>
                  <a:lnTo>
                    <a:pt x="1722" y="772"/>
                  </a:lnTo>
                  <a:lnTo>
                    <a:pt x="1619" y="875"/>
                  </a:lnTo>
                  <a:lnTo>
                    <a:pt x="1233" y="1080"/>
                  </a:lnTo>
                  <a:lnTo>
                    <a:pt x="1105" y="1132"/>
                  </a:lnTo>
                  <a:lnTo>
                    <a:pt x="976" y="1106"/>
                  </a:lnTo>
                  <a:lnTo>
                    <a:pt x="565" y="977"/>
                  </a:lnTo>
                  <a:lnTo>
                    <a:pt x="463" y="952"/>
                  </a:lnTo>
                  <a:lnTo>
                    <a:pt x="385" y="977"/>
                  </a:lnTo>
                  <a:lnTo>
                    <a:pt x="283" y="1029"/>
                  </a:lnTo>
                  <a:lnTo>
                    <a:pt x="231" y="1106"/>
                  </a:lnTo>
                  <a:lnTo>
                    <a:pt x="26" y="1466"/>
                  </a:lnTo>
                  <a:lnTo>
                    <a:pt x="0" y="1543"/>
                  </a:lnTo>
                  <a:lnTo>
                    <a:pt x="0" y="1645"/>
                  </a:lnTo>
                  <a:lnTo>
                    <a:pt x="26" y="1748"/>
                  </a:lnTo>
                  <a:lnTo>
                    <a:pt x="77" y="1825"/>
                  </a:lnTo>
                  <a:lnTo>
                    <a:pt x="411" y="2108"/>
                  </a:lnTo>
                  <a:lnTo>
                    <a:pt x="488" y="2211"/>
                  </a:lnTo>
                  <a:lnTo>
                    <a:pt x="514" y="2339"/>
                  </a:lnTo>
                  <a:lnTo>
                    <a:pt x="514" y="2776"/>
                  </a:lnTo>
                  <a:lnTo>
                    <a:pt x="488" y="2904"/>
                  </a:lnTo>
                  <a:lnTo>
                    <a:pt x="411" y="3007"/>
                  </a:lnTo>
                  <a:lnTo>
                    <a:pt x="77" y="3316"/>
                  </a:lnTo>
                  <a:lnTo>
                    <a:pt x="26" y="3393"/>
                  </a:lnTo>
                  <a:lnTo>
                    <a:pt x="0" y="3470"/>
                  </a:lnTo>
                  <a:lnTo>
                    <a:pt x="0" y="3572"/>
                  </a:lnTo>
                  <a:lnTo>
                    <a:pt x="26" y="3675"/>
                  </a:lnTo>
                  <a:lnTo>
                    <a:pt x="231" y="4009"/>
                  </a:lnTo>
                  <a:lnTo>
                    <a:pt x="283" y="4086"/>
                  </a:lnTo>
                  <a:lnTo>
                    <a:pt x="385" y="4138"/>
                  </a:lnTo>
                  <a:lnTo>
                    <a:pt x="463" y="4163"/>
                  </a:lnTo>
                  <a:lnTo>
                    <a:pt x="565" y="4163"/>
                  </a:lnTo>
                  <a:lnTo>
                    <a:pt x="976" y="4009"/>
                  </a:lnTo>
                  <a:lnTo>
                    <a:pt x="1105" y="4009"/>
                  </a:lnTo>
                  <a:lnTo>
                    <a:pt x="1233" y="4035"/>
                  </a:lnTo>
                  <a:lnTo>
                    <a:pt x="1619" y="4266"/>
                  </a:lnTo>
                  <a:lnTo>
                    <a:pt x="1722" y="4343"/>
                  </a:lnTo>
                  <a:lnTo>
                    <a:pt x="1773" y="4472"/>
                  </a:lnTo>
                  <a:lnTo>
                    <a:pt x="1850" y="4883"/>
                  </a:lnTo>
                  <a:lnTo>
                    <a:pt x="1901" y="4986"/>
                  </a:lnTo>
                  <a:lnTo>
                    <a:pt x="1953" y="5063"/>
                  </a:lnTo>
                  <a:lnTo>
                    <a:pt x="2056" y="5088"/>
                  </a:lnTo>
                  <a:lnTo>
                    <a:pt x="2133" y="5114"/>
                  </a:lnTo>
                  <a:lnTo>
                    <a:pt x="2544" y="5114"/>
                  </a:lnTo>
                  <a:lnTo>
                    <a:pt x="2647" y="5088"/>
                  </a:lnTo>
                  <a:lnTo>
                    <a:pt x="2724" y="5063"/>
                  </a:lnTo>
                  <a:lnTo>
                    <a:pt x="2801" y="4986"/>
                  </a:lnTo>
                  <a:lnTo>
                    <a:pt x="2826" y="4883"/>
                  </a:lnTo>
                  <a:lnTo>
                    <a:pt x="2929" y="4472"/>
                  </a:lnTo>
                  <a:lnTo>
                    <a:pt x="2981" y="4343"/>
                  </a:lnTo>
                  <a:lnTo>
                    <a:pt x="3083" y="4266"/>
                  </a:lnTo>
                  <a:lnTo>
                    <a:pt x="3443" y="4035"/>
                  </a:lnTo>
                  <a:lnTo>
                    <a:pt x="3572" y="4009"/>
                  </a:lnTo>
                  <a:lnTo>
                    <a:pt x="3700" y="4009"/>
                  </a:lnTo>
                  <a:lnTo>
                    <a:pt x="4137" y="4163"/>
                  </a:lnTo>
                  <a:lnTo>
                    <a:pt x="4214" y="4163"/>
                  </a:lnTo>
                  <a:lnTo>
                    <a:pt x="4317" y="4138"/>
                  </a:lnTo>
                  <a:lnTo>
                    <a:pt x="4394" y="4086"/>
                  </a:lnTo>
                  <a:lnTo>
                    <a:pt x="4471" y="4009"/>
                  </a:lnTo>
                  <a:lnTo>
                    <a:pt x="4676" y="3675"/>
                  </a:lnTo>
                  <a:lnTo>
                    <a:pt x="4702" y="3572"/>
                  </a:lnTo>
                  <a:lnTo>
                    <a:pt x="4702" y="3470"/>
                  </a:lnTo>
                  <a:lnTo>
                    <a:pt x="4676" y="3393"/>
                  </a:lnTo>
                  <a:lnTo>
                    <a:pt x="4625" y="3316"/>
                  </a:lnTo>
                  <a:lnTo>
                    <a:pt x="4291" y="3007"/>
                  </a:lnTo>
                  <a:lnTo>
                    <a:pt x="4214" y="2904"/>
                  </a:lnTo>
                  <a:lnTo>
                    <a:pt x="4188" y="2776"/>
                  </a:lnTo>
                  <a:lnTo>
                    <a:pt x="4188" y="2339"/>
                  </a:lnTo>
                  <a:lnTo>
                    <a:pt x="4214" y="2211"/>
                  </a:lnTo>
                  <a:lnTo>
                    <a:pt x="4291" y="2108"/>
                  </a:lnTo>
                  <a:lnTo>
                    <a:pt x="4625" y="1825"/>
                  </a:lnTo>
                  <a:lnTo>
                    <a:pt x="4676" y="1748"/>
                  </a:lnTo>
                  <a:lnTo>
                    <a:pt x="4702" y="1645"/>
                  </a:lnTo>
                  <a:lnTo>
                    <a:pt x="4702" y="1543"/>
                  </a:lnTo>
                  <a:lnTo>
                    <a:pt x="4676" y="1466"/>
                  </a:lnTo>
                  <a:lnTo>
                    <a:pt x="4471" y="1106"/>
                  </a:lnTo>
                  <a:lnTo>
                    <a:pt x="4394" y="1029"/>
                  </a:lnTo>
                  <a:lnTo>
                    <a:pt x="4317" y="977"/>
                  </a:lnTo>
                  <a:lnTo>
                    <a:pt x="4214" y="952"/>
                  </a:lnTo>
                  <a:lnTo>
                    <a:pt x="4137" y="977"/>
                  </a:lnTo>
                  <a:lnTo>
                    <a:pt x="3700" y="1106"/>
                  </a:lnTo>
                  <a:lnTo>
                    <a:pt x="3572" y="1132"/>
                  </a:lnTo>
                  <a:lnTo>
                    <a:pt x="3443" y="1080"/>
                  </a:lnTo>
                  <a:lnTo>
                    <a:pt x="3083" y="875"/>
                  </a:lnTo>
                  <a:lnTo>
                    <a:pt x="2981" y="772"/>
                  </a:lnTo>
                  <a:lnTo>
                    <a:pt x="2929" y="669"/>
                  </a:lnTo>
                  <a:lnTo>
                    <a:pt x="2826" y="232"/>
                  </a:lnTo>
                  <a:lnTo>
                    <a:pt x="2801" y="129"/>
                  </a:lnTo>
                  <a:lnTo>
                    <a:pt x="2724" y="78"/>
                  </a:lnTo>
                  <a:lnTo>
                    <a:pt x="2647" y="27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107;p20"/>
          <p:cNvSpPr/>
          <p:nvPr/>
        </p:nvSpPr>
        <p:spPr>
          <a:xfrm flipH="1">
            <a:off x="8505363" y="2160205"/>
            <a:ext cx="471489" cy="476133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55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111;p20"/>
          <p:cNvSpPr txBox="1"/>
          <p:nvPr/>
        </p:nvSpPr>
        <p:spPr>
          <a:xfrm>
            <a:off x="9276187" y="1960154"/>
            <a:ext cx="537925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92" kern="0" dirty="0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Login</a:t>
            </a:r>
            <a:endParaRPr sz="992" kern="0" dirty="0"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298" name="Google Shape;111;p20"/>
          <p:cNvSpPr txBox="1"/>
          <p:nvPr/>
        </p:nvSpPr>
        <p:spPr>
          <a:xfrm>
            <a:off x="8526388" y="3345666"/>
            <a:ext cx="607311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92" kern="0" dirty="0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DGX A100</a:t>
            </a:r>
            <a:endParaRPr sz="992" kern="0" dirty="0"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299" name="Google Shape;111;p20"/>
          <p:cNvSpPr txBox="1"/>
          <p:nvPr/>
        </p:nvSpPr>
        <p:spPr>
          <a:xfrm>
            <a:off x="9231596" y="3350506"/>
            <a:ext cx="647827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92" kern="0" dirty="0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DGX A100</a:t>
            </a:r>
            <a:endParaRPr sz="992" kern="0" dirty="0"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00" name="Google Shape;1546;p29"/>
          <p:cNvSpPr/>
          <p:nvPr/>
        </p:nvSpPr>
        <p:spPr>
          <a:xfrm rot="7205899">
            <a:off x="9020082" y="2770327"/>
            <a:ext cx="164029" cy="124283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51316" tIns="51316" rIns="51316" bIns="51316" anchor="ctr" anchorCtr="0">
            <a:no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55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1546;p29"/>
          <p:cNvSpPr/>
          <p:nvPr/>
        </p:nvSpPr>
        <p:spPr>
          <a:xfrm rot="3613670">
            <a:off x="9896744" y="2745531"/>
            <a:ext cx="164029" cy="124283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51316" tIns="51316" rIns="51316" bIns="51316" anchor="ctr" anchorCtr="0">
            <a:no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55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1546;p29"/>
          <p:cNvSpPr/>
          <p:nvPr/>
        </p:nvSpPr>
        <p:spPr>
          <a:xfrm>
            <a:off x="9024142" y="2357081"/>
            <a:ext cx="241018" cy="132869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51316" tIns="51316" rIns="51316" bIns="51316" anchor="ctr" anchorCtr="0">
            <a:no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55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4" name="Google Shape;8189;p41"/>
          <p:cNvGrpSpPr/>
          <p:nvPr/>
        </p:nvGrpSpPr>
        <p:grpSpPr>
          <a:xfrm>
            <a:off x="8640989" y="2301028"/>
            <a:ext cx="200237" cy="236942"/>
            <a:chOff x="-4082800" y="3612425"/>
            <a:chExt cx="222150" cy="291825"/>
          </a:xfrm>
          <a:solidFill>
            <a:schemeClr val="bg1"/>
          </a:solidFill>
        </p:grpSpPr>
        <p:sp>
          <p:nvSpPr>
            <p:cNvPr id="305" name="Google Shape;8190;p41"/>
            <p:cNvSpPr/>
            <p:nvPr/>
          </p:nvSpPr>
          <p:spPr>
            <a:xfrm>
              <a:off x="-4027650" y="3663625"/>
              <a:ext cx="112650" cy="119725"/>
            </a:xfrm>
            <a:custGeom>
              <a:avLst/>
              <a:gdLst/>
              <a:ahLst/>
              <a:cxnLst/>
              <a:rect l="l" t="t" r="r" b="b"/>
              <a:pathLst>
                <a:path w="4506" h="4789" extrusionOk="0">
                  <a:moveTo>
                    <a:pt x="2237" y="1355"/>
                  </a:moveTo>
                  <a:cubicBezTo>
                    <a:pt x="2773" y="1355"/>
                    <a:pt x="3245" y="1827"/>
                    <a:pt x="3245" y="2395"/>
                  </a:cubicBezTo>
                  <a:cubicBezTo>
                    <a:pt x="3308" y="2930"/>
                    <a:pt x="2836" y="3434"/>
                    <a:pt x="2237" y="3434"/>
                  </a:cubicBezTo>
                  <a:cubicBezTo>
                    <a:pt x="1670" y="3434"/>
                    <a:pt x="1197" y="2962"/>
                    <a:pt x="1197" y="2395"/>
                  </a:cubicBezTo>
                  <a:cubicBezTo>
                    <a:pt x="1197" y="1859"/>
                    <a:pt x="1670" y="1355"/>
                    <a:pt x="2237" y="1355"/>
                  </a:cubicBezTo>
                  <a:close/>
                  <a:moveTo>
                    <a:pt x="1922" y="0"/>
                  </a:moveTo>
                  <a:lnTo>
                    <a:pt x="1922" y="473"/>
                  </a:lnTo>
                  <a:cubicBezTo>
                    <a:pt x="1922" y="630"/>
                    <a:pt x="1827" y="725"/>
                    <a:pt x="1670" y="788"/>
                  </a:cubicBezTo>
                  <a:cubicBezTo>
                    <a:pt x="1481" y="851"/>
                    <a:pt x="1292" y="945"/>
                    <a:pt x="1134" y="1103"/>
                  </a:cubicBezTo>
                  <a:cubicBezTo>
                    <a:pt x="1055" y="1143"/>
                    <a:pt x="962" y="1183"/>
                    <a:pt x="873" y="1183"/>
                  </a:cubicBezTo>
                  <a:cubicBezTo>
                    <a:pt x="822" y="1183"/>
                    <a:pt x="771" y="1169"/>
                    <a:pt x="725" y="1134"/>
                  </a:cubicBezTo>
                  <a:lnTo>
                    <a:pt x="347" y="914"/>
                  </a:lnTo>
                  <a:lnTo>
                    <a:pt x="0" y="1481"/>
                  </a:lnTo>
                  <a:lnTo>
                    <a:pt x="378" y="1733"/>
                  </a:lnTo>
                  <a:cubicBezTo>
                    <a:pt x="504" y="1796"/>
                    <a:pt x="599" y="1922"/>
                    <a:pt x="536" y="2079"/>
                  </a:cubicBezTo>
                  <a:cubicBezTo>
                    <a:pt x="504" y="2332"/>
                    <a:pt x="504" y="2489"/>
                    <a:pt x="536" y="2710"/>
                  </a:cubicBezTo>
                  <a:cubicBezTo>
                    <a:pt x="599" y="2867"/>
                    <a:pt x="504" y="2993"/>
                    <a:pt x="378" y="3056"/>
                  </a:cubicBezTo>
                  <a:lnTo>
                    <a:pt x="0" y="3308"/>
                  </a:lnTo>
                  <a:lnTo>
                    <a:pt x="347" y="3907"/>
                  </a:lnTo>
                  <a:lnTo>
                    <a:pt x="725" y="3655"/>
                  </a:lnTo>
                  <a:cubicBezTo>
                    <a:pt x="773" y="3631"/>
                    <a:pt x="826" y="3620"/>
                    <a:pt x="879" y="3620"/>
                  </a:cubicBezTo>
                  <a:cubicBezTo>
                    <a:pt x="967" y="3620"/>
                    <a:pt x="1056" y="3647"/>
                    <a:pt x="1134" y="3686"/>
                  </a:cubicBezTo>
                  <a:cubicBezTo>
                    <a:pt x="1292" y="3812"/>
                    <a:pt x="1481" y="3938"/>
                    <a:pt x="1670" y="4001"/>
                  </a:cubicBezTo>
                  <a:cubicBezTo>
                    <a:pt x="1796" y="4064"/>
                    <a:pt x="1922" y="4222"/>
                    <a:pt x="1922" y="4316"/>
                  </a:cubicBezTo>
                  <a:lnTo>
                    <a:pt x="1922" y="4789"/>
                  </a:lnTo>
                  <a:lnTo>
                    <a:pt x="2584" y="4789"/>
                  </a:lnTo>
                  <a:lnTo>
                    <a:pt x="2584" y="4316"/>
                  </a:lnTo>
                  <a:cubicBezTo>
                    <a:pt x="2584" y="4159"/>
                    <a:pt x="2678" y="4064"/>
                    <a:pt x="2836" y="4001"/>
                  </a:cubicBezTo>
                  <a:cubicBezTo>
                    <a:pt x="3025" y="3938"/>
                    <a:pt x="3182" y="3844"/>
                    <a:pt x="3371" y="3686"/>
                  </a:cubicBezTo>
                  <a:cubicBezTo>
                    <a:pt x="3449" y="3647"/>
                    <a:pt x="3539" y="3620"/>
                    <a:pt x="3626" y="3620"/>
                  </a:cubicBezTo>
                  <a:cubicBezTo>
                    <a:pt x="3680" y="3620"/>
                    <a:pt x="3733" y="3631"/>
                    <a:pt x="3781" y="3655"/>
                  </a:cubicBezTo>
                  <a:lnTo>
                    <a:pt x="4159" y="3907"/>
                  </a:lnTo>
                  <a:lnTo>
                    <a:pt x="4505" y="3308"/>
                  </a:lnTo>
                  <a:lnTo>
                    <a:pt x="4127" y="3056"/>
                  </a:lnTo>
                  <a:cubicBezTo>
                    <a:pt x="4001" y="2993"/>
                    <a:pt x="3938" y="2867"/>
                    <a:pt x="3970" y="2710"/>
                  </a:cubicBezTo>
                  <a:cubicBezTo>
                    <a:pt x="4001" y="2489"/>
                    <a:pt x="4001" y="2332"/>
                    <a:pt x="3970" y="2079"/>
                  </a:cubicBezTo>
                  <a:cubicBezTo>
                    <a:pt x="3938" y="1922"/>
                    <a:pt x="4001" y="1796"/>
                    <a:pt x="4127" y="1733"/>
                  </a:cubicBezTo>
                  <a:lnTo>
                    <a:pt x="4505" y="1481"/>
                  </a:lnTo>
                  <a:lnTo>
                    <a:pt x="4159" y="914"/>
                  </a:lnTo>
                  <a:lnTo>
                    <a:pt x="3781" y="1134"/>
                  </a:lnTo>
                  <a:cubicBezTo>
                    <a:pt x="3734" y="1169"/>
                    <a:pt x="3684" y="1183"/>
                    <a:pt x="3632" y="1183"/>
                  </a:cubicBezTo>
                  <a:cubicBezTo>
                    <a:pt x="3543" y="1183"/>
                    <a:pt x="3451" y="1143"/>
                    <a:pt x="3371" y="1103"/>
                  </a:cubicBezTo>
                  <a:cubicBezTo>
                    <a:pt x="3214" y="977"/>
                    <a:pt x="3025" y="851"/>
                    <a:pt x="2836" y="788"/>
                  </a:cubicBezTo>
                  <a:cubicBezTo>
                    <a:pt x="2710" y="725"/>
                    <a:pt x="2584" y="567"/>
                    <a:pt x="2584" y="473"/>
                  </a:cubicBezTo>
                  <a:lnTo>
                    <a:pt x="25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51316" tIns="51316" rIns="51316" bIns="51316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8191;p41"/>
            <p:cNvSpPr/>
            <p:nvPr/>
          </p:nvSpPr>
          <p:spPr>
            <a:xfrm>
              <a:off x="-4082800" y="3612425"/>
              <a:ext cx="222150" cy="291825"/>
            </a:xfrm>
            <a:custGeom>
              <a:avLst/>
              <a:gdLst/>
              <a:ahLst/>
              <a:cxnLst/>
              <a:rect l="l" t="t" r="r" b="b"/>
              <a:pathLst>
                <a:path w="8886" h="11673" extrusionOk="0">
                  <a:moveTo>
                    <a:pt x="5168" y="1324"/>
                  </a:moveTo>
                  <a:cubicBezTo>
                    <a:pt x="5357" y="1324"/>
                    <a:pt x="5514" y="1481"/>
                    <a:pt x="5514" y="1702"/>
                  </a:cubicBezTo>
                  <a:lnTo>
                    <a:pt x="5514" y="2269"/>
                  </a:lnTo>
                  <a:cubicBezTo>
                    <a:pt x="5609" y="2332"/>
                    <a:pt x="5735" y="2395"/>
                    <a:pt x="5829" y="2489"/>
                  </a:cubicBezTo>
                  <a:lnTo>
                    <a:pt x="6333" y="2206"/>
                  </a:lnTo>
                  <a:cubicBezTo>
                    <a:pt x="6396" y="2174"/>
                    <a:pt x="6491" y="2174"/>
                    <a:pt x="6617" y="2174"/>
                  </a:cubicBezTo>
                  <a:cubicBezTo>
                    <a:pt x="6680" y="2206"/>
                    <a:pt x="6774" y="2237"/>
                    <a:pt x="6806" y="2300"/>
                  </a:cubicBezTo>
                  <a:lnTo>
                    <a:pt x="7467" y="3497"/>
                  </a:lnTo>
                  <a:cubicBezTo>
                    <a:pt x="7562" y="3655"/>
                    <a:pt x="7530" y="3844"/>
                    <a:pt x="7341" y="3970"/>
                  </a:cubicBezTo>
                  <a:lnTo>
                    <a:pt x="6837" y="4254"/>
                  </a:lnTo>
                  <a:cubicBezTo>
                    <a:pt x="6869" y="4380"/>
                    <a:pt x="6869" y="4474"/>
                    <a:pt x="6837" y="4632"/>
                  </a:cubicBezTo>
                  <a:lnTo>
                    <a:pt x="7341" y="4915"/>
                  </a:lnTo>
                  <a:cubicBezTo>
                    <a:pt x="7499" y="4978"/>
                    <a:pt x="7593" y="5230"/>
                    <a:pt x="7467" y="5388"/>
                  </a:cubicBezTo>
                  <a:lnTo>
                    <a:pt x="6806" y="6553"/>
                  </a:lnTo>
                  <a:cubicBezTo>
                    <a:pt x="6774" y="6648"/>
                    <a:pt x="6680" y="6679"/>
                    <a:pt x="6617" y="6711"/>
                  </a:cubicBezTo>
                  <a:cubicBezTo>
                    <a:pt x="6588" y="6730"/>
                    <a:pt x="6555" y="6738"/>
                    <a:pt x="6523" y="6738"/>
                  </a:cubicBezTo>
                  <a:cubicBezTo>
                    <a:pt x="6450" y="6738"/>
                    <a:pt x="6377" y="6701"/>
                    <a:pt x="6333" y="6679"/>
                  </a:cubicBezTo>
                  <a:lnTo>
                    <a:pt x="5829" y="6396"/>
                  </a:lnTo>
                  <a:cubicBezTo>
                    <a:pt x="5703" y="6490"/>
                    <a:pt x="5609" y="6522"/>
                    <a:pt x="5514" y="6616"/>
                  </a:cubicBezTo>
                  <a:lnTo>
                    <a:pt x="5514" y="7183"/>
                  </a:lnTo>
                  <a:cubicBezTo>
                    <a:pt x="5514" y="7404"/>
                    <a:pt x="5357" y="7562"/>
                    <a:pt x="5168" y="7562"/>
                  </a:cubicBezTo>
                  <a:lnTo>
                    <a:pt x="3781" y="7562"/>
                  </a:lnTo>
                  <a:cubicBezTo>
                    <a:pt x="3592" y="7562"/>
                    <a:pt x="3435" y="7404"/>
                    <a:pt x="3435" y="7183"/>
                  </a:cubicBezTo>
                  <a:lnTo>
                    <a:pt x="3435" y="6616"/>
                  </a:lnTo>
                  <a:cubicBezTo>
                    <a:pt x="3309" y="6553"/>
                    <a:pt x="3183" y="6490"/>
                    <a:pt x="3120" y="6396"/>
                  </a:cubicBezTo>
                  <a:lnTo>
                    <a:pt x="2584" y="6679"/>
                  </a:lnTo>
                  <a:cubicBezTo>
                    <a:pt x="2521" y="6711"/>
                    <a:pt x="2427" y="6711"/>
                    <a:pt x="2332" y="6711"/>
                  </a:cubicBezTo>
                  <a:cubicBezTo>
                    <a:pt x="2238" y="6679"/>
                    <a:pt x="2175" y="6648"/>
                    <a:pt x="2112" y="6553"/>
                  </a:cubicBezTo>
                  <a:lnTo>
                    <a:pt x="1450" y="5388"/>
                  </a:lnTo>
                  <a:cubicBezTo>
                    <a:pt x="1387" y="5230"/>
                    <a:pt x="1419" y="5041"/>
                    <a:pt x="1576" y="4915"/>
                  </a:cubicBezTo>
                  <a:lnTo>
                    <a:pt x="2080" y="4632"/>
                  </a:lnTo>
                  <a:lnTo>
                    <a:pt x="2080" y="4443"/>
                  </a:lnTo>
                  <a:lnTo>
                    <a:pt x="2080" y="4254"/>
                  </a:lnTo>
                  <a:lnTo>
                    <a:pt x="1576" y="3970"/>
                  </a:lnTo>
                  <a:cubicBezTo>
                    <a:pt x="1419" y="3907"/>
                    <a:pt x="1324" y="3655"/>
                    <a:pt x="1450" y="3497"/>
                  </a:cubicBezTo>
                  <a:lnTo>
                    <a:pt x="2112" y="2332"/>
                  </a:lnTo>
                  <a:cubicBezTo>
                    <a:pt x="2175" y="2237"/>
                    <a:pt x="2238" y="2206"/>
                    <a:pt x="2332" y="2174"/>
                  </a:cubicBezTo>
                  <a:cubicBezTo>
                    <a:pt x="2352" y="2155"/>
                    <a:pt x="2377" y="2147"/>
                    <a:pt x="2405" y="2147"/>
                  </a:cubicBezTo>
                  <a:cubicBezTo>
                    <a:pt x="2467" y="2147"/>
                    <a:pt x="2541" y="2184"/>
                    <a:pt x="2584" y="2206"/>
                  </a:cubicBezTo>
                  <a:lnTo>
                    <a:pt x="3120" y="2489"/>
                  </a:lnTo>
                  <a:cubicBezTo>
                    <a:pt x="3214" y="2395"/>
                    <a:pt x="3309" y="2363"/>
                    <a:pt x="3435" y="2269"/>
                  </a:cubicBezTo>
                  <a:lnTo>
                    <a:pt x="3435" y="1702"/>
                  </a:lnTo>
                  <a:cubicBezTo>
                    <a:pt x="3435" y="1481"/>
                    <a:pt x="3592" y="1324"/>
                    <a:pt x="3781" y="1324"/>
                  </a:cubicBezTo>
                  <a:close/>
                  <a:moveTo>
                    <a:pt x="4443" y="0"/>
                  </a:moveTo>
                  <a:cubicBezTo>
                    <a:pt x="1986" y="0"/>
                    <a:pt x="1" y="2017"/>
                    <a:pt x="1" y="4443"/>
                  </a:cubicBezTo>
                  <a:cubicBezTo>
                    <a:pt x="1" y="5419"/>
                    <a:pt x="316" y="6333"/>
                    <a:pt x="851" y="7120"/>
                  </a:cubicBezTo>
                  <a:lnTo>
                    <a:pt x="4159" y="11531"/>
                  </a:lnTo>
                  <a:cubicBezTo>
                    <a:pt x="4222" y="11626"/>
                    <a:pt x="4325" y="11673"/>
                    <a:pt x="4431" y="11673"/>
                  </a:cubicBezTo>
                  <a:cubicBezTo>
                    <a:pt x="4538" y="11673"/>
                    <a:pt x="4648" y="11626"/>
                    <a:pt x="4727" y="11531"/>
                  </a:cubicBezTo>
                  <a:lnTo>
                    <a:pt x="8066" y="6994"/>
                  </a:lnTo>
                  <a:cubicBezTo>
                    <a:pt x="8602" y="6270"/>
                    <a:pt x="8885" y="5356"/>
                    <a:pt x="8885" y="4443"/>
                  </a:cubicBezTo>
                  <a:cubicBezTo>
                    <a:pt x="8885" y="2017"/>
                    <a:pt x="6932" y="0"/>
                    <a:pt x="44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51316" tIns="51316" rIns="51316" bIns="51316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8192;p41"/>
            <p:cNvSpPr/>
            <p:nvPr/>
          </p:nvSpPr>
          <p:spPr>
            <a:xfrm>
              <a:off x="-3980400" y="3714800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4" y="537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51316" tIns="51316" rIns="51316" bIns="51316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8" name="Google Shape;111;p20"/>
          <p:cNvSpPr txBox="1"/>
          <p:nvPr/>
        </p:nvSpPr>
        <p:spPr>
          <a:xfrm>
            <a:off x="8464325" y="1958797"/>
            <a:ext cx="537925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92" kern="0" dirty="0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Manager</a:t>
            </a:r>
            <a:endParaRPr sz="992" kern="0" dirty="0"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09" name="Google Shape;123;p20"/>
          <p:cNvSpPr txBox="1"/>
          <p:nvPr/>
        </p:nvSpPr>
        <p:spPr>
          <a:xfrm>
            <a:off x="8416771" y="5180254"/>
            <a:ext cx="1946441" cy="614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marL="108878" indent="-109886" algn="just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  <a:buFont typeface="Anaheim"/>
              <a:buChar char="●"/>
            </a:pP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Improve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the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capabilities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of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the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HPC’s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current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nodes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for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the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increasing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number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of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users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.</a:t>
            </a:r>
            <a:endParaRPr sz="794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  <a:p>
            <a:pPr marL="108878" indent="-109886" algn="just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  <a:buFont typeface="Anaheim"/>
              <a:buChar char="●"/>
            </a:pP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Promote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contests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and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incorporate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industry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oriented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problem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solving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among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researchers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, academia and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private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sector</a:t>
            </a:r>
            <a:r>
              <a:rPr lang="es-EC" sz="794" kern="0" dirty="0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794" kern="0" dirty="0"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394907" y="6674705"/>
            <a:ext cx="2272988" cy="202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714" b="1" kern="0" dirty="0">
                <a:solidFill>
                  <a:srgbClr val="FFFFFF">
                    <a:lumMod val="85000"/>
                  </a:srgbClr>
                </a:solidFill>
                <a:latin typeface="Gotham Light" pitchFamily="50" charset="0"/>
                <a:cs typeface="Gotham Light" pitchFamily="50" charset="0"/>
                <a:sym typeface="Arial"/>
              </a:rPr>
              <a:t>This template has been created by Slidesgo</a:t>
            </a:r>
            <a:endParaRPr lang="es-EC" sz="714" kern="0" dirty="0">
              <a:solidFill>
                <a:srgbClr val="FFFFFF">
                  <a:lumMod val="85000"/>
                </a:srgbClr>
              </a:solidFill>
              <a:latin typeface="Gotham Light" pitchFamily="50" charset="0"/>
              <a:cs typeface="Gotham Light" pitchFamily="50" charset="0"/>
              <a:sym typeface="Arial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85" y="2371414"/>
            <a:ext cx="2022437" cy="22364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75" y="616117"/>
            <a:ext cx="1662569" cy="590693"/>
          </a:xfrm>
          <a:prstGeom prst="rect">
            <a:avLst/>
          </a:prstGeom>
        </p:spPr>
      </p:pic>
      <p:sp>
        <p:nvSpPr>
          <p:cNvPr id="32" name="Google Shape;109;p20">
            <a:extLst>
              <a:ext uri="{FF2B5EF4-FFF2-40B4-BE49-F238E27FC236}">
                <a16:creationId xmlns:a16="http://schemas.microsoft.com/office/drawing/2014/main" id="{0E28B64E-A0AF-669E-2AA1-D02DF4067A23}"/>
              </a:ext>
            </a:extLst>
          </p:cNvPr>
          <p:cNvSpPr/>
          <p:nvPr/>
        </p:nvSpPr>
        <p:spPr>
          <a:xfrm flipH="1">
            <a:off x="10003576" y="2858963"/>
            <a:ext cx="471489" cy="476133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55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11;p20">
            <a:extLst>
              <a:ext uri="{FF2B5EF4-FFF2-40B4-BE49-F238E27FC236}">
                <a16:creationId xmlns:a16="http://schemas.microsoft.com/office/drawing/2014/main" id="{E0EDECBC-1E37-299F-4678-1B62FB8C65E6}"/>
              </a:ext>
            </a:extLst>
          </p:cNvPr>
          <p:cNvSpPr txBox="1"/>
          <p:nvPr/>
        </p:nvSpPr>
        <p:spPr>
          <a:xfrm>
            <a:off x="9950648" y="3340986"/>
            <a:ext cx="647827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992" kern="0" dirty="0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DGX A100</a:t>
            </a:r>
            <a:endParaRPr sz="992" kern="0" dirty="0"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36" name="Google Shape;247;p20">
            <a:extLst>
              <a:ext uri="{FF2B5EF4-FFF2-40B4-BE49-F238E27FC236}">
                <a16:creationId xmlns:a16="http://schemas.microsoft.com/office/drawing/2014/main" id="{4069002A-E685-D255-E15B-3D1171BD08DA}"/>
              </a:ext>
            </a:extLst>
          </p:cNvPr>
          <p:cNvGrpSpPr/>
          <p:nvPr/>
        </p:nvGrpSpPr>
        <p:grpSpPr>
          <a:xfrm>
            <a:off x="10144205" y="3007717"/>
            <a:ext cx="214180" cy="214166"/>
            <a:chOff x="16489560" y="7790526"/>
            <a:chExt cx="1104061" cy="1103988"/>
          </a:xfrm>
        </p:grpSpPr>
        <p:sp>
          <p:nvSpPr>
            <p:cNvPr id="37" name="Google Shape;248;p20">
              <a:extLst>
                <a:ext uri="{FF2B5EF4-FFF2-40B4-BE49-F238E27FC236}">
                  <a16:creationId xmlns:a16="http://schemas.microsoft.com/office/drawing/2014/main" id="{8B690C18-A1E2-E569-BCFD-41B94FCAE8D7}"/>
                </a:ext>
              </a:extLst>
            </p:cNvPr>
            <p:cNvSpPr/>
            <p:nvPr/>
          </p:nvSpPr>
          <p:spPr>
            <a:xfrm>
              <a:off x="16863236" y="8347220"/>
              <a:ext cx="32168" cy="217023"/>
            </a:xfrm>
            <a:custGeom>
              <a:avLst/>
              <a:gdLst/>
              <a:ahLst/>
              <a:cxnLst/>
              <a:rect l="l" t="t" r="r" b="b"/>
              <a:pathLst>
                <a:path w="438" h="2955" extrusionOk="0">
                  <a:moveTo>
                    <a:pt x="232" y="0"/>
                  </a:moveTo>
                  <a:lnTo>
                    <a:pt x="129" y="26"/>
                  </a:lnTo>
                  <a:lnTo>
                    <a:pt x="77" y="77"/>
                  </a:lnTo>
                  <a:lnTo>
                    <a:pt x="26" y="129"/>
                  </a:lnTo>
                  <a:lnTo>
                    <a:pt x="0" y="231"/>
                  </a:lnTo>
                  <a:lnTo>
                    <a:pt x="0" y="2724"/>
                  </a:lnTo>
                  <a:lnTo>
                    <a:pt x="26" y="2801"/>
                  </a:lnTo>
                  <a:lnTo>
                    <a:pt x="77" y="2878"/>
                  </a:lnTo>
                  <a:lnTo>
                    <a:pt x="129" y="2929"/>
                  </a:lnTo>
                  <a:lnTo>
                    <a:pt x="232" y="2955"/>
                  </a:lnTo>
                  <a:lnTo>
                    <a:pt x="309" y="2929"/>
                  </a:lnTo>
                  <a:lnTo>
                    <a:pt x="386" y="2878"/>
                  </a:lnTo>
                  <a:lnTo>
                    <a:pt x="437" y="2801"/>
                  </a:lnTo>
                  <a:lnTo>
                    <a:pt x="437" y="2724"/>
                  </a:lnTo>
                  <a:lnTo>
                    <a:pt x="437" y="231"/>
                  </a:lnTo>
                  <a:lnTo>
                    <a:pt x="437" y="129"/>
                  </a:lnTo>
                  <a:lnTo>
                    <a:pt x="386" y="77"/>
                  </a:lnTo>
                  <a:lnTo>
                    <a:pt x="309" y="2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9;p20">
              <a:extLst>
                <a:ext uri="{FF2B5EF4-FFF2-40B4-BE49-F238E27FC236}">
                  <a16:creationId xmlns:a16="http://schemas.microsoft.com/office/drawing/2014/main" id="{CDCF51BF-49ED-5C8E-171F-ABEAE8E72A25}"/>
                </a:ext>
              </a:extLst>
            </p:cNvPr>
            <p:cNvSpPr/>
            <p:nvPr/>
          </p:nvSpPr>
          <p:spPr>
            <a:xfrm>
              <a:off x="17187778" y="8347220"/>
              <a:ext cx="32168" cy="217023"/>
            </a:xfrm>
            <a:custGeom>
              <a:avLst/>
              <a:gdLst/>
              <a:ahLst/>
              <a:cxnLst/>
              <a:rect l="l" t="t" r="r" b="b"/>
              <a:pathLst>
                <a:path w="438" h="2955" extrusionOk="0">
                  <a:moveTo>
                    <a:pt x="206" y="0"/>
                  </a:moveTo>
                  <a:lnTo>
                    <a:pt x="129" y="26"/>
                  </a:lnTo>
                  <a:lnTo>
                    <a:pt x="52" y="77"/>
                  </a:lnTo>
                  <a:lnTo>
                    <a:pt x="27" y="129"/>
                  </a:lnTo>
                  <a:lnTo>
                    <a:pt x="1" y="231"/>
                  </a:lnTo>
                  <a:lnTo>
                    <a:pt x="1" y="2724"/>
                  </a:lnTo>
                  <a:lnTo>
                    <a:pt x="27" y="2801"/>
                  </a:lnTo>
                  <a:lnTo>
                    <a:pt x="52" y="2878"/>
                  </a:lnTo>
                  <a:lnTo>
                    <a:pt x="129" y="2929"/>
                  </a:lnTo>
                  <a:lnTo>
                    <a:pt x="206" y="2955"/>
                  </a:lnTo>
                  <a:lnTo>
                    <a:pt x="309" y="2929"/>
                  </a:lnTo>
                  <a:lnTo>
                    <a:pt x="386" y="2878"/>
                  </a:lnTo>
                  <a:lnTo>
                    <a:pt x="412" y="2801"/>
                  </a:lnTo>
                  <a:lnTo>
                    <a:pt x="438" y="2724"/>
                  </a:lnTo>
                  <a:lnTo>
                    <a:pt x="438" y="231"/>
                  </a:lnTo>
                  <a:lnTo>
                    <a:pt x="412" y="129"/>
                  </a:lnTo>
                  <a:lnTo>
                    <a:pt x="386" y="77"/>
                  </a:lnTo>
                  <a:lnTo>
                    <a:pt x="309" y="2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0;p20">
              <a:extLst>
                <a:ext uri="{FF2B5EF4-FFF2-40B4-BE49-F238E27FC236}">
                  <a16:creationId xmlns:a16="http://schemas.microsoft.com/office/drawing/2014/main" id="{4BC2C1EF-3570-EF5B-3EA0-1298B19BD31F}"/>
                </a:ext>
              </a:extLst>
            </p:cNvPr>
            <p:cNvSpPr/>
            <p:nvPr/>
          </p:nvSpPr>
          <p:spPr>
            <a:xfrm>
              <a:off x="16489560" y="7790526"/>
              <a:ext cx="1104061" cy="598263"/>
            </a:xfrm>
            <a:custGeom>
              <a:avLst/>
              <a:gdLst/>
              <a:ahLst/>
              <a:cxnLst/>
              <a:rect l="l" t="t" r="r" b="b"/>
              <a:pathLst>
                <a:path w="15033" h="8146" extrusionOk="0">
                  <a:moveTo>
                    <a:pt x="7504" y="0"/>
                  </a:moveTo>
                  <a:lnTo>
                    <a:pt x="7170" y="26"/>
                  </a:lnTo>
                  <a:lnTo>
                    <a:pt x="6836" y="77"/>
                  </a:lnTo>
                  <a:lnTo>
                    <a:pt x="6502" y="154"/>
                  </a:lnTo>
                  <a:lnTo>
                    <a:pt x="6193" y="283"/>
                  </a:lnTo>
                  <a:lnTo>
                    <a:pt x="5885" y="411"/>
                  </a:lnTo>
                  <a:lnTo>
                    <a:pt x="5602" y="565"/>
                  </a:lnTo>
                  <a:lnTo>
                    <a:pt x="5345" y="771"/>
                  </a:lnTo>
                  <a:lnTo>
                    <a:pt x="5088" y="977"/>
                  </a:lnTo>
                  <a:lnTo>
                    <a:pt x="4883" y="1208"/>
                  </a:lnTo>
                  <a:lnTo>
                    <a:pt x="4677" y="1465"/>
                  </a:lnTo>
                  <a:lnTo>
                    <a:pt x="4497" y="1747"/>
                  </a:lnTo>
                  <a:lnTo>
                    <a:pt x="4343" y="2030"/>
                  </a:lnTo>
                  <a:lnTo>
                    <a:pt x="4215" y="2338"/>
                  </a:lnTo>
                  <a:lnTo>
                    <a:pt x="4112" y="2672"/>
                  </a:lnTo>
                  <a:lnTo>
                    <a:pt x="4035" y="3006"/>
                  </a:lnTo>
                  <a:lnTo>
                    <a:pt x="4009" y="3340"/>
                  </a:lnTo>
                  <a:lnTo>
                    <a:pt x="4009" y="3366"/>
                  </a:lnTo>
                  <a:lnTo>
                    <a:pt x="3983" y="3392"/>
                  </a:lnTo>
                  <a:lnTo>
                    <a:pt x="3932" y="3392"/>
                  </a:lnTo>
                  <a:lnTo>
                    <a:pt x="3624" y="3238"/>
                  </a:lnTo>
                  <a:lnTo>
                    <a:pt x="3315" y="3109"/>
                  </a:lnTo>
                  <a:lnTo>
                    <a:pt x="2956" y="3032"/>
                  </a:lnTo>
                  <a:lnTo>
                    <a:pt x="2622" y="3006"/>
                  </a:lnTo>
                  <a:lnTo>
                    <a:pt x="2339" y="3006"/>
                  </a:lnTo>
                  <a:lnTo>
                    <a:pt x="2108" y="3058"/>
                  </a:lnTo>
                  <a:lnTo>
                    <a:pt x="1851" y="3109"/>
                  </a:lnTo>
                  <a:lnTo>
                    <a:pt x="1620" y="3186"/>
                  </a:lnTo>
                  <a:lnTo>
                    <a:pt x="1388" y="3289"/>
                  </a:lnTo>
                  <a:lnTo>
                    <a:pt x="1183" y="3418"/>
                  </a:lnTo>
                  <a:lnTo>
                    <a:pt x="977" y="3572"/>
                  </a:lnTo>
                  <a:lnTo>
                    <a:pt x="797" y="3726"/>
                  </a:lnTo>
                  <a:lnTo>
                    <a:pt x="617" y="3906"/>
                  </a:lnTo>
                  <a:lnTo>
                    <a:pt x="463" y="4111"/>
                  </a:lnTo>
                  <a:lnTo>
                    <a:pt x="335" y="4317"/>
                  </a:lnTo>
                  <a:lnTo>
                    <a:pt x="232" y="4522"/>
                  </a:lnTo>
                  <a:lnTo>
                    <a:pt x="129" y="4754"/>
                  </a:lnTo>
                  <a:lnTo>
                    <a:pt x="78" y="5011"/>
                  </a:lnTo>
                  <a:lnTo>
                    <a:pt x="27" y="5268"/>
                  </a:lnTo>
                  <a:lnTo>
                    <a:pt x="1" y="5525"/>
                  </a:lnTo>
                  <a:lnTo>
                    <a:pt x="1" y="5781"/>
                  </a:lnTo>
                  <a:lnTo>
                    <a:pt x="52" y="6038"/>
                  </a:lnTo>
                  <a:lnTo>
                    <a:pt x="104" y="6295"/>
                  </a:lnTo>
                  <a:lnTo>
                    <a:pt x="181" y="6527"/>
                  </a:lnTo>
                  <a:lnTo>
                    <a:pt x="283" y="6758"/>
                  </a:lnTo>
                  <a:lnTo>
                    <a:pt x="412" y="6989"/>
                  </a:lnTo>
                  <a:lnTo>
                    <a:pt x="566" y="7195"/>
                  </a:lnTo>
                  <a:lnTo>
                    <a:pt x="746" y="7375"/>
                  </a:lnTo>
                  <a:lnTo>
                    <a:pt x="926" y="7554"/>
                  </a:lnTo>
                  <a:lnTo>
                    <a:pt x="1106" y="7683"/>
                  </a:lnTo>
                  <a:lnTo>
                    <a:pt x="1337" y="7837"/>
                  </a:lnTo>
                  <a:lnTo>
                    <a:pt x="1568" y="7940"/>
                  </a:lnTo>
                  <a:lnTo>
                    <a:pt x="1799" y="8017"/>
                  </a:lnTo>
                  <a:lnTo>
                    <a:pt x="2056" y="8094"/>
                  </a:lnTo>
                  <a:lnTo>
                    <a:pt x="2313" y="8145"/>
                  </a:lnTo>
                  <a:lnTo>
                    <a:pt x="12720" y="8145"/>
                  </a:lnTo>
                  <a:lnTo>
                    <a:pt x="12977" y="8094"/>
                  </a:lnTo>
                  <a:lnTo>
                    <a:pt x="13234" y="8017"/>
                  </a:lnTo>
                  <a:lnTo>
                    <a:pt x="13465" y="7940"/>
                  </a:lnTo>
                  <a:lnTo>
                    <a:pt x="13696" y="7837"/>
                  </a:lnTo>
                  <a:lnTo>
                    <a:pt x="13927" y="7683"/>
                  </a:lnTo>
                  <a:lnTo>
                    <a:pt x="14107" y="7554"/>
                  </a:lnTo>
                  <a:lnTo>
                    <a:pt x="14287" y="7375"/>
                  </a:lnTo>
                  <a:lnTo>
                    <a:pt x="14467" y="7195"/>
                  </a:lnTo>
                  <a:lnTo>
                    <a:pt x="14621" y="6989"/>
                  </a:lnTo>
                  <a:lnTo>
                    <a:pt x="14750" y="6758"/>
                  </a:lnTo>
                  <a:lnTo>
                    <a:pt x="14852" y="6527"/>
                  </a:lnTo>
                  <a:lnTo>
                    <a:pt x="14929" y="6295"/>
                  </a:lnTo>
                  <a:lnTo>
                    <a:pt x="14981" y="6038"/>
                  </a:lnTo>
                  <a:lnTo>
                    <a:pt x="15032" y="5781"/>
                  </a:lnTo>
                  <a:lnTo>
                    <a:pt x="15032" y="5525"/>
                  </a:lnTo>
                  <a:lnTo>
                    <a:pt x="15006" y="5242"/>
                  </a:lnTo>
                  <a:lnTo>
                    <a:pt x="14955" y="5011"/>
                  </a:lnTo>
                  <a:lnTo>
                    <a:pt x="14904" y="4754"/>
                  </a:lnTo>
                  <a:lnTo>
                    <a:pt x="14801" y="4522"/>
                  </a:lnTo>
                  <a:lnTo>
                    <a:pt x="14698" y="4317"/>
                  </a:lnTo>
                  <a:lnTo>
                    <a:pt x="14570" y="4111"/>
                  </a:lnTo>
                  <a:lnTo>
                    <a:pt x="14416" y="3906"/>
                  </a:lnTo>
                  <a:lnTo>
                    <a:pt x="14236" y="3726"/>
                  </a:lnTo>
                  <a:lnTo>
                    <a:pt x="14056" y="3572"/>
                  </a:lnTo>
                  <a:lnTo>
                    <a:pt x="13850" y="3418"/>
                  </a:lnTo>
                  <a:lnTo>
                    <a:pt x="13645" y="3289"/>
                  </a:lnTo>
                  <a:lnTo>
                    <a:pt x="13413" y="3186"/>
                  </a:lnTo>
                  <a:lnTo>
                    <a:pt x="13182" y="3109"/>
                  </a:lnTo>
                  <a:lnTo>
                    <a:pt x="12925" y="3058"/>
                  </a:lnTo>
                  <a:lnTo>
                    <a:pt x="12694" y="3006"/>
                  </a:lnTo>
                  <a:lnTo>
                    <a:pt x="12411" y="3006"/>
                  </a:lnTo>
                  <a:lnTo>
                    <a:pt x="12077" y="3032"/>
                  </a:lnTo>
                  <a:lnTo>
                    <a:pt x="11718" y="3109"/>
                  </a:lnTo>
                  <a:lnTo>
                    <a:pt x="11409" y="3238"/>
                  </a:lnTo>
                  <a:lnTo>
                    <a:pt x="11101" y="3392"/>
                  </a:lnTo>
                  <a:lnTo>
                    <a:pt x="11050" y="3392"/>
                  </a:lnTo>
                  <a:lnTo>
                    <a:pt x="11024" y="3366"/>
                  </a:lnTo>
                  <a:lnTo>
                    <a:pt x="11024" y="3340"/>
                  </a:lnTo>
                  <a:lnTo>
                    <a:pt x="10972" y="3006"/>
                  </a:lnTo>
                  <a:lnTo>
                    <a:pt x="10921" y="2672"/>
                  </a:lnTo>
                  <a:lnTo>
                    <a:pt x="10818" y="2338"/>
                  </a:lnTo>
                  <a:lnTo>
                    <a:pt x="10690" y="2030"/>
                  </a:lnTo>
                  <a:lnTo>
                    <a:pt x="10536" y="1747"/>
                  </a:lnTo>
                  <a:lnTo>
                    <a:pt x="10356" y="1465"/>
                  </a:lnTo>
                  <a:lnTo>
                    <a:pt x="10150" y="1208"/>
                  </a:lnTo>
                  <a:lnTo>
                    <a:pt x="9945" y="977"/>
                  </a:lnTo>
                  <a:lnTo>
                    <a:pt x="9688" y="771"/>
                  </a:lnTo>
                  <a:lnTo>
                    <a:pt x="9431" y="565"/>
                  </a:lnTo>
                  <a:lnTo>
                    <a:pt x="9148" y="411"/>
                  </a:lnTo>
                  <a:lnTo>
                    <a:pt x="8840" y="283"/>
                  </a:lnTo>
                  <a:lnTo>
                    <a:pt x="8531" y="154"/>
                  </a:lnTo>
                  <a:lnTo>
                    <a:pt x="8197" y="77"/>
                  </a:lnTo>
                  <a:lnTo>
                    <a:pt x="7863" y="26"/>
                  </a:lnTo>
                  <a:lnTo>
                    <a:pt x="7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1;p20">
              <a:extLst>
                <a:ext uri="{FF2B5EF4-FFF2-40B4-BE49-F238E27FC236}">
                  <a16:creationId xmlns:a16="http://schemas.microsoft.com/office/drawing/2014/main" id="{DD0CEA78-2D08-B2B3-73E1-5EABF0C09571}"/>
                </a:ext>
              </a:extLst>
            </p:cNvPr>
            <p:cNvSpPr/>
            <p:nvPr/>
          </p:nvSpPr>
          <p:spPr>
            <a:xfrm>
              <a:off x="16734932" y="8522674"/>
              <a:ext cx="615228" cy="137852"/>
            </a:xfrm>
            <a:custGeom>
              <a:avLst/>
              <a:gdLst/>
              <a:ahLst/>
              <a:cxnLst/>
              <a:rect l="l" t="t" r="r" b="b"/>
              <a:pathLst>
                <a:path w="8377" h="1877" extrusionOk="0">
                  <a:moveTo>
                    <a:pt x="951" y="1"/>
                  </a:moveTo>
                  <a:lnTo>
                    <a:pt x="797" y="26"/>
                  </a:lnTo>
                  <a:lnTo>
                    <a:pt x="668" y="78"/>
                  </a:lnTo>
                  <a:lnTo>
                    <a:pt x="565" y="181"/>
                  </a:lnTo>
                  <a:lnTo>
                    <a:pt x="514" y="309"/>
                  </a:lnTo>
                  <a:lnTo>
                    <a:pt x="0" y="1876"/>
                  </a:lnTo>
                  <a:lnTo>
                    <a:pt x="8377" y="1876"/>
                  </a:lnTo>
                  <a:lnTo>
                    <a:pt x="7863" y="309"/>
                  </a:lnTo>
                  <a:lnTo>
                    <a:pt x="7786" y="181"/>
                  </a:lnTo>
                  <a:lnTo>
                    <a:pt x="7683" y="78"/>
                  </a:lnTo>
                  <a:lnTo>
                    <a:pt x="7554" y="26"/>
                  </a:lnTo>
                  <a:lnTo>
                    <a:pt x="7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2;p20">
              <a:extLst>
                <a:ext uri="{FF2B5EF4-FFF2-40B4-BE49-F238E27FC236}">
                  <a16:creationId xmlns:a16="http://schemas.microsoft.com/office/drawing/2014/main" id="{1A236D7B-ED16-A00D-C103-CF8052AF282C}"/>
                </a:ext>
              </a:extLst>
            </p:cNvPr>
            <p:cNvSpPr/>
            <p:nvPr/>
          </p:nvSpPr>
          <p:spPr>
            <a:xfrm>
              <a:off x="16731113" y="8628358"/>
              <a:ext cx="620956" cy="266156"/>
            </a:xfrm>
            <a:custGeom>
              <a:avLst/>
              <a:gdLst/>
              <a:ahLst/>
              <a:cxnLst/>
              <a:rect l="l" t="t" r="r" b="b"/>
              <a:pathLst>
                <a:path w="8455" h="3624" extrusionOk="0">
                  <a:moveTo>
                    <a:pt x="669" y="1"/>
                  </a:moveTo>
                  <a:lnTo>
                    <a:pt x="515" y="26"/>
                  </a:lnTo>
                  <a:lnTo>
                    <a:pt x="412" y="52"/>
                  </a:lnTo>
                  <a:lnTo>
                    <a:pt x="283" y="129"/>
                  </a:lnTo>
                  <a:lnTo>
                    <a:pt x="181" y="206"/>
                  </a:lnTo>
                  <a:lnTo>
                    <a:pt x="104" y="309"/>
                  </a:lnTo>
                  <a:lnTo>
                    <a:pt x="52" y="412"/>
                  </a:lnTo>
                  <a:lnTo>
                    <a:pt x="1" y="540"/>
                  </a:lnTo>
                  <a:lnTo>
                    <a:pt x="1" y="669"/>
                  </a:lnTo>
                  <a:lnTo>
                    <a:pt x="1" y="2955"/>
                  </a:lnTo>
                  <a:lnTo>
                    <a:pt x="1" y="3110"/>
                  </a:lnTo>
                  <a:lnTo>
                    <a:pt x="52" y="3238"/>
                  </a:lnTo>
                  <a:lnTo>
                    <a:pt x="104" y="3341"/>
                  </a:lnTo>
                  <a:lnTo>
                    <a:pt x="181" y="3444"/>
                  </a:lnTo>
                  <a:lnTo>
                    <a:pt x="283" y="3521"/>
                  </a:lnTo>
                  <a:lnTo>
                    <a:pt x="412" y="3572"/>
                  </a:lnTo>
                  <a:lnTo>
                    <a:pt x="515" y="3623"/>
                  </a:lnTo>
                  <a:lnTo>
                    <a:pt x="7940" y="3623"/>
                  </a:lnTo>
                  <a:lnTo>
                    <a:pt x="8043" y="3572"/>
                  </a:lnTo>
                  <a:lnTo>
                    <a:pt x="8172" y="3521"/>
                  </a:lnTo>
                  <a:lnTo>
                    <a:pt x="8274" y="3444"/>
                  </a:lnTo>
                  <a:lnTo>
                    <a:pt x="8351" y="3341"/>
                  </a:lnTo>
                  <a:lnTo>
                    <a:pt x="8403" y="3238"/>
                  </a:lnTo>
                  <a:lnTo>
                    <a:pt x="8454" y="3110"/>
                  </a:lnTo>
                  <a:lnTo>
                    <a:pt x="8454" y="2955"/>
                  </a:lnTo>
                  <a:lnTo>
                    <a:pt x="8454" y="669"/>
                  </a:lnTo>
                  <a:lnTo>
                    <a:pt x="8454" y="540"/>
                  </a:lnTo>
                  <a:lnTo>
                    <a:pt x="8403" y="412"/>
                  </a:lnTo>
                  <a:lnTo>
                    <a:pt x="8351" y="309"/>
                  </a:lnTo>
                  <a:lnTo>
                    <a:pt x="8274" y="206"/>
                  </a:lnTo>
                  <a:lnTo>
                    <a:pt x="8172" y="129"/>
                  </a:lnTo>
                  <a:lnTo>
                    <a:pt x="8043" y="52"/>
                  </a:lnTo>
                  <a:lnTo>
                    <a:pt x="7940" y="26"/>
                  </a:lnTo>
                  <a:lnTo>
                    <a:pt x="77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;p20">
              <a:extLst>
                <a:ext uri="{FF2B5EF4-FFF2-40B4-BE49-F238E27FC236}">
                  <a16:creationId xmlns:a16="http://schemas.microsoft.com/office/drawing/2014/main" id="{B95324DC-9A2D-01F6-5A06-D81C689CEAD9}"/>
                </a:ext>
              </a:extLst>
            </p:cNvPr>
            <p:cNvSpPr/>
            <p:nvPr/>
          </p:nvSpPr>
          <p:spPr>
            <a:xfrm>
              <a:off x="16797211" y="8694382"/>
              <a:ext cx="488760" cy="134106"/>
            </a:xfrm>
            <a:custGeom>
              <a:avLst/>
              <a:gdLst/>
              <a:ahLst/>
              <a:cxnLst/>
              <a:rect l="l" t="t" r="r" b="b"/>
              <a:pathLst>
                <a:path w="6655" h="1826" extrusionOk="0">
                  <a:moveTo>
                    <a:pt x="129" y="1"/>
                  </a:moveTo>
                  <a:lnTo>
                    <a:pt x="77" y="27"/>
                  </a:lnTo>
                  <a:lnTo>
                    <a:pt x="26" y="52"/>
                  </a:lnTo>
                  <a:lnTo>
                    <a:pt x="0" y="78"/>
                  </a:lnTo>
                  <a:lnTo>
                    <a:pt x="0" y="129"/>
                  </a:lnTo>
                  <a:lnTo>
                    <a:pt x="0" y="1697"/>
                  </a:lnTo>
                  <a:lnTo>
                    <a:pt x="0" y="1748"/>
                  </a:lnTo>
                  <a:lnTo>
                    <a:pt x="26" y="1799"/>
                  </a:lnTo>
                  <a:lnTo>
                    <a:pt x="77" y="1825"/>
                  </a:lnTo>
                  <a:lnTo>
                    <a:pt x="6578" y="1825"/>
                  </a:lnTo>
                  <a:lnTo>
                    <a:pt x="6629" y="1799"/>
                  </a:lnTo>
                  <a:lnTo>
                    <a:pt x="6655" y="1748"/>
                  </a:lnTo>
                  <a:lnTo>
                    <a:pt x="6655" y="1697"/>
                  </a:lnTo>
                  <a:lnTo>
                    <a:pt x="6655" y="129"/>
                  </a:lnTo>
                  <a:lnTo>
                    <a:pt x="6655" y="78"/>
                  </a:lnTo>
                  <a:lnTo>
                    <a:pt x="6629" y="52"/>
                  </a:lnTo>
                  <a:lnTo>
                    <a:pt x="6578" y="27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4;p20">
              <a:extLst>
                <a:ext uri="{FF2B5EF4-FFF2-40B4-BE49-F238E27FC236}">
                  <a16:creationId xmlns:a16="http://schemas.microsoft.com/office/drawing/2014/main" id="{876DCB49-EE6F-8717-9CD6-AE64A37C060B}"/>
                </a:ext>
              </a:extLst>
            </p:cNvPr>
            <p:cNvSpPr/>
            <p:nvPr/>
          </p:nvSpPr>
          <p:spPr>
            <a:xfrm>
              <a:off x="16866981" y="8694382"/>
              <a:ext cx="66172" cy="71827"/>
            </a:xfrm>
            <a:custGeom>
              <a:avLst/>
              <a:gdLst/>
              <a:ahLst/>
              <a:cxnLst/>
              <a:rect l="l" t="t" r="r" b="b"/>
              <a:pathLst>
                <a:path w="901" h="978" extrusionOk="0">
                  <a:moveTo>
                    <a:pt x="1" y="1"/>
                  </a:moveTo>
                  <a:lnTo>
                    <a:pt x="1" y="515"/>
                  </a:lnTo>
                  <a:lnTo>
                    <a:pt x="1" y="618"/>
                  </a:lnTo>
                  <a:lnTo>
                    <a:pt x="26" y="695"/>
                  </a:lnTo>
                  <a:lnTo>
                    <a:pt x="78" y="772"/>
                  </a:lnTo>
                  <a:lnTo>
                    <a:pt x="129" y="849"/>
                  </a:lnTo>
                  <a:lnTo>
                    <a:pt x="181" y="900"/>
                  </a:lnTo>
                  <a:lnTo>
                    <a:pt x="258" y="952"/>
                  </a:lnTo>
                  <a:lnTo>
                    <a:pt x="360" y="977"/>
                  </a:lnTo>
                  <a:lnTo>
                    <a:pt x="540" y="977"/>
                  </a:lnTo>
                  <a:lnTo>
                    <a:pt x="617" y="952"/>
                  </a:lnTo>
                  <a:lnTo>
                    <a:pt x="695" y="900"/>
                  </a:lnTo>
                  <a:lnTo>
                    <a:pt x="772" y="849"/>
                  </a:lnTo>
                  <a:lnTo>
                    <a:pt x="823" y="772"/>
                  </a:lnTo>
                  <a:lnTo>
                    <a:pt x="849" y="695"/>
                  </a:lnTo>
                  <a:lnTo>
                    <a:pt x="874" y="618"/>
                  </a:lnTo>
                  <a:lnTo>
                    <a:pt x="900" y="515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5;p20">
              <a:extLst>
                <a:ext uri="{FF2B5EF4-FFF2-40B4-BE49-F238E27FC236}">
                  <a16:creationId xmlns:a16="http://schemas.microsoft.com/office/drawing/2014/main" id="{F25A032E-30E9-173F-935E-B89D79C7F9AE}"/>
                </a:ext>
              </a:extLst>
            </p:cNvPr>
            <p:cNvSpPr/>
            <p:nvPr/>
          </p:nvSpPr>
          <p:spPr>
            <a:xfrm>
              <a:off x="16976484" y="8694382"/>
              <a:ext cx="68008" cy="71827"/>
            </a:xfrm>
            <a:custGeom>
              <a:avLst/>
              <a:gdLst/>
              <a:ahLst/>
              <a:cxnLst/>
              <a:rect l="l" t="t" r="r" b="b"/>
              <a:pathLst>
                <a:path w="926" h="978" extrusionOk="0">
                  <a:moveTo>
                    <a:pt x="0" y="1"/>
                  </a:moveTo>
                  <a:lnTo>
                    <a:pt x="0" y="515"/>
                  </a:lnTo>
                  <a:lnTo>
                    <a:pt x="26" y="618"/>
                  </a:lnTo>
                  <a:lnTo>
                    <a:pt x="51" y="695"/>
                  </a:lnTo>
                  <a:lnTo>
                    <a:pt x="77" y="772"/>
                  </a:lnTo>
                  <a:lnTo>
                    <a:pt x="154" y="849"/>
                  </a:lnTo>
                  <a:lnTo>
                    <a:pt x="206" y="900"/>
                  </a:lnTo>
                  <a:lnTo>
                    <a:pt x="283" y="952"/>
                  </a:lnTo>
                  <a:lnTo>
                    <a:pt x="360" y="977"/>
                  </a:lnTo>
                  <a:lnTo>
                    <a:pt x="565" y="977"/>
                  </a:lnTo>
                  <a:lnTo>
                    <a:pt x="642" y="952"/>
                  </a:lnTo>
                  <a:lnTo>
                    <a:pt x="719" y="900"/>
                  </a:lnTo>
                  <a:lnTo>
                    <a:pt x="797" y="849"/>
                  </a:lnTo>
                  <a:lnTo>
                    <a:pt x="848" y="772"/>
                  </a:lnTo>
                  <a:lnTo>
                    <a:pt x="874" y="695"/>
                  </a:lnTo>
                  <a:lnTo>
                    <a:pt x="899" y="618"/>
                  </a:lnTo>
                  <a:lnTo>
                    <a:pt x="925" y="515"/>
                  </a:lnTo>
                  <a:lnTo>
                    <a:pt x="9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6;p20">
              <a:extLst>
                <a:ext uri="{FF2B5EF4-FFF2-40B4-BE49-F238E27FC236}">
                  <a16:creationId xmlns:a16="http://schemas.microsoft.com/office/drawing/2014/main" id="{C27187D6-6ADF-C516-8209-E96AA115F145}"/>
                </a:ext>
              </a:extLst>
            </p:cNvPr>
            <p:cNvSpPr/>
            <p:nvPr/>
          </p:nvSpPr>
          <p:spPr>
            <a:xfrm>
              <a:off x="17155757" y="7841421"/>
              <a:ext cx="345400" cy="375658"/>
            </a:xfrm>
            <a:custGeom>
              <a:avLst/>
              <a:gdLst/>
              <a:ahLst/>
              <a:cxnLst/>
              <a:rect l="l" t="t" r="r" b="b"/>
              <a:pathLst>
                <a:path w="4703" h="5115" extrusionOk="0">
                  <a:moveTo>
                    <a:pt x="2338" y="1543"/>
                  </a:moveTo>
                  <a:lnTo>
                    <a:pt x="2544" y="1568"/>
                  </a:lnTo>
                  <a:lnTo>
                    <a:pt x="2749" y="1645"/>
                  </a:lnTo>
                  <a:lnTo>
                    <a:pt x="2904" y="1722"/>
                  </a:lnTo>
                  <a:lnTo>
                    <a:pt x="3058" y="1851"/>
                  </a:lnTo>
                  <a:lnTo>
                    <a:pt x="3186" y="2005"/>
                  </a:lnTo>
                  <a:lnTo>
                    <a:pt x="3289" y="2159"/>
                  </a:lnTo>
                  <a:lnTo>
                    <a:pt x="3340" y="2365"/>
                  </a:lnTo>
                  <a:lnTo>
                    <a:pt x="3366" y="2570"/>
                  </a:lnTo>
                  <a:lnTo>
                    <a:pt x="3340" y="2776"/>
                  </a:lnTo>
                  <a:lnTo>
                    <a:pt x="3289" y="2956"/>
                  </a:lnTo>
                  <a:lnTo>
                    <a:pt x="3186" y="3136"/>
                  </a:lnTo>
                  <a:lnTo>
                    <a:pt x="3058" y="3264"/>
                  </a:lnTo>
                  <a:lnTo>
                    <a:pt x="2904" y="3393"/>
                  </a:lnTo>
                  <a:lnTo>
                    <a:pt x="2749" y="3495"/>
                  </a:lnTo>
                  <a:lnTo>
                    <a:pt x="2544" y="3547"/>
                  </a:lnTo>
                  <a:lnTo>
                    <a:pt x="2338" y="3572"/>
                  </a:lnTo>
                  <a:lnTo>
                    <a:pt x="2133" y="3547"/>
                  </a:lnTo>
                  <a:lnTo>
                    <a:pt x="1953" y="3495"/>
                  </a:lnTo>
                  <a:lnTo>
                    <a:pt x="1773" y="3393"/>
                  </a:lnTo>
                  <a:lnTo>
                    <a:pt x="1644" y="3264"/>
                  </a:lnTo>
                  <a:lnTo>
                    <a:pt x="1516" y="3136"/>
                  </a:lnTo>
                  <a:lnTo>
                    <a:pt x="1413" y="2956"/>
                  </a:lnTo>
                  <a:lnTo>
                    <a:pt x="1362" y="2776"/>
                  </a:lnTo>
                  <a:lnTo>
                    <a:pt x="1336" y="2570"/>
                  </a:lnTo>
                  <a:lnTo>
                    <a:pt x="1362" y="2365"/>
                  </a:lnTo>
                  <a:lnTo>
                    <a:pt x="1413" y="2159"/>
                  </a:lnTo>
                  <a:lnTo>
                    <a:pt x="1516" y="2005"/>
                  </a:lnTo>
                  <a:lnTo>
                    <a:pt x="1644" y="1851"/>
                  </a:lnTo>
                  <a:lnTo>
                    <a:pt x="1773" y="1722"/>
                  </a:lnTo>
                  <a:lnTo>
                    <a:pt x="1953" y="1645"/>
                  </a:lnTo>
                  <a:lnTo>
                    <a:pt x="2133" y="1568"/>
                  </a:lnTo>
                  <a:lnTo>
                    <a:pt x="2338" y="1543"/>
                  </a:lnTo>
                  <a:close/>
                  <a:moveTo>
                    <a:pt x="2133" y="1"/>
                  </a:moveTo>
                  <a:lnTo>
                    <a:pt x="2056" y="27"/>
                  </a:lnTo>
                  <a:lnTo>
                    <a:pt x="1953" y="78"/>
                  </a:lnTo>
                  <a:lnTo>
                    <a:pt x="1901" y="129"/>
                  </a:lnTo>
                  <a:lnTo>
                    <a:pt x="1850" y="232"/>
                  </a:lnTo>
                  <a:lnTo>
                    <a:pt x="1773" y="669"/>
                  </a:lnTo>
                  <a:lnTo>
                    <a:pt x="1722" y="772"/>
                  </a:lnTo>
                  <a:lnTo>
                    <a:pt x="1619" y="875"/>
                  </a:lnTo>
                  <a:lnTo>
                    <a:pt x="1233" y="1080"/>
                  </a:lnTo>
                  <a:lnTo>
                    <a:pt x="1105" y="1132"/>
                  </a:lnTo>
                  <a:lnTo>
                    <a:pt x="976" y="1106"/>
                  </a:lnTo>
                  <a:lnTo>
                    <a:pt x="565" y="977"/>
                  </a:lnTo>
                  <a:lnTo>
                    <a:pt x="463" y="952"/>
                  </a:lnTo>
                  <a:lnTo>
                    <a:pt x="385" y="977"/>
                  </a:lnTo>
                  <a:lnTo>
                    <a:pt x="283" y="1029"/>
                  </a:lnTo>
                  <a:lnTo>
                    <a:pt x="231" y="1106"/>
                  </a:lnTo>
                  <a:lnTo>
                    <a:pt x="26" y="1466"/>
                  </a:lnTo>
                  <a:lnTo>
                    <a:pt x="0" y="1543"/>
                  </a:lnTo>
                  <a:lnTo>
                    <a:pt x="0" y="1645"/>
                  </a:lnTo>
                  <a:lnTo>
                    <a:pt x="26" y="1748"/>
                  </a:lnTo>
                  <a:lnTo>
                    <a:pt x="77" y="1825"/>
                  </a:lnTo>
                  <a:lnTo>
                    <a:pt x="411" y="2108"/>
                  </a:lnTo>
                  <a:lnTo>
                    <a:pt x="488" y="2211"/>
                  </a:lnTo>
                  <a:lnTo>
                    <a:pt x="514" y="2339"/>
                  </a:lnTo>
                  <a:lnTo>
                    <a:pt x="514" y="2776"/>
                  </a:lnTo>
                  <a:lnTo>
                    <a:pt x="488" y="2904"/>
                  </a:lnTo>
                  <a:lnTo>
                    <a:pt x="411" y="3007"/>
                  </a:lnTo>
                  <a:lnTo>
                    <a:pt x="77" y="3316"/>
                  </a:lnTo>
                  <a:lnTo>
                    <a:pt x="26" y="3393"/>
                  </a:lnTo>
                  <a:lnTo>
                    <a:pt x="0" y="3470"/>
                  </a:lnTo>
                  <a:lnTo>
                    <a:pt x="0" y="3572"/>
                  </a:lnTo>
                  <a:lnTo>
                    <a:pt x="26" y="3675"/>
                  </a:lnTo>
                  <a:lnTo>
                    <a:pt x="231" y="4009"/>
                  </a:lnTo>
                  <a:lnTo>
                    <a:pt x="283" y="4086"/>
                  </a:lnTo>
                  <a:lnTo>
                    <a:pt x="385" y="4138"/>
                  </a:lnTo>
                  <a:lnTo>
                    <a:pt x="463" y="4163"/>
                  </a:lnTo>
                  <a:lnTo>
                    <a:pt x="565" y="4163"/>
                  </a:lnTo>
                  <a:lnTo>
                    <a:pt x="976" y="4009"/>
                  </a:lnTo>
                  <a:lnTo>
                    <a:pt x="1105" y="4009"/>
                  </a:lnTo>
                  <a:lnTo>
                    <a:pt x="1233" y="4035"/>
                  </a:lnTo>
                  <a:lnTo>
                    <a:pt x="1619" y="4266"/>
                  </a:lnTo>
                  <a:lnTo>
                    <a:pt x="1722" y="4343"/>
                  </a:lnTo>
                  <a:lnTo>
                    <a:pt x="1773" y="4472"/>
                  </a:lnTo>
                  <a:lnTo>
                    <a:pt x="1850" y="4883"/>
                  </a:lnTo>
                  <a:lnTo>
                    <a:pt x="1901" y="4986"/>
                  </a:lnTo>
                  <a:lnTo>
                    <a:pt x="1953" y="5063"/>
                  </a:lnTo>
                  <a:lnTo>
                    <a:pt x="2056" y="5088"/>
                  </a:lnTo>
                  <a:lnTo>
                    <a:pt x="2133" y="5114"/>
                  </a:lnTo>
                  <a:lnTo>
                    <a:pt x="2544" y="5114"/>
                  </a:lnTo>
                  <a:lnTo>
                    <a:pt x="2647" y="5088"/>
                  </a:lnTo>
                  <a:lnTo>
                    <a:pt x="2724" y="5063"/>
                  </a:lnTo>
                  <a:lnTo>
                    <a:pt x="2801" y="4986"/>
                  </a:lnTo>
                  <a:lnTo>
                    <a:pt x="2826" y="4883"/>
                  </a:lnTo>
                  <a:lnTo>
                    <a:pt x="2929" y="4472"/>
                  </a:lnTo>
                  <a:lnTo>
                    <a:pt x="2981" y="4343"/>
                  </a:lnTo>
                  <a:lnTo>
                    <a:pt x="3083" y="4266"/>
                  </a:lnTo>
                  <a:lnTo>
                    <a:pt x="3443" y="4035"/>
                  </a:lnTo>
                  <a:lnTo>
                    <a:pt x="3572" y="4009"/>
                  </a:lnTo>
                  <a:lnTo>
                    <a:pt x="3700" y="4009"/>
                  </a:lnTo>
                  <a:lnTo>
                    <a:pt x="4137" y="4163"/>
                  </a:lnTo>
                  <a:lnTo>
                    <a:pt x="4214" y="4163"/>
                  </a:lnTo>
                  <a:lnTo>
                    <a:pt x="4317" y="4138"/>
                  </a:lnTo>
                  <a:lnTo>
                    <a:pt x="4394" y="4086"/>
                  </a:lnTo>
                  <a:lnTo>
                    <a:pt x="4471" y="4009"/>
                  </a:lnTo>
                  <a:lnTo>
                    <a:pt x="4676" y="3675"/>
                  </a:lnTo>
                  <a:lnTo>
                    <a:pt x="4702" y="3572"/>
                  </a:lnTo>
                  <a:lnTo>
                    <a:pt x="4702" y="3470"/>
                  </a:lnTo>
                  <a:lnTo>
                    <a:pt x="4676" y="3393"/>
                  </a:lnTo>
                  <a:lnTo>
                    <a:pt x="4625" y="3316"/>
                  </a:lnTo>
                  <a:lnTo>
                    <a:pt x="4291" y="3007"/>
                  </a:lnTo>
                  <a:lnTo>
                    <a:pt x="4214" y="2904"/>
                  </a:lnTo>
                  <a:lnTo>
                    <a:pt x="4188" y="2776"/>
                  </a:lnTo>
                  <a:lnTo>
                    <a:pt x="4188" y="2339"/>
                  </a:lnTo>
                  <a:lnTo>
                    <a:pt x="4214" y="2211"/>
                  </a:lnTo>
                  <a:lnTo>
                    <a:pt x="4291" y="2108"/>
                  </a:lnTo>
                  <a:lnTo>
                    <a:pt x="4625" y="1825"/>
                  </a:lnTo>
                  <a:lnTo>
                    <a:pt x="4676" y="1748"/>
                  </a:lnTo>
                  <a:lnTo>
                    <a:pt x="4702" y="1645"/>
                  </a:lnTo>
                  <a:lnTo>
                    <a:pt x="4702" y="1543"/>
                  </a:lnTo>
                  <a:lnTo>
                    <a:pt x="4676" y="1466"/>
                  </a:lnTo>
                  <a:lnTo>
                    <a:pt x="4471" y="1106"/>
                  </a:lnTo>
                  <a:lnTo>
                    <a:pt x="4394" y="1029"/>
                  </a:lnTo>
                  <a:lnTo>
                    <a:pt x="4317" y="977"/>
                  </a:lnTo>
                  <a:lnTo>
                    <a:pt x="4214" y="952"/>
                  </a:lnTo>
                  <a:lnTo>
                    <a:pt x="4137" y="977"/>
                  </a:lnTo>
                  <a:lnTo>
                    <a:pt x="3700" y="1106"/>
                  </a:lnTo>
                  <a:lnTo>
                    <a:pt x="3572" y="1132"/>
                  </a:lnTo>
                  <a:lnTo>
                    <a:pt x="3443" y="1080"/>
                  </a:lnTo>
                  <a:lnTo>
                    <a:pt x="3083" y="875"/>
                  </a:lnTo>
                  <a:lnTo>
                    <a:pt x="2981" y="772"/>
                  </a:lnTo>
                  <a:lnTo>
                    <a:pt x="2929" y="669"/>
                  </a:lnTo>
                  <a:lnTo>
                    <a:pt x="2826" y="232"/>
                  </a:lnTo>
                  <a:lnTo>
                    <a:pt x="2801" y="129"/>
                  </a:lnTo>
                  <a:lnTo>
                    <a:pt x="2724" y="78"/>
                  </a:lnTo>
                  <a:lnTo>
                    <a:pt x="2647" y="27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6284" tIns="36284" rIns="36284" bIns="36284" anchor="ctr" anchorCtr="0">
              <a:noAutofit/>
            </a:bodyPr>
            <a:lstStyle/>
            <a:p>
              <a:pPr defTabSz="362925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55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1546;p29">
            <a:extLst>
              <a:ext uri="{FF2B5EF4-FFF2-40B4-BE49-F238E27FC236}">
                <a16:creationId xmlns:a16="http://schemas.microsoft.com/office/drawing/2014/main" id="{CDC83955-6501-3925-AE8D-B2AC9B8D6CA0}"/>
              </a:ext>
            </a:extLst>
          </p:cNvPr>
          <p:cNvSpPr/>
          <p:nvPr/>
        </p:nvSpPr>
        <p:spPr>
          <a:xfrm rot="5400000">
            <a:off x="9482022" y="2699586"/>
            <a:ext cx="146977" cy="135091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51316" tIns="51316" rIns="51316" bIns="51316" anchor="ctr" anchorCtr="0">
            <a:noAutofit/>
          </a:bodyPr>
          <a:lstStyle/>
          <a:p>
            <a:pPr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55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21;p20">
            <a:extLst>
              <a:ext uri="{FF2B5EF4-FFF2-40B4-BE49-F238E27FC236}">
                <a16:creationId xmlns:a16="http://schemas.microsoft.com/office/drawing/2014/main" id="{BC9F421E-4374-7409-B978-E5F90A2F33F5}"/>
              </a:ext>
            </a:extLst>
          </p:cNvPr>
          <p:cNvSpPr txBox="1"/>
          <p:nvPr/>
        </p:nvSpPr>
        <p:spPr>
          <a:xfrm>
            <a:off x="1731668" y="5861851"/>
            <a:ext cx="1946441" cy="21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algn="ctr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89" kern="0" dirty="0">
                <a:solidFill>
                  <a:srgbClr val="FFFFFF"/>
                </a:solidFill>
                <a:latin typeface="Gotham Bold" pitchFamily="50" charset="0"/>
                <a:ea typeface="Poppins ExtraBold"/>
                <a:cs typeface="Gotham Bold" pitchFamily="50" charset="0"/>
                <a:sym typeface="Poppins ExtraBold"/>
              </a:rPr>
              <a:t>RELATED WORK</a:t>
            </a:r>
            <a:endParaRPr sz="1389" kern="0" dirty="0">
              <a:solidFill>
                <a:srgbClr val="FFFFFF"/>
              </a:solidFill>
              <a:latin typeface="Gotham Bold" pitchFamily="50" charset="0"/>
              <a:ea typeface="Poppins ExtraBold"/>
              <a:cs typeface="Gotham Bold" pitchFamily="50" charset="0"/>
              <a:sym typeface="Poppins ExtraBold"/>
            </a:endParaRPr>
          </a:p>
        </p:txBody>
      </p:sp>
      <p:sp>
        <p:nvSpPr>
          <p:cNvPr id="49" name="Google Shape;123;p20">
            <a:extLst>
              <a:ext uri="{FF2B5EF4-FFF2-40B4-BE49-F238E27FC236}">
                <a16:creationId xmlns:a16="http://schemas.microsoft.com/office/drawing/2014/main" id="{94231D66-DC72-5CD9-06EB-E61EF32D0137}"/>
              </a:ext>
            </a:extLst>
          </p:cNvPr>
          <p:cNvSpPr txBox="1"/>
          <p:nvPr/>
        </p:nvSpPr>
        <p:spPr>
          <a:xfrm>
            <a:off x="1768677" y="6025964"/>
            <a:ext cx="1544480" cy="38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284" tIns="36284" rIns="36284" bIns="36284" anchor="ctr" anchorCtr="0">
            <a:noAutofit/>
          </a:bodyPr>
          <a:lstStyle/>
          <a:p>
            <a:pPr marL="108878" indent="-109886" algn="just" defTabSz="3629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80E4DC"/>
              </a:buClr>
              <a:buSzPts val="2200"/>
              <a:buFont typeface="Anaheim"/>
              <a:buChar char="●"/>
            </a:pP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ResearchLab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</a:t>
            </a:r>
            <a:r>
              <a:rPr lang="es-EC" sz="794" kern="0" dirty="0" err="1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by</a:t>
            </a:r>
            <a:r>
              <a:rPr lang="es-EC" sz="794" kern="0" dirty="0">
                <a:solidFill>
                  <a:srgbClr val="FFFFFF"/>
                </a:solidFill>
                <a:latin typeface="Gotham Light" pitchFamily="50" charset="0"/>
                <a:ea typeface="Anaheim"/>
                <a:cs typeface="Gotham Light" pitchFamily="50" charset="0"/>
                <a:sym typeface="Anaheim"/>
              </a:rPr>
              <a:t> CEDIA</a:t>
            </a:r>
            <a:endParaRPr sz="794" kern="0" dirty="0">
              <a:solidFill>
                <a:srgbClr val="FFFFFF"/>
              </a:solidFill>
              <a:latin typeface="Gotham Light" pitchFamily="50" charset="0"/>
              <a:ea typeface="Anaheim"/>
              <a:cs typeface="Gotham Light" pitchFamily="50" charset="0"/>
              <a:sym typeface="Anahei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CB960-0974-F2EA-B3A9-2B4337990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9572DC48-363B-9B54-F730-8E03FBE86639}"/>
              </a:ext>
            </a:extLst>
          </p:cNvPr>
          <p:cNvSpPr/>
          <p:nvPr/>
        </p:nvSpPr>
        <p:spPr>
          <a:xfrm>
            <a:off x="2091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078AB51-3FCA-3336-7DF2-40E558F229F6}"/>
              </a:ext>
            </a:extLst>
          </p:cNvPr>
          <p:cNvSpPr txBox="1"/>
          <p:nvPr/>
        </p:nvSpPr>
        <p:spPr>
          <a:xfrm>
            <a:off x="640476" y="3071128"/>
            <a:ext cx="725976" cy="58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7"/>
              </a:lnSpc>
            </a:pPr>
            <a:r>
              <a:rPr lang="en-US" sz="380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01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3C4419E-02BB-26E5-C636-66642706B3BC}"/>
              </a:ext>
            </a:extLst>
          </p:cNvPr>
          <p:cNvSpPr txBox="1"/>
          <p:nvPr/>
        </p:nvSpPr>
        <p:spPr>
          <a:xfrm>
            <a:off x="6277789" y="3118764"/>
            <a:ext cx="715237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4"/>
              </a:lnSpc>
            </a:pPr>
            <a:r>
              <a:rPr lang="en-US" sz="374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02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F9E2306-8CFD-426A-D3F8-4E3BC5913515}"/>
              </a:ext>
            </a:extLst>
          </p:cNvPr>
          <p:cNvSpPr txBox="1"/>
          <p:nvPr/>
        </p:nvSpPr>
        <p:spPr>
          <a:xfrm>
            <a:off x="640476" y="4932520"/>
            <a:ext cx="725976" cy="58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7"/>
              </a:lnSpc>
            </a:pPr>
            <a:r>
              <a:rPr lang="en-US" sz="380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03</a:t>
            </a:r>
          </a:p>
        </p:txBody>
      </p:sp>
      <p:pic>
        <p:nvPicPr>
          <p:cNvPr id="2" name="Imagen 1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2B99B373-B11A-A7CA-C2EE-5607C0E5E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7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230C65A6-1FBE-7C4B-865C-08E34D36229C}"/>
              </a:ext>
            </a:extLst>
          </p:cNvPr>
          <p:cNvSpPr/>
          <p:nvPr/>
        </p:nvSpPr>
        <p:spPr>
          <a:xfrm>
            <a:off x="-2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pic>
        <p:nvPicPr>
          <p:cNvPr id="2" name="Imagen 1" descr="Diagrama&#10;&#10;El contenido generado por IA puede ser incorrecto.">
            <a:extLst>
              <a:ext uri="{FF2B5EF4-FFF2-40B4-BE49-F238E27FC236}">
                <a16:creationId xmlns:a16="http://schemas.microsoft.com/office/drawing/2014/main" id="{5C9C1650-89FB-71B0-D149-72B0F957C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162"/>
            <a:ext cx="12192000" cy="66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38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3CD618F-C847-2317-2D5F-4D90A451C5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pic>
        <p:nvPicPr>
          <p:cNvPr id="4" name="Imagen 3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00831C1F-50A8-ABD3-CAB1-018CCD45E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908" y="338666"/>
            <a:ext cx="10214185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68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21" name="Group 21"/>
          <p:cNvGrpSpPr/>
          <p:nvPr/>
        </p:nvGrpSpPr>
        <p:grpSpPr>
          <a:xfrm>
            <a:off x="-3927397" y="6656593"/>
            <a:ext cx="8470285" cy="871475"/>
            <a:chOff x="0" y="0"/>
            <a:chExt cx="3346286" cy="3442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46286" cy="344286"/>
            </a:xfrm>
            <a:custGeom>
              <a:avLst/>
              <a:gdLst/>
              <a:ahLst/>
              <a:cxnLst/>
              <a:rect l="l" t="t" r="r" b="b"/>
              <a:pathLst>
                <a:path w="3346286" h="344286">
                  <a:moveTo>
                    <a:pt x="0" y="0"/>
                  </a:moveTo>
                  <a:lnTo>
                    <a:pt x="3346286" y="0"/>
                  </a:lnTo>
                  <a:lnTo>
                    <a:pt x="3346286" y="344286"/>
                  </a:lnTo>
                  <a:lnTo>
                    <a:pt x="0" y="344286"/>
                  </a:lnTo>
                  <a:close/>
                </a:path>
              </a:pathLst>
            </a:custGeom>
            <a:gradFill rotWithShape="1">
              <a:gsLst>
                <a:gs pos="0">
                  <a:srgbClr val="08ACB1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C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3346286" cy="4014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651406" y="455197"/>
            <a:ext cx="4889189" cy="554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3334">
                <a:solidFill>
                  <a:srgbClr val="00466E"/>
                </a:solidFill>
                <a:latin typeface="Gotham Bold"/>
                <a:ea typeface="Gotham Bold"/>
                <a:cs typeface="Gotham Bold"/>
                <a:sym typeface="Gotham Bold"/>
              </a:rPr>
              <a:t>CIBERSEGURIDAD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12832" y="3266336"/>
            <a:ext cx="4216400" cy="3010572"/>
            <a:chOff x="0" y="0"/>
            <a:chExt cx="1350880" cy="1338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50880" cy="1338944"/>
            </a:xfrm>
            <a:custGeom>
              <a:avLst/>
              <a:gdLst/>
              <a:ahLst/>
              <a:cxnLst/>
              <a:rect l="l" t="t" r="r" b="b"/>
              <a:pathLst>
                <a:path w="1350880" h="1338944">
                  <a:moveTo>
                    <a:pt x="45809" y="0"/>
                  </a:moveTo>
                  <a:lnTo>
                    <a:pt x="1305072" y="0"/>
                  </a:lnTo>
                  <a:cubicBezTo>
                    <a:pt x="1330371" y="0"/>
                    <a:pt x="1350880" y="20509"/>
                    <a:pt x="1350880" y="45809"/>
                  </a:cubicBezTo>
                  <a:lnTo>
                    <a:pt x="1350880" y="1293135"/>
                  </a:lnTo>
                  <a:cubicBezTo>
                    <a:pt x="1350880" y="1318435"/>
                    <a:pt x="1330371" y="1338944"/>
                    <a:pt x="1305072" y="1338944"/>
                  </a:cubicBezTo>
                  <a:lnTo>
                    <a:pt x="45809" y="1338944"/>
                  </a:lnTo>
                  <a:cubicBezTo>
                    <a:pt x="20509" y="1338944"/>
                    <a:pt x="0" y="1318435"/>
                    <a:pt x="0" y="1293135"/>
                  </a:cubicBezTo>
                  <a:lnTo>
                    <a:pt x="0" y="45809"/>
                  </a:lnTo>
                  <a:cubicBezTo>
                    <a:pt x="0" y="20509"/>
                    <a:pt x="20509" y="0"/>
                    <a:pt x="45809" y="0"/>
                  </a:cubicBezTo>
                  <a:close/>
                </a:path>
              </a:pathLst>
            </a:custGeom>
            <a:solidFill>
              <a:srgbClr val="00466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50880" cy="13770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17505" y="2730703"/>
            <a:ext cx="1329659" cy="1142675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16398" y="0"/>
              <a:ext cx="780003" cy="698500"/>
            </a:xfrm>
            <a:custGeom>
              <a:avLst/>
              <a:gdLst/>
              <a:ahLst/>
              <a:cxnLst/>
              <a:rect l="l" t="t" r="r" b="b"/>
              <a:pathLst>
                <a:path w="780003" h="698500">
                  <a:moveTo>
                    <a:pt x="753457" y="423062"/>
                  </a:moveTo>
                  <a:lnTo>
                    <a:pt x="636147" y="624688"/>
                  </a:lnTo>
                  <a:cubicBezTo>
                    <a:pt x="609559" y="670387"/>
                    <a:pt x="560676" y="698500"/>
                    <a:pt x="507806" y="698500"/>
                  </a:cubicBezTo>
                  <a:lnTo>
                    <a:pt x="272198" y="698500"/>
                  </a:lnTo>
                  <a:cubicBezTo>
                    <a:pt x="219328" y="698500"/>
                    <a:pt x="170445" y="670387"/>
                    <a:pt x="143857" y="624688"/>
                  </a:cubicBezTo>
                  <a:lnTo>
                    <a:pt x="26547" y="423062"/>
                  </a:lnTo>
                  <a:cubicBezTo>
                    <a:pt x="0" y="377435"/>
                    <a:pt x="0" y="321065"/>
                    <a:pt x="26547" y="275438"/>
                  </a:cubicBezTo>
                  <a:lnTo>
                    <a:pt x="143857" y="73812"/>
                  </a:lnTo>
                  <a:cubicBezTo>
                    <a:pt x="170445" y="28114"/>
                    <a:pt x="219328" y="0"/>
                    <a:pt x="272198" y="0"/>
                  </a:cubicBezTo>
                  <a:lnTo>
                    <a:pt x="507806" y="0"/>
                  </a:lnTo>
                  <a:cubicBezTo>
                    <a:pt x="560676" y="0"/>
                    <a:pt x="609559" y="28114"/>
                    <a:pt x="636147" y="73812"/>
                  </a:cubicBezTo>
                  <a:lnTo>
                    <a:pt x="753457" y="275438"/>
                  </a:lnTo>
                  <a:cubicBezTo>
                    <a:pt x="780004" y="321065"/>
                    <a:pt x="780004" y="377435"/>
                    <a:pt x="753457" y="42306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5400000">
            <a:off x="2928824" y="2257332"/>
            <a:ext cx="1507022" cy="1403415"/>
          </a:xfrm>
          <a:custGeom>
            <a:avLst/>
            <a:gdLst/>
            <a:ahLst/>
            <a:cxnLst/>
            <a:rect l="l" t="t" r="r" b="b"/>
            <a:pathLst>
              <a:path w="2260533" h="2105122">
                <a:moveTo>
                  <a:pt x="0" y="0"/>
                </a:moveTo>
                <a:lnTo>
                  <a:pt x="2260533" y="0"/>
                </a:lnTo>
                <a:lnTo>
                  <a:pt x="2260533" y="2105121"/>
                </a:lnTo>
                <a:lnTo>
                  <a:pt x="0" y="2105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1" name="TextBox 31"/>
          <p:cNvSpPr txBox="1"/>
          <p:nvPr/>
        </p:nvSpPr>
        <p:spPr>
          <a:xfrm>
            <a:off x="1917632" y="3927210"/>
            <a:ext cx="3786860" cy="256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7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SOC (Security Operations Center)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32386" y="4565786"/>
            <a:ext cx="397729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150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Equipo de expertos en ciberseguridad que monitorean y protegen los sistemas y datos de las instituciones de amenazas cibernéticas. Servicios de detección de intrusos, análisis de vulnerabilidades, respuesta a incidentes y capacitación en ciberseguridad. </a:t>
            </a:r>
          </a:p>
        </p:txBody>
      </p:sp>
      <p:grpSp>
        <p:nvGrpSpPr>
          <p:cNvPr id="38" name="Group 3">
            <a:extLst>
              <a:ext uri="{FF2B5EF4-FFF2-40B4-BE49-F238E27FC236}">
                <a16:creationId xmlns:a16="http://schemas.microsoft.com/office/drawing/2014/main" id="{BE807240-7E74-1586-93E2-CD9554B86420}"/>
              </a:ext>
            </a:extLst>
          </p:cNvPr>
          <p:cNvGrpSpPr/>
          <p:nvPr/>
        </p:nvGrpSpPr>
        <p:grpSpPr>
          <a:xfrm>
            <a:off x="6362768" y="3266336"/>
            <a:ext cx="4216400" cy="3010572"/>
            <a:chOff x="0" y="0"/>
            <a:chExt cx="1350880" cy="1338944"/>
          </a:xfrm>
        </p:grpSpPr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5B3B18A5-AF69-BB9F-EA01-CB56B4DE364F}"/>
                </a:ext>
              </a:extLst>
            </p:cNvPr>
            <p:cNvSpPr/>
            <p:nvPr/>
          </p:nvSpPr>
          <p:spPr>
            <a:xfrm>
              <a:off x="0" y="0"/>
              <a:ext cx="1350880" cy="1338944"/>
            </a:xfrm>
            <a:custGeom>
              <a:avLst/>
              <a:gdLst/>
              <a:ahLst/>
              <a:cxnLst/>
              <a:rect l="l" t="t" r="r" b="b"/>
              <a:pathLst>
                <a:path w="1350880" h="1338944">
                  <a:moveTo>
                    <a:pt x="45809" y="0"/>
                  </a:moveTo>
                  <a:lnTo>
                    <a:pt x="1305072" y="0"/>
                  </a:lnTo>
                  <a:cubicBezTo>
                    <a:pt x="1330371" y="0"/>
                    <a:pt x="1350880" y="20509"/>
                    <a:pt x="1350880" y="45809"/>
                  </a:cubicBezTo>
                  <a:lnTo>
                    <a:pt x="1350880" y="1293135"/>
                  </a:lnTo>
                  <a:cubicBezTo>
                    <a:pt x="1350880" y="1318435"/>
                    <a:pt x="1330371" y="1338944"/>
                    <a:pt x="1305072" y="1338944"/>
                  </a:cubicBezTo>
                  <a:lnTo>
                    <a:pt x="45809" y="1338944"/>
                  </a:lnTo>
                  <a:cubicBezTo>
                    <a:pt x="20509" y="1338944"/>
                    <a:pt x="0" y="1318435"/>
                    <a:pt x="0" y="1293135"/>
                  </a:cubicBezTo>
                  <a:lnTo>
                    <a:pt x="0" y="45809"/>
                  </a:lnTo>
                  <a:cubicBezTo>
                    <a:pt x="0" y="20509"/>
                    <a:pt x="20509" y="0"/>
                    <a:pt x="45809" y="0"/>
                  </a:cubicBezTo>
                  <a:close/>
                </a:path>
              </a:pathLst>
            </a:custGeom>
            <a:solidFill>
              <a:srgbClr val="00466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0" name="TextBox 5">
              <a:extLst>
                <a:ext uri="{FF2B5EF4-FFF2-40B4-BE49-F238E27FC236}">
                  <a16:creationId xmlns:a16="http://schemas.microsoft.com/office/drawing/2014/main" id="{D1404349-CF4B-E9F4-9B96-AA215A9FE38C}"/>
                </a:ext>
              </a:extLst>
            </p:cNvPr>
            <p:cNvSpPr txBox="1"/>
            <p:nvPr/>
          </p:nvSpPr>
          <p:spPr>
            <a:xfrm>
              <a:off x="0" y="-38100"/>
              <a:ext cx="1350880" cy="13770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41" name="TextBox 31">
            <a:extLst>
              <a:ext uri="{FF2B5EF4-FFF2-40B4-BE49-F238E27FC236}">
                <a16:creationId xmlns:a16="http://schemas.microsoft.com/office/drawing/2014/main" id="{2141E62D-0B8C-FFB2-52FD-4DC91BA97F88}"/>
              </a:ext>
            </a:extLst>
          </p:cNvPr>
          <p:cNvSpPr txBox="1"/>
          <p:nvPr/>
        </p:nvSpPr>
        <p:spPr>
          <a:xfrm>
            <a:off x="6667568" y="3927210"/>
            <a:ext cx="3786860" cy="51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7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CSIRT (Computer Security Incident Response Team):</a:t>
            </a:r>
          </a:p>
        </p:txBody>
      </p:sp>
      <p:sp>
        <p:nvSpPr>
          <p:cNvPr id="42" name="TextBox 33">
            <a:extLst>
              <a:ext uri="{FF2B5EF4-FFF2-40B4-BE49-F238E27FC236}">
                <a16:creationId xmlns:a16="http://schemas.microsoft.com/office/drawing/2014/main" id="{6FBC5B8A-A337-9F23-C774-92C2D29DD05B}"/>
              </a:ext>
            </a:extLst>
          </p:cNvPr>
          <p:cNvSpPr txBox="1"/>
          <p:nvPr/>
        </p:nvSpPr>
        <p:spPr>
          <a:xfrm>
            <a:off x="6577537" y="4575931"/>
            <a:ext cx="378686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150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Equipo especializado en la respuesta a incidentes de seguridad informática. Trabaja en estrecha colaboración con el SOC para investigar y mitigar los ataques cibernéticos, minimizando el impacto en las operaciones de instituciones.</a:t>
            </a:r>
          </a:p>
        </p:txBody>
      </p:sp>
      <p:grpSp>
        <p:nvGrpSpPr>
          <p:cNvPr id="43" name="Group 12">
            <a:extLst>
              <a:ext uri="{FF2B5EF4-FFF2-40B4-BE49-F238E27FC236}">
                <a16:creationId xmlns:a16="http://schemas.microsoft.com/office/drawing/2014/main" id="{54B208FA-2672-343A-CBAA-4182C734B2B5}"/>
              </a:ext>
            </a:extLst>
          </p:cNvPr>
          <p:cNvGrpSpPr/>
          <p:nvPr/>
        </p:nvGrpSpPr>
        <p:grpSpPr>
          <a:xfrm>
            <a:off x="7806139" y="2683957"/>
            <a:ext cx="1329659" cy="1142675"/>
            <a:chOff x="0" y="0"/>
            <a:chExt cx="812800" cy="698500"/>
          </a:xfrm>
        </p:grpSpPr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A123899C-C3C7-DC9F-5051-286FEAEC4DFA}"/>
                </a:ext>
              </a:extLst>
            </p:cNvPr>
            <p:cNvSpPr/>
            <p:nvPr/>
          </p:nvSpPr>
          <p:spPr>
            <a:xfrm>
              <a:off x="16398" y="0"/>
              <a:ext cx="780003" cy="698500"/>
            </a:xfrm>
            <a:custGeom>
              <a:avLst/>
              <a:gdLst/>
              <a:ahLst/>
              <a:cxnLst/>
              <a:rect l="l" t="t" r="r" b="b"/>
              <a:pathLst>
                <a:path w="780003" h="698500">
                  <a:moveTo>
                    <a:pt x="753457" y="423062"/>
                  </a:moveTo>
                  <a:lnTo>
                    <a:pt x="636147" y="624688"/>
                  </a:lnTo>
                  <a:cubicBezTo>
                    <a:pt x="609559" y="670387"/>
                    <a:pt x="560676" y="698500"/>
                    <a:pt x="507806" y="698500"/>
                  </a:cubicBezTo>
                  <a:lnTo>
                    <a:pt x="272198" y="698500"/>
                  </a:lnTo>
                  <a:cubicBezTo>
                    <a:pt x="219328" y="698500"/>
                    <a:pt x="170445" y="670387"/>
                    <a:pt x="143857" y="624688"/>
                  </a:cubicBezTo>
                  <a:lnTo>
                    <a:pt x="26547" y="423062"/>
                  </a:lnTo>
                  <a:cubicBezTo>
                    <a:pt x="0" y="377435"/>
                    <a:pt x="0" y="321065"/>
                    <a:pt x="26547" y="275438"/>
                  </a:cubicBezTo>
                  <a:lnTo>
                    <a:pt x="143857" y="73812"/>
                  </a:lnTo>
                  <a:cubicBezTo>
                    <a:pt x="170445" y="28114"/>
                    <a:pt x="219328" y="0"/>
                    <a:pt x="272198" y="0"/>
                  </a:cubicBezTo>
                  <a:lnTo>
                    <a:pt x="507806" y="0"/>
                  </a:lnTo>
                  <a:cubicBezTo>
                    <a:pt x="560676" y="0"/>
                    <a:pt x="609559" y="28114"/>
                    <a:pt x="636147" y="73812"/>
                  </a:cubicBezTo>
                  <a:lnTo>
                    <a:pt x="753457" y="275438"/>
                  </a:lnTo>
                  <a:cubicBezTo>
                    <a:pt x="780004" y="321065"/>
                    <a:pt x="780004" y="377435"/>
                    <a:pt x="753457" y="42306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5" name="TextBox 14">
              <a:extLst>
                <a:ext uri="{FF2B5EF4-FFF2-40B4-BE49-F238E27FC236}">
                  <a16:creationId xmlns:a16="http://schemas.microsoft.com/office/drawing/2014/main" id="{ADB81CE6-BF2E-0CF9-099E-58822FCEA8C1}"/>
                </a:ext>
              </a:extLst>
            </p:cNvPr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5400000">
            <a:off x="7717456" y="2188649"/>
            <a:ext cx="1507022" cy="1403415"/>
          </a:xfrm>
          <a:custGeom>
            <a:avLst/>
            <a:gdLst/>
            <a:ahLst/>
            <a:cxnLst/>
            <a:rect l="l" t="t" r="r" b="b"/>
            <a:pathLst>
              <a:path w="2260533" h="2105122">
                <a:moveTo>
                  <a:pt x="0" y="0"/>
                </a:moveTo>
                <a:lnTo>
                  <a:pt x="2260534" y="0"/>
                </a:lnTo>
                <a:lnTo>
                  <a:pt x="2260534" y="2105121"/>
                </a:lnTo>
                <a:lnTo>
                  <a:pt x="0" y="2105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9" name="TextBox 24">
            <a:extLst>
              <a:ext uri="{FF2B5EF4-FFF2-40B4-BE49-F238E27FC236}">
                <a16:creationId xmlns:a16="http://schemas.microsoft.com/office/drawing/2014/main" id="{5E6BDF36-4FA9-B7F2-93E3-680834BD4A1B}"/>
              </a:ext>
            </a:extLst>
          </p:cNvPr>
          <p:cNvSpPr txBox="1"/>
          <p:nvPr/>
        </p:nvSpPr>
        <p:spPr>
          <a:xfrm>
            <a:off x="3824695" y="1237559"/>
            <a:ext cx="4542611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1600">
                <a:latin typeface="Gotham Light" pitchFamily="50" charset="0"/>
                <a:cs typeface="Gotham Light" pitchFamily="50" charset="0"/>
              </a:rPr>
              <a:t>Soluciones de ciberseguridad robustas y especializadas para proteger sus datos e infraestructura ante amenazas cibernéticas.</a:t>
            </a:r>
            <a:endParaRPr lang="en-US" sz="1333">
              <a:solidFill>
                <a:srgbClr val="152137"/>
              </a:solidFill>
              <a:latin typeface="Gotham Light" pitchFamily="50" charset="0"/>
              <a:ea typeface="Gotham"/>
              <a:cs typeface="Gotham Light" pitchFamily="50" charset="0"/>
              <a:sym typeface="Gotham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79B034A-0A20-AFE9-21CC-D95D0930DDB6}"/>
              </a:ext>
            </a:extLst>
          </p:cNvPr>
          <p:cNvSpPr txBox="1"/>
          <p:nvPr/>
        </p:nvSpPr>
        <p:spPr>
          <a:xfrm>
            <a:off x="3407010" y="2605574"/>
            <a:ext cx="725976" cy="58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7"/>
              </a:lnSpc>
            </a:pPr>
            <a:r>
              <a:rPr lang="en-US" sz="380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01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990FD056-76D9-7BDD-066A-94FD79171B81}"/>
              </a:ext>
            </a:extLst>
          </p:cNvPr>
          <p:cNvSpPr txBox="1"/>
          <p:nvPr/>
        </p:nvSpPr>
        <p:spPr>
          <a:xfrm>
            <a:off x="8131672" y="2570676"/>
            <a:ext cx="715237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4"/>
              </a:lnSpc>
            </a:pPr>
            <a:r>
              <a:rPr lang="en-US" sz="374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AutoShape 3"/>
          <p:cNvSpPr/>
          <p:nvPr/>
        </p:nvSpPr>
        <p:spPr>
          <a:xfrm flipV="1">
            <a:off x="10258873" y="670256"/>
            <a:ext cx="0" cy="5676910"/>
          </a:xfrm>
          <a:prstGeom prst="line">
            <a:avLst/>
          </a:prstGeom>
          <a:ln w="38100" cap="flat">
            <a:solidFill>
              <a:srgbClr val="00466E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9502918" y="1041949"/>
            <a:ext cx="1511911" cy="1299299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14422" y="0"/>
              <a:ext cx="783957" cy="698500"/>
            </a:xfrm>
            <a:custGeom>
              <a:avLst/>
              <a:gdLst/>
              <a:ahLst/>
              <a:cxnLst/>
              <a:rect l="l" t="t" r="r" b="b"/>
              <a:pathLst>
                <a:path w="783957" h="698500">
                  <a:moveTo>
                    <a:pt x="760609" y="414165"/>
                  </a:moveTo>
                  <a:lnTo>
                    <a:pt x="632947" y="633585"/>
                  </a:lnTo>
                  <a:cubicBezTo>
                    <a:pt x="609563" y="673775"/>
                    <a:pt x="566573" y="698500"/>
                    <a:pt x="520076" y="698500"/>
                  </a:cubicBezTo>
                  <a:lnTo>
                    <a:pt x="263880" y="698500"/>
                  </a:lnTo>
                  <a:cubicBezTo>
                    <a:pt x="217383" y="698500"/>
                    <a:pt x="174393" y="673775"/>
                    <a:pt x="151009" y="633585"/>
                  </a:cubicBezTo>
                  <a:lnTo>
                    <a:pt x="23347" y="414165"/>
                  </a:lnTo>
                  <a:cubicBezTo>
                    <a:pt x="0" y="374037"/>
                    <a:pt x="0" y="324463"/>
                    <a:pt x="23347" y="284335"/>
                  </a:cubicBezTo>
                  <a:lnTo>
                    <a:pt x="151009" y="64915"/>
                  </a:lnTo>
                  <a:cubicBezTo>
                    <a:pt x="174393" y="24725"/>
                    <a:pt x="217383" y="0"/>
                    <a:pt x="263880" y="0"/>
                  </a:cubicBezTo>
                  <a:lnTo>
                    <a:pt x="520076" y="0"/>
                  </a:lnTo>
                  <a:cubicBezTo>
                    <a:pt x="566573" y="0"/>
                    <a:pt x="609563" y="24725"/>
                    <a:pt x="632947" y="64915"/>
                  </a:cubicBezTo>
                  <a:lnTo>
                    <a:pt x="760609" y="284335"/>
                  </a:lnTo>
                  <a:cubicBezTo>
                    <a:pt x="783956" y="324463"/>
                    <a:pt x="783956" y="374037"/>
                    <a:pt x="760609" y="414165"/>
                  </a:cubicBezTo>
                  <a:close/>
                </a:path>
              </a:pathLst>
            </a:custGeom>
            <a:solidFill>
              <a:srgbClr val="46CF9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9502918" y="2828697"/>
            <a:ext cx="1511911" cy="129929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14422" y="0"/>
              <a:ext cx="783957" cy="698500"/>
            </a:xfrm>
            <a:custGeom>
              <a:avLst/>
              <a:gdLst/>
              <a:ahLst/>
              <a:cxnLst/>
              <a:rect l="l" t="t" r="r" b="b"/>
              <a:pathLst>
                <a:path w="783957" h="698500">
                  <a:moveTo>
                    <a:pt x="760609" y="414165"/>
                  </a:moveTo>
                  <a:lnTo>
                    <a:pt x="632947" y="633585"/>
                  </a:lnTo>
                  <a:cubicBezTo>
                    <a:pt x="609563" y="673775"/>
                    <a:pt x="566573" y="698500"/>
                    <a:pt x="520076" y="698500"/>
                  </a:cubicBezTo>
                  <a:lnTo>
                    <a:pt x="263880" y="698500"/>
                  </a:lnTo>
                  <a:cubicBezTo>
                    <a:pt x="217383" y="698500"/>
                    <a:pt x="174393" y="673775"/>
                    <a:pt x="151009" y="633585"/>
                  </a:cubicBezTo>
                  <a:lnTo>
                    <a:pt x="23347" y="414165"/>
                  </a:lnTo>
                  <a:cubicBezTo>
                    <a:pt x="0" y="374037"/>
                    <a:pt x="0" y="324463"/>
                    <a:pt x="23347" y="284335"/>
                  </a:cubicBezTo>
                  <a:lnTo>
                    <a:pt x="151009" y="64915"/>
                  </a:lnTo>
                  <a:cubicBezTo>
                    <a:pt x="174393" y="24725"/>
                    <a:pt x="217383" y="0"/>
                    <a:pt x="263880" y="0"/>
                  </a:cubicBezTo>
                  <a:lnTo>
                    <a:pt x="520076" y="0"/>
                  </a:lnTo>
                  <a:cubicBezTo>
                    <a:pt x="566573" y="0"/>
                    <a:pt x="609563" y="24725"/>
                    <a:pt x="632947" y="64915"/>
                  </a:cubicBezTo>
                  <a:lnTo>
                    <a:pt x="760609" y="284335"/>
                  </a:lnTo>
                  <a:cubicBezTo>
                    <a:pt x="783956" y="324463"/>
                    <a:pt x="783956" y="374037"/>
                    <a:pt x="760609" y="414165"/>
                  </a:cubicBezTo>
                  <a:close/>
                </a:path>
              </a:pathLst>
            </a:custGeom>
            <a:solidFill>
              <a:srgbClr val="08ACB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9502918" y="4615446"/>
            <a:ext cx="1511911" cy="1299299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4422" y="0"/>
              <a:ext cx="783957" cy="698500"/>
            </a:xfrm>
            <a:custGeom>
              <a:avLst/>
              <a:gdLst/>
              <a:ahLst/>
              <a:cxnLst/>
              <a:rect l="l" t="t" r="r" b="b"/>
              <a:pathLst>
                <a:path w="783957" h="698500">
                  <a:moveTo>
                    <a:pt x="760609" y="414165"/>
                  </a:moveTo>
                  <a:lnTo>
                    <a:pt x="632947" y="633585"/>
                  </a:lnTo>
                  <a:cubicBezTo>
                    <a:pt x="609563" y="673775"/>
                    <a:pt x="566573" y="698500"/>
                    <a:pt x="520076" y="698500"/>
                  </a:cubicBezTo>
                  <a:lnTo>
                    <a:pt x="263880" y="698500"/>
                  </a:lnTo>
                  <a:cubicBezTo>
                    <a:pt x="217383" y="698500"/>
                    <a:pt x="174393" y="673775"/>
                    <a:pt x="151009" y="633585"/>
                  </a:cubicBezTo>
                  <a:lnTo>
                    <a:pt x="23347" y="414165"/>
                  </a:lnTo>
                  <a:cubicBezTo>
                    <a:pt x="0" y="374037"/>
                    <a:pt x="0" y="324463"/>
                    <a:pt x="23347" y="284335"/>
                  </a:cubicBezTo>
                  <a:lnTo>
                    <a:pt x="151009" y="64915"/>
                  </a:lnTo>
                  <a:cubicBezTo>
                    <a:pt x="174393" y="24725"/>
                    <a:pt x="217383" y="0"/>
                    <a:pt x="263880" y="0"/>
                  </a:cubicBezTo>
                  <a:lnTo>
                    <a:pt x="520076" y="0"/>
                  </a:lnTo>
                  <a:cubicBezTo>
                    <a:pt x="566573" y="0"/>
                    <a:pt x="609563" y="24725"/>
                    <a:pt x="632947" y="64915"/>
                  </a:cubicBezTo>
                  <a:lnTo>
                    <a:pt x="760609" y="284335"/>
                  </a:lnTo>
                  <a:cubicBezTo>
                    <a:pt x="783956" y="324463"/>
                    <a:pt x="783956" y="374037"/>
                    <a:pt x="760609" y="414165"/>
                  </a:cubicBezTo>
                  <a:close/>
                </a:path>
              </a:pathLst>
            </a:custGeom>
            <a:solidFill>
              <a:srgbClr val="6D67C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s-EC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92874" y="3608543"/>
            <a:ext cx="387392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1500">
                <a:latin typeface="Gotham Light" pitchFamily="50" charset="0"/>
                <a:cs typeface="Gotham Light" pitchFamily="50" charset="0"/>
              </a:rPr>
              <a:t>Variedad de aplicaciones de software </a:t>
            </a:r>
            <a:br>
              <a:rPr lang="es-MX" sz="1500">
                <a:latin typeface="Gotham Light" pitchFamily="50" charset="0"/>
                <a:cs typeface="Gotham Light" pitchFamily="50" charset="0"/>
              </a:rPr>
            </a:br>
            <a:r>
              <a:rPr lang="es-MX" sz="1500">
                <a:latin typeface="Gotham Light" pitchFamily="50" charset="0"/>
                <a:cs typeface="Gotham Light" pitchFamily="50" charset="0"/>
              </a:rPr>
              <a:t>especializadas en la gestión académica </a:t>
            </a:r>
            <a:br>
              <a:rPr lang="es-MX" sz="1500">
                <a:latin typeface="Gotham Light" pitchFamily="50" charset="0"/>
                <a:cs typeface="Gotham Light" pitchFamily="50" charset="0"/>
              </a:rPr>
            </a:br>
            <a:r>
              <a:rPr lang="es-MX" sz="1500">
                <a:latin typeface="Gotham Light" pitchFamily="50" charset="0"/>
                <a:cs typeface="Gotham Light" pitchFamily="50" charset="0"/>
              </a:rPr>
              <a:t>y de investigación, incluyendo </a:t>
            </a:r>
            <a:br>
              <a:rPr lang="es-MX" sz="1500">
                <a:latin typeface="Gotham Light" pitchFamily="50" charset="0"/>
                <a:cs typeface="Gotham Light" pitchFamily="50" charset="0"/>
              </a:rPr>
            </a:br>
            <a:r>
              <a:rPr lang="es-MX" sz="1500">
                <a:latin typeface="Gotham Light" pitchFamily="50" charset="0"/>
                <a:cs typeface="Gotham Light" pitchFamily="50" charset="0"/>
              </a:rPr>
              <a:t>plataformas orientadas a la educación </a:t>
            </a:r>
            <a:br>
              <a:rPr lang="es-MX" sz="1500">
                <a:latin typeface="Gotham Light" pitchFamily="50" charset="0"/>
                <a:cs typeface="Gotham Light" pitchFamily="50" charset="0"/>
              </a:rPr>
            </a:br>
            <a:r>
              <a:rPr lang="es-MX" sz="1500">
                <a:latin typeface="Gotham Light" pitchFamily="50" charset="0"/>
                <a:cs typeface="Gotham Light" pitchFamily="50" charset="0"/>
              </a:rPr>
              <a:t>en línea sincrónica o asincrónica.</a:t>
            </a:r>
            <a:endParaRPr lang="en-US" sz="1500">
              <a:latin typeface="Gotham Light" pitchFamily="50" charset="0"/>
              <a:cs typeface="Gotham Light" pitchFamily="50" charset="0"/>
              <a:sym typeface="Gotham"/>
            </a:endParaRP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4B4E4060-E4AA-1BFC-E0A7-1F42DDB2DFC3}"/>
              </a:ext>
            </a:extLst>
          </p:cNvPr>
          <p:cNvSpPr txBox="1"/>
          <p:nvPr/>
        </p:nvSpPr>
        <p:spPr>
          <a:xfrm>
            <a:off x="683554" y="2341249"/>
            <a:ext cx="3492567" cy="1026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334">
                <a:solidFill>
                  <a:srgbClr val="00466E"/>
                </a:solidFill>
                <a:latin typeface="Gotham Bold"/>
                <a:ea typeface="Gotham Bold"/>
                <a:cs typeface="Gotham Bold"/>
                <a:sym typeface="Gotham Bold"/>
              </a:rPr>
              <a:t>PLATAFORMAS </a:t>
            </a:r>
          </a:p>
          <a:p>
            <a:pPr algn="ctr"/>
            <a:r>
              <a:rPr lang="en-US" sz="3334">
                <a:solidFill>
                  <a:srgbClr val="00466E"/>
                </a:solidFill>
                <a:latin typeface="Gotham Bold"/>
                <a:ea typeface="Gotham Bold"/>
                <a:cs typeface="Gotham Bold"/>
                <a:sym typeface="Gotham Bold"/>
              </a:rPr>
              <a:t>ACADÉMICAS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BF20E0B8-430F-8764-489E-CA31DFC0144F}"/>
              </a:ext>
            </a:extLst>
          </p:cNvPr>
          <p:cNvSpPr txBox="1"/>
          <p:nvPr/>
        </p:nvSpPr>
        <p:spPr>
          <a:xfrm>
            <a:off x="5156342" y="915361"/>
            <a:ext cx="4280507" cy="1552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44" b="1"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ELSA (E-Learning System and Analytics):</a:t>
            </a:r>
            <a:br>
              <a:rPr lang="en-US" sz="1544" b="1"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</a:br>
            <a:r>
              <a:rPr lang="es-MX" sz="1400" kern="100">
                <a:latin typeface="Gotham Light" pitchFamily="50" charset="0"/>
                <a:ea typeface="Aptos" panose="020B0004020202020204" pitchFamily="34" charset="0"/>
                <a:cs typeface="Gotham Light" pitchFamily="50" charset="0"/>
              </a:rPr>
              <a:t>Plataforma de aprendizaje electrónico (LMS) que integra herramientas pedagógicas, analíticas de aprendizaje y estrategias de autorregulación. Facilita la creación y gestión de cursos en línea, proporciona información sobre el progreso y el rendimiento de los estudiantes.</a:t>
            </a:r>
            <a:endParaRPr lang="es-EC" sz="1400" kern="100">
              <a:latin typeface="Gotham Light" pitchFamily="50" charset="0"/>
              <a:ea typeface="Aptos" panose="020B0004020202020204" pitchFamily="34" charset="0"/>
              <a:cs typeface="Gotham Light" pitchFamily="50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6190C019-51E5-F85A-71A1-469883A85228}"/>
              </a:ext>
            </a:extLst>
          </p:cNvPr>
          <p:cNvSpPr txBox="1"/>
          <p:nvPr/>
        </p:nvSpPr>
        <p:spPr>
          <a:xfrm>
            <a:off x="5156340" y="2809829"/>
            <a:ext cx="4280507" cy="1337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44" b="1"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VENUE:</a:t>
            </a:r>
            <a:br>
              <a:rPr lang="en-US" sz="1544" b="1"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</a:br>
            <a:r>
              <a:rPr lang="en-US" sz="1544"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Plataforma que s</a:t>
            </a:r>
            <a:r>
              <a:rPr lang="es-MX" sz="1400" kern="100" err="1">
                <a:latin typeface="Gotham Light" pitchFamily="50" charset="0"/>
                <a:cs typeface="Gotham Light" pitchFamily="50" charset="0"/>
                <a:sym typeface="Gotham Bold"/>
              </a:rPr>
              <a:t>imula</a:t>
            </a:r>
            <a:r>
              <a:rPr lang="es-MX" sz="1400" kern="100">
                <a:latin typeface="Gotham Light" pitchFamily="50" charset="0"/>
                <a:cs typeface="Gotham Light" pitchFamily="50" charset="0"/>
                <a:sym typeface="Gotham Bold"/>
              </a:rPr>
              <a:t> un centro de convenciones virtual para experiencias interactivas y dinámicas, logrando el alcance y el impacto de un evento presencial en un entorno digital seguro.</a:t>
            </a:r>
            <a:endParaRPr lang="es-EC" sz="1400" kern="100"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0E0A34D9-A0A0-BC0D-F3BE-3031ED9D214C}"/>
              </a:ext>
            </a:extLst>
          </p:cNvPr>
          <p:cNvSpPr txBox="1"/>
          <p:nvPr/>
        </p:nvSpPr>
        <p:spPr>
          <a:xfrm>
            <a:off x="5156340" y="4789837"/>
            <a:ext cx="4280507" cy="118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44" b="1"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UDECIDE:</a:t>
            </a:r>
            <a:br>
              <a:rPr lang="en-US" sz="1544" b="1"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</a:br>
            <a:r>
              <a:rPr lang="es-MX" sz="1544"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Sistema de votación en línea. El voto es 100% seguro, anónimo y transparente, ya que está encriptado y protegido por tecnología Blockchain. </a:t>
            </a:r>
            <a:endParaRPr lang="es-EC" sz="1400" kern="100">
              <a:latin typeface="Gotham Light" pitchFamily="50" charset="0"/>
              <a:ea typeface="Aptos" panose="020B0004020202020204" pitchFamily="34" charset="0"/>
              <a:cs typeface="Gotham Light" pitchFamily="50" charset="0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F7F143B5-0F6C-C5AB-8A18-C46E11AC8C6D}"/>
              </a:ext>
            </a:extLst>
          </p:cNvPr>
          <p:cNvSpPr txBox="1"/>
          <p:nvPr/>
        </p:nvSpPr>
        <p:spPr>
          <a:xfrm>
            <a:off x="9901253" y="3184995"/>
            <a:ext cx="715237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4"/>
              </a:lnSpc>
            </a:pPr>
            <a:r>
              <a:rPr lang="en-US" sz="374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02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ADB1C2E2-6BDB-C993-41A1-AB49ED23133D}"/>
              </a:ext>
            </a:extLst>
          </p:cNvPr>
          <p:cNvSpPr txBox="1"/>
          <p:nvPr/>
        </p:nvSpPr>
        <p:spPr>
          <a:xfrm>
            <a:off x="9937465" y="1398249"/>
            <a:ext cx="715237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4"/>
              </a:lnSpc>
            </a:pPr>
            <a:r>
              <a:rPr lang="en-US" sz="374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01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97AB2277-E3E8-BCBB-E4AE-321427917865}"/>
              </a:ext>
            </a:extLst>
          </p:cNvPr>
          <p:cNvSpPr txBox="1"/>
          <p:nvPr/>
        </p:nvSpPr>
        <p:spPr>
          <a:xfrm>
            <a:off x="9937465" y="4971746"/>
            <a:ext cx="715237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4"/>
              </a:lnSpc>
            </a:pPr>
            <a:r>
              <a:rPr lang="en-US" sz="374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F39D3-0C9D-9A75-22A7-D5517B73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CB3EDAE5-A76A-9957-A686-E4DC033B1E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s-EC">
              <a:cs typeface="Calibri"/>
            </a:endParaRP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A330D251-73B5-C051-74DC-AA0337B32EC6}"/>
              </a:ext>
            </a:extLst>
          </p:cNvPr>
          <p:cNvSpPr txBox="1"/>
          <p:nvPr/>
        </p:nvSpPr>
        <p:spPr>
          <a:xfrm>
            <a:off x="1865959" y="229199"/>
            <a:ext cx="850669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00466E"/>
                </a:solidFill>
                <a:latin typeface="Gotham Bold"/>
                <a:ea typeface="MS PGothic"/>
                <a:sym typeface="Gotham Bold"/>
              </a:rPr>
              <a:t>LMS ELSA (E-Learning System and Analytics)</a:t>
            </a:r>
            <a:endParaRPr lang="es-MX" sz="1100" dirty="0">
              <a:solidFill>
                <a:srgbClr val="000000"/>
              </a:solidFill>
              <a:latin typeface="Gotham Light"/>
              <a:ea typeface="MS PGothic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BF8D317-4FD2-A50E-0434-179B0601838B}"/>
              </a:ext>
            </a:extLst>
          </p:cNvPr>
          <p:cNvSpPr txBox="1"/>
          <p:nvPr/>
        </p:nvSpPr>
        <p:spPr>
          <a:xfrm>
            <a:off x="6716148" y="1729215"/>
            <a:ext cx="1543942" cy="833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FDBFB52-D373-8576-E7CE-6654DE348042}"/>
              </a:ext>
            </a:extLst>
          </p:cNvPr>
          <p:cNvSpPr txBox="1"/>
          <p:nvPr/>
        </p:nvSpPr>
        <p:spPr>
          <a:xfrm>
            <a:off x="8647452" y="5559295"/>
            <a:ext cx="2339652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1600" b="1" kern="100">
                <a:solidFill>
                  <a:srgbClr val="0C76BB"/>
                </a:solidFill>
                <a:latin typeface="Gotham Light"/>
                <a:ea typeface="MS PGothic"/>
              </a:rPr>
              <a:t>+1 millón usuarios</a:t>
            </a:r>
          </a:p>
        </p:txBody>
      </p:sp>
      <p:grpSp>
        <p:nvGrpSpPr>
          <p:cNvPr id="1780" name="Grupo 1779">
            <a:extLst>
              <a:ext uri="{FF2B5EF4-FFF2-40B4-BE49-F238E27FC236}">
                <a16:creationId xmlns:a16="http://schemas.microsoft.com/office/drawing/2014/main" id="{CD7F2C6D-69CF-8A4D-E556-0B5FDF96100F}"/>
              </a:ext>
            </a:extLst>
          </p:cNvPr>
          <p:cNvGrpSpPr/>
          <p:nvPr/>
        </p:nvGrpSpPr>
        <p:grpSpPr>
          <a:xfrm>
            <a:off x="-1663" y="1032325"/>
            <a:ext cx="7076860" cy="5208054"/>
            <a:chOff x="1303209" y="1279358"/>
            <a:chExt cx="6537371" cy="4740442"/>
          </a:xfrm>
        </p:grpSpPr>
        <p:graphicFrame>
          <p:nvGraphicFramePr>
            <p:cNvPr id="32" name="Diagrama 31">
              <a:extLst>
                <a:ext uri="{FF2B5EF4-FFF2-40B4-BE49-F238E27FC236}">
                  <a16:creationId xmlns:a16="http://schemas.microsoft.com/office/drawing/2014/main" id="{3344D22E-298A-3D09-AD3B-3BD842F4BB6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31666576"/>
                </p:ext>
              </p:extLst>
            </p:nvPr>
          </p:nvGraphicFramePr>
          <p:xfrm>
            <a:off x="1453816" y="1279358"/>
            <a:ext cx="6386764" cy="47404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735" name="Grupo 1734">
              <a:extLst>
                <a:ext uri="{FF2B5EF4-FFF2-40B4-BE49-F238E27FC236}">
                  <a16:creationId xmlns:a16="http://schemas.microsoft.com/office/drawing/2014/main" id="{ABCB1CF4-0F15-58B0-3AE2-81351CFF92AF}"/>
                </a:ext>
              </a:extLst>
            </p:cNvPr>
            <p:cNvGrpSpPr/>
            <p:nvPr/>
          </p:nvGrpSpPr>
          <p:grpSpPr>
            <a:xfrm>
              <a:off x="1303209" y="2197846"/>
              <a:ext cx="2875657" cy="3664381"/>
              <a:chOff x="1303209" y="2197846"/>
              <a:chExt cx="2875657" cy="3664381"/>
            </a:xfrm>
          </p:grpSpPr>
          <p:pic>
            <p:nvPicPr>
              <p:cNvPr id="1609" name="Imagen 1608">
                <a:extLst>
                  <a:ext uri="{FF2B5EF4-FFF2-40B4-BE49-F238E27FC236}">
                    <a16:creationId xmlns:a16="http://schemas.microsoft.com/office/drawing/2014/main" id="{D09F00FD-9A15-F566-1A01-DE0581572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3209" y="2197846"/>
                <a:ext cx="2824450" cy="2995738"/>
              </a:xfrm>
              <a:prstGeom prst="rect">
                <a:avLst/>
              </a:prstGeom>
            </p:spPr>
          </p:pic>
          <p:sp>
            <p:nvSpPr>
              <p:cNvPr id="1712" name="Cuerda 1711">
                <a:extLst>
                  <a:ext uri="{FF2B5EF4-FFF2-40B4-BE49-F238E27FC236}">
                    <a16:creationId xmlns:a16="http://schemas.microsoft.com/office/drawing/2014/main" id="{02F5D6F2-9167-5CF4-C531-0763D388693F}"/>
                  </a:ext>
                </a:extLst>
              </p:cNvPr>
              <p:cNvSpPr/>
              <p:nvPr/>
            </p:nvSpPr>
            <p:spPr>
              <a:xfrm rot="2820000">
                <a:off x="2973704" y="4657065"/>
                <a:ext cx="1034715" cy="1375609"/>
              </a:xfrm>
              <a:prstGeom prst="chor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1704" name="TextBox 10">
            <a:extLst>
              <a:ext uri="{FF2B5EF4-FFF2-40B4-BE49-F238E27FC236}">
                <a16:creationId xmlns:a16="http://schemas.microsoft.com/office/drawing/2014/main" id="{6D849843-BFC2-3ED4-4911-844A0A4B407E}"/>
              </a:ext>
            </a:extLst>
          </p:cNvPr>
          <p:cNvSpPr txBox="1"/>
          <p:nvPr/>
        </p:nvSpPr>
        <p:spPr>
          <a:xfrm>
            <a:off x="8555644" y="1712570"/>
            <a:ext cx="217983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1600" b="1" kern="100" dirty="0">
                <a:solidFill>
                  <a:srgbClr val="0C76BB"/>
                </a:solidFill>
                <a:latin typeface="Gotham Light"/>
                <a:ea typeface="MS PGothic"/>
              </a:rPr>
              <a:t>Plataforma </a:t>
            </a:r>
            <a:r>
              <a:rPr lang="es-MX" sz="1600" b="1" kern="100" dirty="0" err="1">
                <a:solidFill>
                  <a:srgbClr val="0C76BB"/>
                </a:solidFill>
                <a:latin typeface="Gotham Light"/>
                <a:ea typeface="MS PGothic"/>
              </a:rPr>
              <a:t>Tecnopedagógica</a:t>
            </a:r>
            <a:endParaRPr lang="es-MX" sz="1600" b="1" kern="100" dirty="0">
              <a:solidFill>
                <a:srgbClr val="0C76BB"/>
              </a:solidFill>
              <a:latin typeface="Gotham Light"/>
              <a:ea typeface="MS PGothic"/>
            </a:endParaRPr>
          </a:p>
        </p:txBody>
      </p:sp>
      <p:sp>
        <p:nvSpPr>
          <p:cNvPr id="1705" name="TextBox 10">
            <a:extLst>
              <a:ext uri="{FF2B5EF4-FFF2-40B4-BE49-F238E27FC236}">
                <a16:creationId xmlns:a16="http://schemas.microsoft.com/office/drawing/2014/main" id="{B1812BCF-563C-6950-3670-0C390E30B168}"/>
              </a:ext>
            </a:extLst>
          </p:cNvPr>
          <p:cNvSpPr txBox="1"/>
          <p:nvPr/>
        </p:nvSpPr>
        <p:spPr>
          <a:xfrm>
            <a:off x="8555643" y="2942785"/>
            <a:ext cx="179125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MX" sz="1600" b="1" kern="100" dirty="0">
                <a:solidFill>
                  <a:srgbClr val="0C76BB"/>
                </a:solidFill>
                <a:latin typeface="Gotham Light"/>
                <a:ea typeface="MS PGothic"/>
              </a:rPr>
              <a:t>Métricas de aprendizaje de los estudiantes.</a:t>
            </a:r>
            <a:endParaRPr lang="es-ES" sz="1600" dirty="0">
              <a:cs typeface="Calibri" panose="020F0502020204030204" pitchFamily="34" charset="0"/>
            </a:endParaRPr>
          </a:p>
        </p:txBody>
      </p:sp>
      <p:sp>
        <p:nvSpPr>
          <p:cNvPr id="1718" name="TextBox 10">
            <a:extLst>
              <a:ext uri="{FF2B5EF4-FFF2-40B4-BE49-F238E27FC236}">
                <a16:creationId xmlns:a16="http://schemas.microsoft.com/office/drawing/2014/main" id="{9B3245E3-2FA7-C179-CAC1-8628E6A41415}"/>
              </a:ext>
            </a:extLst>
          </p:cNvPr>
          <p:cNvSpPr txBox="1"/>
          <p:nvPr/>
        </p:nvSpPr>
        <p:spPr>
          <a:xfrm>
            <a:off x="8647450" y="4255631"/>
            <a:ext cx="1458303" cy="503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1600" b="1" kern="100">
                <a:solidFill>
                  <a:srgbClr val="0C76BB"/>
                </a:solidFill>
                <a:latin typeface="Gotham Light"/>
                <a:ea typeface="MS PGothic"/>
              </a:rPr>
              <a:t>Inteligencia Artificial</a:t>
            </a:r>
          </a:p>
        </p:txBody>
      </p:sp>
      <p:pic>
        <p:nvPicPr>
          <p:cNvPr id="1744" name="Imagen 1743" descr="Código QR&#10;&#10;El contenido generado por IA puede ser incorrecto.">
            <a:extLst>
              <a:ext uri="{FF2B5EF4-FFF2-40B4-BE49-F238E27FC236}">
                <a16:creationId xmlns:a16="http://schemas.microsoft.com/office/drawing/2014/main" id="{5D805452-8CB0-A44A-8059-725C1F5BB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2650" y="431494"/>
            <a:ext cx="1055785" cy="1064965"/>
          </a:xfrm>
          <a:prstGeom prst="rect">
            <a:avLst/>
          </a:prstGeom>
        </p:spPr>
      </p:pic>
      <p:pic>
        <p:nvPicPr>
          <p:cNvPr id="1933" name="Imagen 1932">
            <a:extLst>
              <a:ext uri="{FF2B5EF4-FFF2-40B4-BE49-F238E27FC236}">
                <a16:creationId xmlns:a16="http://schemas.microsoft.com/office/drawing/2014/main" id="{FD97ACEE-7C71-876F-7AD2-171796728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5142" y="4121226"/>
            <a:ext cx="726933" cy="763838"/>
          </a:xfrm>
          <a:prstGeom prst="rect">
            <a:avLst/>
          </a:prstGeom>
        </p:spPr>
      </p:pic>
      <p:pic>
        <p:nvPicPr>
          <p:cNvPr id="1934" name="Imagen 1933">
            <a:extLst>
              <a:ext uri="{FF2B5EF4-FFF2-40B4-BE49-F238E27FC236}">
                <a16:creationId xmlns:a16="http://schemas.microsoft.com/office/drawing/2014/main" id="{128C5424-54DE-3C73-91E9-6DB4F4C75D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3335" y="1568985"/>
            <a:ext cx="818922" cy="763838"/>
          </a:xfrm>
          <a:prstGeom prst="rect">
            <a:avLst/>
          </a:prstGeom>
        </p:spPr>
      </p:pic>
      <p:pic>
        <p:nvPicPr>
          <p:cNvPr id="1935" name="Imagen 1934">
            <a:extLst>
              <a:ext uri="{FF2B5EF4-FFF2-40B4-BE49-F238E27FC236}">
                <a16:creationId xmlns:a16="http://schemas.microsoft.com/office/drawing/2014/main" id="{1D649C65-86D2-D8FC-E9ED-EBB607C2CB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7769" y="5388164"/>
            <a:ext cx="549377" cy="589405"/>
          </a:xfrm>
          <a:prstGeom prst="rect">
            <a:avLst/>
          </a:prstGeom>
        </p:spPr>
      </p:pic>
      <p:pic>
        <p:nvPicPr>
          <p:cNvPr id="1936" name="Imagen 1935">
            <a:extLst>
              <a:ext uri="{FF2B5EF4-FFF2-40B4-BE49-F238E27FC236}">
                <a16:creationId xmlns:a16="http://schemas.microsoft.com/office/drawing/2014/main" id="{FC9CA41B-10D1-D698-150F-D86FD735D8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3667" y="2943797"/>
            <a:ext cx="742171" cy="7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81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66A9B-91BA-EE2C-9D81-DDEF20914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9A9EAF12-8643-8040-B301-BADB79A781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s-EC"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3503EB6-5CAE-9547-2622-7A1105EA7CC6}"/>
              </a:ext>
            </a:extLst>
          </p:cNvPr>
          <p:cNvSpPr txBox="1"/>
          <p:nvPr/>
        </p:nvSpPr>
        <p:spPr>
          <a:xfrm>
            <a:off x="6716148" y="1729215"/>
            <a:ext cx="1543942" cy="833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520634-1FBD-7AC1-C93D-A7E9D61F5C44}"/>
              </a:ext>
            </a:extLst>
          </p:cNvPr>
          <p:cNvSpPr txBox="1">
            <a:spLocks/>
          </p:cNvSpPr>
          <p:nvPr/>
        </p:nvSpPr>
        <p:spPr>
          <a:xfrm>
            <a:off x="1433304" y="-39757"/>
            <a:ext cx="10394261" cy="62718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AR" b="1">
                <a:solidFill>
                  <a:schemeClr val="tx2"/>
                </a:solidFill>
                <a:ea typeface="Calibri"/>
                <a:cs typeface="Calibri"/>
              </a:rPr>
              <a:t>UDecide : sistema de votación en línea</a:t>
            </a:r>
            <a:endParaRPr lang="es-AR" b="1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6A90802-AF91-A02D-99E6-1386710DE5ED}"/>
              </a:ext>
            </a:extLst>
          </p:cNvPr>
          <p:cNvGrpSpPr/>
          <p:nvPr/>
        </p:nvGrpSpPr>
        <p:grpSpPr>
          <a:xfrm>
            <a:off x="1687758" y="907725"/>
            <a:ext cx="9192814" cy="3301852"/>
            <a:chOff x="1745450" y="537137"/>
            <a:chExt cx="9192814" cy="3301852"/>
          </a:xfrm>
        </p:grpSpPr>
        <p:graphicFrame>
          <p:nvGraphicFramePr>
            <p:cNvPr id="10" name="Content Placeholder 2">
              <a:extLst>
                <a:ext uri="{FF2B5EF4-FFF2-40B4-BE49-F238E27FC236}">
                  <a16:creationId xmlns:a16="http://schemas.microsoft.com/office/drawing/2014/main" id="{6E90E191-82AA-1999-F022-82992D812FF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745450" y="537137"/>
            <a:ext cx="9192814" cy="33018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26" name="Flowchart: Connector 125">
              <a:extLst>
                <a:ext uri="{FF2B5EF4-FFF2-40B4-BE49-F238E27FC236}">
                  <a16:creationId xmlns:a16="http://schemas.microsoft.com/office/drawing/2014/main" id="{67FA1745-B873-13A2-3063-1552638DDEC0}"/>
                </a:ext>
              </a:extLst>
            </p:cNvPr>
            <p:cNvSpPr/>
            <p:nvPr/>
          </p:nvSpPr>
          <p:spPr>
            <a:xfrm>
              <a:off x="7064795" y="1134668"/>
              <a:ext cx="905770" cy="869461"/>
            </a:xfrm>
            <a:prstGeom prst="flowChartConnector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 descr="A white cubes in a black background&#10;&#10;AI-generated content may be incorrect.">
              <a:extLst>
                <a:ext uri="{FF2B5EF4-FFF2-40B4-BE49-F238E27FC236}">
                  <a16:creationId xmlns:a16="http://schemas.microsoft.com/office/drawing/2014/main" id="{29BBF28C-F1F0-41CA-2F4D-31E975B3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64713" y="1153395"/>
              <a:ext cx="905852" cy="1009406"/>
            </a:xfrm>
            <a:prstGeom prst="rect">
              <a:avLst/>
            </a:prstGeom>
          </p:spPr>
        </p:pic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C8FE0B22-2027-F6BA-0E10-77638DE58874}"/>
                </a:ext>
              </a:extLst>
            </p:cNvPr>
            <p:cNvSpPr/>
            <p:nvPr/>
          </p:nvSpPr>
          <p:spPr>
            <a:xfrm>
              <a:off x="9355902" y="1090314"/>
              <a:ext cx="1167496" cy="1135567"/>
            </a:xfrm>
            <a:prstGeom prst="flowChartConnector">
              <a:avLst/>
            </a:prstGeom>
            <a:solidFill>
              <a:srgbClr val="4AACC6"/>
            </a:solidFill>
            <a:ln>
              <a:solidFill>
                <a:srgbClr val="4AACC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 descr="A white line drawing of a gear&#10;&#10;AI-generated content may be incorrect.">
              <a:extLst>
                <a:ext uri="{FF2B5EF4-FFF2-40B4-BE49-F238E27FC236}">
                  <a16:creationId xmlns:a16="http://schemas.microsoft.com/office/drawing/2014/main" id="{2B190071-F8AF-82FF-3EB1-013BC2096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73470" y="1134668"/>
              <a:ext cx="1135185" cy="1048483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CDDE074-7679-8D0F-4583-04EA42232237}"/>
              </a:ext>
            </a:extLst>
          </p:cNvPr>
          <p:cNvGrpSpPr/>
          <p:nvPr/>
        </p:nvGrpSpPr>
        <p:grpSpPr>
          <a:xfrm>
            <a:off x="837799" y="4588689"/>
            <a:ext cx="11134282" cy="1674845"/>
            <a:chOff x="668835" y="4044861"/>
            <a:chExt cx="11134282" cy="1674845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167AAD5-E1BD-20CA-1944-1E02B1DDB0A7}"/>
                </a:ext>
              </a:extLst>
            </p:cNvPr>
            <p:cNvSpPr/>
            <p:nvPr/>
          </p:nvSpPr>
          <p:spPr>
            <a:xfrm>
              <a:off x="940997" y="4044862"/>
              <a:ext cx="851378" cy="851378"/>
            </a:xfrm>
            <a:prstGeom prst="ellipse">
              <a:avLst/>
            </a:pr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12" name="Rectángulo 11" descr="Filing Box Archive with solid fill">
              <a:extLst>
                <a:ext uri="{FF2B5EF4-FFF2-40B4-BE49-F238E27FC236}">
                  <a16:creationId xmlns:a16="http://schemas.microsoft.com/office/drawing/2014/main" id="{FB08B695-F92A-2836-5D1F-778C92B6AF65}"/>
                </a:ext>
              </a:extLst>
            </p:cNvPr>
            <p:cNvSpPr/>
            <p:nvPr/>
          </p:nvSpPr>
          <p:spPr>
            <a:xfrm>
              <a:off x="1122439" y="4226304"/>
              <a:ext cx="488496" cy="488496"/>
            </a:xfrm>
            <a:prstGeom prst="rect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614B74B-DBD0-A978-DC79-14CBCCB4953F}"/>
                </a:ext>
              </a:extLst>
            </p:cNvPr>
            <p:cNvSpPr/>
            <p:nvPr/>
          </p:nvSpPr>
          <p:spPr>
            <a:xfrm>
              <a:off x="668835" y="5161425"/>
              <a:ext cx="1395703" cy="558281"/>
            </a:xfrm>
            <a:custGeom>
              <a:avLst/>
              <a:gdLst>
                <a:gd name="connsiteX0" fmla="*/ 0 w 1395703"/>
                <a:gd name="connsiteY0" fmla="*/ 0 h 558281"/>
                <a:gd name="connsiteX1" fmla="*/ 1395703 w 1395703"/>
                <a:gd name="connsiteY1" fmla="*/ 0 h 558281"/>
                <a:gd name="connsiteX2" fmla="*/ 1395703 w 1395703"/>
                <a:gd name="connsiteY2" fmla="*/ 558281 h 558281"/>
                <a:gd name="connsiteX3" fmla="*/ 0 w 1395703"/>
                <a:gd name="connsiteY3" fmla="*/ 558281 h 558281"/>
                <a:gd name="connsiteX4" fmla="*/ 0 w 1395703"/>
                <a:gd name="connsiteY4" fmla="*/ 0 h 55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703" h="558281">
                  <a:moveTo>
                    <a:pt x="0" y="0"/>
                  </a:moveTo>
                  <a:lnTo>
                    <a:pt x="1395703" y="0"/>
                  </a:lnTo>
                  <a:lnTo>
                    <a:pt x="1395703" y="558281"/>
                  </a:lnTo>
                  <a:lnTo>
                    <a:pt x="0" y="558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s-AR" sz="1100" b="1" kern="1200">
                  <a:latin typeface="Calibri"/>
                </a:rPr>
                <a:t>Creación de Elección</a:t>
              </a:r>
              <a:r>
                <a:rPr lang="es-AR" sz="1100" b="1" kern="1200"/>
                <a:t>:</a:t>
              </a:r>
              <a:r>
                <a:rPr lang="es-AR" sz="1100" kern="1200">
                  <a:latin typeface="Calibri"/>
                </a:rPr>
                <a:t> Carga del kit electoral.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30F7A31-9567-3702-8DE4-CB9DB7D5480E}"/>
                </a:ext>
              </a:extLst>
            </p:cNvPr>
            <p:cNvSpPr/>
            <p:nvPr/>
          </p:nvSpPr>
          <p:spPr>
            <a:xfrm>
              <a:off x="2455680" y="4044862"/>
              <a:ext cx="851378" cy="851378"/>
            </a:xfrm>
            <a:prstGeom prst="ellipse">
              <a:avLst/>
            </a:pr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15" name="Rectángulo 14" descr="Good Inventory with solid fill">
              <a:extLst>
                <a:ext uri="{FF2B5EF4-FFF2-40B4-BE49-F238E27FC236}">
                  <a16:creationId xmlns:a16="http://schemas.microsoft.com/office/drawing/2014/main" id="{50F6C692-0ED8-39D9-EE62-734C7A9FC0CF}"/>
                </a:ext>
              </a:extLst>
            </p:cNvPr>
            <p:cNvSpPr/>
            <p:nvPr/>
          </p:nvSpPr>
          <p:spPr>
            <a:xfrm>
              <a:off x="2637122" y="4226304"/>
              <a:ext cx="488496" cy="488496"/>
            </a:xfrm>
            <a:prstGeom prst="rect">
              <a:avLst/>
            </a:pr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517C51A1-04F4-D807-5165-A246BE65ED6F}"/>
                </a:ext>
              </a:extLst>
            </p:cNvPr>
            <p:cNvSpPr/>
            <p:nvPr/>
          </p:nvSpPr>
          <p:spPr>
            <a:xfrm>
              <a:off x="2183518" y="5161425"/>
              <a:ext cx="1520970" cy="558281"/>
            </a:xfrm>
            <a:custGeom>
              <a:avLst/>
              <a:gdLst>
                <a:gd name="connsiteX0" fmla="*/ 0 w 1395703"/>
                <a:gd name="connsiteY0" fmla="*/ 0 h 558281"/>
                <a:gd name="connsiteX1" fmla="*/ 1395703 w 1395703"/>
                <a:gd name="connsiteY1" fmla="*/ 0 h 558281"/>
                <a:gd name="connsiteX2" fmla="*/ 1395703 w 1395703"/>
                <a:gd name="connsiteY2" fmla="*/ 558281 h 558281"/>
                <a:gd name="connsiteX3" fmla="*/ 0 w 1395703"/>
                <a:gd name="connsiteY3" fmla="*/ 558281 h 558281"/>
                <a:gd name="connsiteX4" fmla="*/ 0 w 1395703"/>
                <a:gd name="connsiteY4" fmla="*/ 0 h 55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703" h="558281">
                  <a:moveTo>
                    <a:pt x="0" y="0"/>
                  </a:moveTo>
                  <a:lnTo>
                    <a:pt x="1395703" y="0"/>
                  </a:lnTo>
                  <a:lnTo>
                    <a:pt x="1395703" y="558281"/>
                  </a:lnTo>
                  <a:lnTo>
                    <a:pt x="0" y="558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s-AR" sz="1100" b="1" kern="1200">
                  <a:latin typeface="Calibri"/>
                </a:rPr>
                <a:t>Revisión del Tribunal: </a:t>
              </a:r>
              <a:r>
                <a:rPr lang="es-AR" sz="1100" kern="1200">
                  <a:latin typeface="Calibri"/>
                </a:rPr>
                <a:t>Aprobación unánime</a:t>
              </a:r>
              <a:r>
                <a:rPr lang="es-AR" sz="1100" kern="1200"/>
                <a:t>.</a:t>
              </a:r>
              <a:endParaRPr lang="en-US" sz="1100" kern="1200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E34B4571-A860-AAF6-776A-71BE769C2AC8}"/>
                </a:ext>
              </a:extLst>
            </p:cNvPr>
            <p:cNvSpPr/>
            <p:nvPr/>
          </p:nvSpPr>
          <p:spPr>
            <a:xfrm>
              <a:off x="4095632" y="4044862"/>
              <a:ext cx="851378" cy="851378"/>
            </a:xfrm>
            <a:prstGeom prst="ellipse">
              <a:avLst/>
            </a:pr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19" name="Rectángulo 18" descr="Network with solid fill">
              <a:extLst>
                <a:ext uri="{FF2B5EF4-FFF2-40B4-BE49-F238E27FC236}">
                  <a16:creationId xmlns:a16="http://schemas.microsoft.com/office/drawing/2014/main" id="{2FFD5BBC-315F-9494-4FFE-29C2FC6CE757}"/>
                </a:ext>
              </a:extLst>
            </p:cNvPr>
            <p:cNvSpPr/>
            <p:nvPr/>
          </p:nvSpPr>
          <p:spPr>
            <a:xfrm>
              <a:off x="4277073" y="4226304"/>
              <a:ext cx="488496" cy="488496"/>
            </a:xfrm>
            <a:prstGeom prst="rect">
              <a:avLst/>
            </a:pr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EBF80B1-130B-6521-CF58-17BF7D60F7CD}"/>
                </a:ext>
              </a:extLst>
            </p:cNvPr>
            <p:cNvSpPr/>
            <p:nvPr/>
          </p:nvSpPr>
          <p:spPr>
            <a:xfrm>
              <a:off x="3823469" y="5161425"/>
              <a:ext cx="1520971" cy="558281"/>
            </a:xfrm>
            <a:custGeom>
              <a:avLst/>
              <a:gdLst>
                <a:gd name="connsiteX0" fmla="*/ 0 w 1395703"/>
                <a:gd name="connsiteY0" fmla="*/ 0 h 558281"/>
                <a:gd name="connsiteX1" fmla="*/ 1395703 w 1395703"/>
                <a:gd name="connsiteY1" fmla="*/ 0 h 558281"/>
                <a:gd name="connsiteX2" fmla="*/ 1395703 w 1395703"/>
                <a:gd name="connsiteY2" fmla="*/ 558281 h 558281"/>
                <a:gd name="connsiteX3" fmla="*/ 0 w 1395703"/>
                <a:gd name="connsiteY3" fmla="*/ 558281 h 558281"/>
                <a:gd name="connsiteX4" fmla="*/ 0 w 1395703"/>
                <a:gd name="connsiteY4" fmla="*/ 0 h 55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703" h="558281">
                  <a:moveTo>
                    <a:pt x="0" y="0"/>
                  </a:moveTo>
                  <a:lnTo>
                    <a:pt x="1395703" y="0"/>
                  </a:lnTo>
                  <a:lnTo>
                    <a:pt x="1395703" y="558281"/>
                  </a:lnTo>
                  <a:lnTo>
                    <a:pt x="0" y="558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s-AR" sz="1100" b="1" kern="1200">
                  <a:latin typeface="Calibri"/>
                </a:rPr>
                <a:t>Registro</a:t>
              </a:r>
              <a:r>
                <a:rPr lang="es-AR" sz="1100" b="0" kern="1200"/>
                <a:t>:</a:t>
              </a:r>
              <a:r>
                <a:rPr lang="es-AR" sz="1100" b="0" kern="1200">
                  <a:latin typeface="Calibri"/>
                </a:rPr>
                <a:t> </a:t>
              </a:r>
              <a:r>
                <a:rPr lang="es-AR" sz="1100" b="0" kern="1200" err="1">
                  <a:latin typeface="Calibri"/>
                </a:rPr>
                <a:t>Blockchain</a:t>
              </a:r>
              <a:r>
                <a:rPr lang="es-AR" sz="1100" kern="1200">
                  <a:latin typeface="Calibri"/>
                </a:rPr>
                <a:t>.</a:t>
              </a:r>
              <a:endParaRPr lang="en-US" sz="1100" kern="1200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8660233F-59D6-CEF9-7A42-75DDB4472EE4}"/>
                </a:ext>
              </a:extLst>
            </p:cNvPr>
            <p:cNvSpPr/>
            <p:nvPr/>
          </p:nvSpPr>
          <p:spPr>
            <a:xfrm>
              <a:off x="5735583" y="4044862"/>
              <a:ext cx="851378" cy="851378"/>
            </a:xfrm>
            <a:prstGeom prst="ellipse">
              <a:avLst/>
            </a:pr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22" name="Rectángulo 21" descr="megáfono1 con relleno sólido">
              <a:extLst>
                <a:ext uri="{FF2B5EF4-FFF2-40B4-BE49-F238E27FC236}">
                  <a16:creationId xmlns:a16="http://schemas.microsoft.com/office/drawing/2014/main" id="{CCC07E8A-222A-3165-7EE7-50862D5F6209}"/>
                </a:ext>
              </a:extLst>
            </p:cNvPr>
            <p:cNvSpPr/>
            <p:nvPr/>
          </p:nvSpPr>
          <p:spPr>
            <a:xfrm>
              <a:off x="5917024" y="4226304"/>
              <a:ext cx="488496" cy="488496"/>
            </a:xfrm>
            <a:prstGeom prst="rect">
              <a:avLst/>
            </a:pr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59F02D77-74F2-EE3C-9776-0F7F4B0B2B3F}"/>
                </a:ext>
              </a:extLst>
            </p:cNvPr>
            <p:cNvSpPr/>
            <p:nvPr/>
          </p:nvSpPr>
          <p:spPr>
            <a:xfrm>
              <a:off x="5463421" y="5161425"/>
              <a:ext cx="1395703" cy="558281"/>
            </a:xfrm>
            <a:custGeom>
              <a:avLst/>
              <a:gdLst>
                <a:gd name="connsiteX0" fmla="*/ 0 w 1395703"/>
                <a:gd name="connsiteY0" fmla="*/ 0 h 558281"/>
                <a:gd name="connsiteX1" fmla="*/ 1395703 w 1395703"/>
                <a:gd name="connsiteY1" fmla="*/ 0 h 558281"/>
                <a:gd name="connsiteX2" fmla="*/ 1395703 w 1395703"/>
                <a:gd name="connsiteY2" fmla="*/ 558281 h 558281"/>
                <a:gd name="connsiteX3" fmla="*/ 0 w 1395703"/>
                <a:gd name="connsiteY3" fmla="*/ 558281 h 558281"/>
                <a:gd name="connsiteX4" fmla="*/ 0 w 1395703"/>
                <a:gd name="connsiteY4" fmla="*/ 0 h 55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703" h="558281">
                  <a:moveTo>
                    <a:pt x="0" y="0"/>
                  </a:moveTo>
                  <a:lnTo>
                    <a:pt x="1395703" y="0"/>
                  </a:lnTo>
                  <a:lnTo>
                    <a:pt x="1395703" y="558281"/>
                  </a:lnTo>
                  <a:lnTo>
                    <a:pt x="0" y="558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s-AR" sz="1100" b="1" kern="1200">
                  <a:latin typeface="Calibri"/>
                </a:rPr>
                <a:t>Convocatoria:</a:t>
              </a:r>
              <a:r>
                <a:rPr lang="es-AR" sz="1100" b="0" kern="1200">
                  <a:latin typeface="Calibri"/>
                </a:rPr>
                <a:t> Envío de notificaciones a los votantes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16B8131E-D7DC-1F13-99E2-629E3289D2E5}"/>
                </a:ext>
              </a:extLst>
            </p:cNvPr>
            <p:cNvSpPr/>
            <p:nvPr/>
          </p:nvSpPr>
          <p:spPr>
            <a:xfrm>
              <a:off x="7375534" y="4044862"/>
              <a:ext cx="851378" cy="851378"/>
            </a:xfrm>
            <a:prstGeom prst="ellipse">
              <a:avLst/>
            </a:pr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25" name="Rectángulo 24" descr="Portapapeles mezclado con relleno sólido">
              <a:extLst>
                <a:ext uri="{FF2B5EF4-FFF2-40B4-BE49-F238E27FC236}">
                  <a16:creationId xmlns:a16="http://schemas.microsoft.com/office/drawing/2014/main" id="{1E8DB911-4ADA-D911-A711-21AFEF0AFC8A}"/>
                </a:ext>
              </a:extLst>
            </p:cNvPr>
            <p:cNvSpPr/>
            <p:nvPr/>
          </p:nvSpPr>
          <p:spPr>
            <a:xfrm>
              <a:off x="7556975" y="4226304"/>
              <a:ext cx="488496" cy="488496"/>
            </a:xfrm>
            <a:prstGeom prst="rect">
              <a:avLst/>
            </a:pr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5516F32-EA6B-B819-1EEA-720C03AF99D4}"/>
                </a:ext>
              </a:extLst>
            </p:cNvPr>
            <p:cNvSpPr/>
            <p:nvPr/>
          </p:nvSpPr>
          <p:spPr>
            <a:xfrm>
              <a:off x="7103372" y="5161425"/>
              <a:ext cx="1395703" cy="558281"/>
            </a:xfrm>
            <a:custGeom>
              <a:avLst/>
              <a:gdLst>
                <a:gd name="connsiteX0" fmla="*/ 0 w 1395703"/>
                <a:gd name="connsiteY0" fmla="*/ 0 h 558281"/>
                <a:gd name="connsiteX1" fmla="*/ 1395703 w 1395703"/>
                <a:gd name="connsiteY1" fmla="*/ 0 h 558281"/>
                <a:gd name="connsiteX2" fmla="*/ 1395703 w 1395703"/>
                <a:gd name="connsiteY2" fmla="*/ 558281 h 558281"/>
                <a:gd name="connsiteX3" fmla="*/ 0 w 1395703"/>
                <a:gd name="connsiteY3" fmla="*/ 558281 h 558281"/>
                <a:gd name="connsiteX4" fmla="*/ 0 w 1395703"/>
                <a:gd name="connsiteY4" fmla="*/ 0 h 55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703" h="558281">
                  <a:moveTo>
                    <a:pt x="0" y="0"/>
                  </a:moveTo>
                  <a:lnTo>
                    <a:pt x="1395703" y="0"/>
                  </a:lnTo>
                  <a:lnTo>
                    <a:pt x="1395703" y="558281"/>
                  </a:lnTo>
                  <a:lnTo>
                    <a:pt x="0" y="558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s-AR" sz="1100" b="1" kern="1200">
                  <a:latin typeface="Calibri"/>
                </a:rPr>
                <a:t>Ejecución: </a:t>
              </a:r>
              <a:r>
                <a:rPr lang="es-AR" sz="1100" kern="1200">
                  <a:latin typeface="Calibri"/>
                </a:rPr>
                <a:t>Período de sufragio.</a:t>
              </a:r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9B183C36-87D2-C4B8-6C43-B75B3ED18296}"/>
                </a:ext>
              </a:extLst>
            </p:cNvPr>
            <p:cNvSpPr/>
            <p:nvPr/>
          </p:nvSpPr>
          <p:spPr>
            <a:xfrm>
              <a:off x="8890217" y="4044861"/>
              <a:ext cx="851378" cy="851378"/>
            </a:xfrm>
            <a:prstGeom prst="ellipse">
              <a:avLst/>
            </a:pr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30" name="Rectángulo 29" descr="Bandeja de entrada marcada con relleno sólido">
              <a:extLst>
                <a:ext uri="{FF2B5EF4-FFF2-40B4-BE49-F238E27FC236}">
                  <a16:creationId xmlns:a16="http://schemas.microsoft.com/office/drawing/2014/main" id="{1EE3EF04-5469-26C8-08BA-00A000B902A9}"/>
                </a:ext>
              </a:extLst>
            </p:cNvPr>
            <p:cNvSpPr/>
            <p:nvPr/>
          </p:nvSpPr>
          <p:spPr>
            <a:xfrm>
              <a:off x="9038889" y="4191188"/>
              <a:ext cx="488496" cy="488496"/>
            </a:xfrm>
            <a:prstGeom prst="rect">
              <a:avLst/>
            </a:pr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349AD8B2-C79E-0926-3F74-9675A9C2FF7A}"/>
                </a:ext>
              </a:extLst>
            </p:cNvPr>
            <p:cNvSpPr/>
            <p:nvPr/>
          </p:nvSpPr>
          <p:spPr>
            <a:xfrm>
              <a:off x="8618056" y="5161425"/>
              <a:ext cx="1395703" cy="558281"/>
            </a:xfrm>
            <a:custGeom>
              <a:avLst/>
              <a:gdLst>
                <a:gd name="connsiteX0" fmla="*/ 0 w 1395703"/>
                <a:gd name="connsiteY0" fmla="*/ 0 h 558281"/>
                <a:gd name="connsiteX1" fmla="*/ 1395703 w 1395703"/>
                <a:gd name="connsiteY1" fmla="*/ 0 h 558281"/>
                <a:gd name="connsiteX2" fmla="*/ 1395703 w 1395703"/>
                <a:gd name="connsiteY2" fmla="*/ 558281 h 558281"/>
                <a:gd name="connsiteX3" fmla="*/ 0 w 1395703"/>
                <a:gd name="connsiteY3" fmla="*/ 558281 h 558281"/>
                <a:gd name="connsiteX4" fmla="*/ 0 w 1395703"/>
                <a:gd name="connsiteY4" fmla="*/ 0 h 55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703" h="558281">
                  <a:moveTo>
                    <a:pt x="0" y="0"/>
                  </a:moveTo>
                  <a:lnTo>
                    <a:pt x="1395703" y="0"/>
                  </a:lnTo>
                  <a:lnTo>
                    <a:pt x="1395703" y="558281"/>
                  </a:lnTo>
                  <a:lnTo>
                    <a:pt x="0" y="558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s-AR" sz="1100" b="1" kern="1200">
                  <a:latin typeface="Calibri"/>
                </a:rPr>
                <a:t>Escrutinio:</a:t>
              </a:r>
              <a:r>
                <a:rPr lang="es-AR" sz="1100" kern="1200">
                  <a:latin typeface="Calibri"/>
                </a:rPr>
                <a:t> Cómputo automático (en segundos).</a:t>
              </a:r>
              <a:endParaRPr lang="es-AR" sz="1100" kern="1200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1CF4E74F-27AB-5094-16F9-BF8FC9A8BE6F}"/>
                </a:ext>
              </a:extLst>
            </p:cNvPr>
            <p:cNvSpPr/>
            <p:nvPr/>
          </p:nvSpPr>
          <p:spPr>
            <a:xfrm>
              <a:off x="10530168" y="4044861"/>
              <a:ext cx="851378" cy="851378"/>
            </a:xfrm>
            <a:prstGeom prst="ellipse">
              <a:avLst/>
            </a:prstGeom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34" name="Rectángulo 33" descr="Gráfico de barras con relleno sólido">
              <a:extLst>
                <a:ext uri="{FF2B5EF4-FFF2-40B4-BE49-F238E27FC236}">
                  <a16:creationId xmlns:a16="http://schemas.microsoft.com/office/drawing/2014/main" id="{0FEB9CEB-9EAB-D318-5B1A-6688469B44E2}"/>
                </a:ext>
              </a:extLst>
            </p:cNvPr>
            <p:cNvSpPr/>
            <p:nvPr/>
          </p:nvSpPr>
          <p:spPr>
            <a:xfrm>
              <a:off x="10711608" y="4226306"/>
              <a:ext cx="488496" cy="488496"/>
            </a:xfrm>
            <a:prstGeom prst="rect">
              <a:avLst/>
            </a:pr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4622A6F7-2A8A-B52C-D185-0D2271DD24A8}"/>
                </a:ext>
              </a:extLst>
            </p:cNvPr>
            <p:cNvSpPr/>
            <p:nvPr/>
          </p:nvSpPr>
          <p:spPr>
            <a:xfrm>
              <a:off x="10258007" y="5161425"/>
              <a:ext cx="1545110" cy="558281"/>
            </a:xfrm>
            <a:custGeom>
              <a:avLst/>
              <a:gdLst>
                <a:gd name="connsiteX0" fmla="*/ 0 w 1395703"/>
                <a:gd name="connsiteY0" fmla="*/ 0 h 558281"/>
                <a:gd name="connsiteX1" fmla="*/ 1395703 w 1395703"/>
                <a:gd name="connsiteY1" fmla="*/ 0 h 558281"/>
                <a:gd name="connsiteX2" fmla="*/ 1395703 w 1395703"/>
                <a:gd name="connsiteY2" fmla="*/ 558281 h 558281"/>
                <a:gd name="connsiteX3" fmla="*/ 0 w 1395703"/>
                <a:gd name="connsiteY3" fmla="*/ 558281 h 558281"/>
                <a:gd name="connsiteX4" fmla="*/ 0 w 1395703"/>
                <a:gd name="connsiteY4" fmla="*/ 0 h 55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5703" h="558281">
                  <a:moveTo>
                    <a:pt x="0" y="0"/>
                  </a:moveTo>
                  <a:lnTo>
                    <a:pt x="1395703" y="0"/>
                  </a:lnTo>
                  <a:lnTo>
                    <a:pt x="1395703" y="558281"/>
                  </a:lnTo>
                  <a:lnTo>
                    <a:pt x="0" y="5582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s-AR" sz="1100" b="1" kern="1200">
                  <a:latin typeface="Calibri"/>
                </a:rPr>
                <a:t>Publicación</a:t>
              </a:r>
              <a:r>
                <a:rPr lang="es-AR" sz="1100" kern="1200">
                  <a:latin typeface="Calibri"/>
                </a:rPr>
                <a:t>: Anuncio inmediato de resultados</a:t>
              </a:r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2036C531-EF93-A1CB-1C93-A60B1039642A}"/>
              </a:ext>
            </a:extLst>
          </p:cNvPr>
          <p:cNvSpPr txBox="1">
            <a:spLocks/>
          </p:cNvSpPr>
          <p:nvPr/>
        </p:nvSpPr>
        <p:spPr bwMode="auto">
          <a:xfrm>
            <a:off x="3050333" y="3969224"/>
            <a:ext cx="6507813" cy="5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AR" sz="3200" b="1">
                <a:solidFill>
                  <a:schemeClr val="tx2"/>
                </a:solidFill>
                <a:ea typeface="+mj-lt"/>
                <a:cs typeface="+mj-lt"/>
              </a:rPr>
              <a:t>Proceso para levantar una elección</a:t>
            </a:r>
            <a:endParaRPr lang="en-US" sz="3200" b="1">
              <a:solidFill>
                <a:schemeClr val="tx2"/>
              </a:solidFill>
              <a:ea typeface="+mj-lt"/>
              <a:cs typeface="+mj-lt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149612E-0AE6-D05E-1159-1EB1B976F483}"/>
              </a:ext>
            </a:extLst>
          </p:cNvPr>
          <p:cNvSpPr txBox="1">
            <a:spLocks/>
          </p:cNvSpPr>
          <p:nvPr/>
        </p:nvSpPr>
        <p:spPr bwMode="auto">
          <a:xfrm>
            <a:off x="4283797" y="848910"/>
            <a:ext cx="4247662" cy="5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AR" sz="3200" b="1" dirty="0">
                <a:solidFill>
                  <a:schemeClr val="tx2"/>
                </a:solidFill>
                <a:ea typeface="+mj-lt"/>
                <a:cs typeface="+mj-lt"/>
              </a:rPr>
              <a:t>Características</a:t>
            </a:r>
            <a:endParaRPr lang="en-US" sz="3200" b="1" dirty="0">
              <a:solidFill>
                <a:schemeClr val="tx2"/>
              </a:solidFill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3701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C67AF-89A3-E809-84A9-E95181C0B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88D20153-69EE-6F75-2C95-64C44C0B1D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s-EC"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E5B445-66CA-76CF-E426-D2F2F5BF7D27}"/>
              </a:ext>
            </a:extLst>
          </p:cNvPr>
          <p:cNvSpPr txBox="1"/>
          <p:nvPr/>
        </p:nvSpPr>
        <p:spPr>
          <a:xfrm>
            <a:off x="6716148" y="1729215"/>
            <a:ext cx="1543942" cy="833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83D810-D524-47CA-3AA5-4E072C590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5" y="1179071"/>
            <a:ext cx="11408129" cy="47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8CA41-74C7-BCDD-04A3-DD96F030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A29B748A-BBA1-1E9E-B4C8-1A345CB48CCE}"/>
              </a:ext>
            </a:extLst>
          </p:cNvPr>
          <p:cNvSpPr txBox="1"/>
          <p:nvPr/>
        </p:nvSpPr>
        <p:spPr>
          <a:xfrm>
            <a:off x="565195" y="1841880"/>
            <a:ext cx="5993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otham Book" pitchFamily="2" charset="0"/>
                <a:ea typeface="MS PGothic" panose="020B0600070205080204" pitchFamily="34" charset="-128"/>
                <a:cs typeface="Gotham Book" pitchFamily="2" charset="0"/>
              </a:rPr>
              <a:t>Impulsamos la innovación y el desarrollo sostenible a través de la colaboración y apoyo a la construcción de un ecosistema de investigación inclusivo y accesible, unimos talentos y recursos para abordar los desafíos de nuestra sociedad con soluciones creativas y efectivas.</a:t>
            </a:r>
          </a:p>
        </p:txBody>
      </p:sp>
      <p:pic>
        <p:nvPicPr>
          <p:cNvPr id="16" name="object 13">
            <a:extLst>
              <a:ext uri="{FF2B5EF4-FFF2-40B4-BE49-F238E27FC236}">
                <a16:creationId xmlns:a16="http://schemas.microsoft.com/office/drawing/2014/main" id="{EACEDB14-1EA5-A389-50F3-94C39C62FFD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8734" y="5441207"/>
            <a:ext cx="645584" cy="645585"/>
          </a:xfrm>
          <a:prstGeom prst="rect">
            <a:avLst/>
          </a:prstGeom>
        </p:spPr>
      </p:pic>
      <p:pic>
        <p:nvPicPr>
          <p:cNvPr id="17" name="object 14">
            <a:extLst>
              <a:ext uri="{FF2B5EF4-FFF2-40B4-BE49-F238E27FC236}">
                <a16:creationId xmlns:a16="http://schemas.microsoft.com/office/drawing/2014/main" id="{508B812E-D125-4A21-10AA-9CF7709A15B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1971" y="5441207"/>
            <a:ext cx="645584" cy="645585"/>
          </a:xfrm>
          <a:prstGeom prst="rect">
            <a:avLst/>
          </a:prstGeom>
        </p:spPr>
      </p:pic>
      <p:pic>
        <p:nvPicPr>
          <p:cNvPr id="18" name="object 15">
            <a:extLst>
              <a:ext uri="{FF2B5EF4-FFF2-40B4-BE49-F238E27FC236}">
                <a16:creationId xmlns:a16="http://schemas.microsoft.com/office/drawing/2014/main" id="{AB65144E-92BB-534F-94FF-8ADA3838479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5196" y="5441207"/>
            <a:ext cx="645584" cy="645585"/>
          </a:xfrm>
          <a:prstGeom prst="rect">
            <a:avLst/>
          </a:prstGeom>
        </p:spPr>
      </p:pic>
      <p:pic>
        <p:nvPicPr>
          <p:cNvPr id="19" name="object 16">
            <a:extLst>
              <a:ext uri="{FF2B5EF4-FFF2-40B4-BE49-F238E27FC236}">
                <a16:creationId xmlns:a16="http://schemas.microsoft.com/office/drawing/2014/main" id="{57F682EE-CFB4-F800-F9A7-AF4C1D8E933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28360" y="5441207"/>
            <a:ext cx="645584" cy="645585"/>
          </a:xfrm>
          <a:prstGeom prst="rect">
            <a:avLst/>
          </a:prstGeom>
        </p:spPr>
      </p:pic>
      <p:pic>
        <p:nvPicPr>
          <p:cNvPr id="20" name="object 17">
            <a:extLst>
              <a:ext uri="{FF2B5EF4-FFF2-40B4-BE49-F238E27FC236}">
                <a16:creationId xmlns:a16="http://schemas.microsoft.com/office/drawing/2014/main" id="{F9FA0A25-CFB2-50CD-1816-7C006D7381C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45122" y="5441207"/>
            <a:ext cx="645584" cy="645585"/>
          </a:xfrm>
          <a:prstGeom prst="rect">
            <a:avLst/>
          </a:prstGeom>
        </p:spPr>
      </p:pic>
      <p:pic>
        <p:nvPicPr>
          <p:cNvPr id="21" name="object 18">
            <a:extLst>
              <a:ext uri="{FF2B5EF4-FFF2-40B4-BE49-F238E27FC236}">
                <a16:creationId xmlns:a16="http://schemas.microsoft.com/office/drawing/2014/main" id="{BFF4EA33-11E9-DA77-2078-FFE8DE3151F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59332" y="5431748"/>
            <a:ext cx="655044" cy="65504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E6AEEFD1-A09C-3073-1F04-09C4CB1DE44E}"/>
              </a:ext>
            </a:extLst>
          </p:cNvPr>
          <p:cNvSpPr txBox="1"/>
          <p:nvPr/>
        </p:nvSpPr>
        <p:spPr>
          <a:xfrm>
            <a:off x="565195" y="3786352"/>
            <a:ext cx="5993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otham Book" pitchFamily="2" charset="0"/>
                <a:ea typeface="MS PGothic" panose="020B0600070205080204" pitchFamily="34" charset="-128"/>
                <a:cs typeface="Gotham Book" pitchFamily="2" charset="0"/>
              </a:rPr>
              <a:t>Tejiendo una red de colaboración innovadora para convertir desafíos globales en oportunidades sostenibles y transformadoras.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1DA22A6-A35D-00A9-E5DF-5FC766834C0D}"/>
              </a:ext>
            </a:extLst>
          </p:cNvPr>
          <p:cNvSpPr txBox="1"/>
          <p:nvPr/>
        </p:nvSpPr>
        <p:spPr>
          <a:xfrm>
            <a:off x="565196" y="1484528"/>
            <a:ext cx="464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ld" pitchFamily="2" charset="0"/>
                <a:ea typeface="MS PGothic" panose="020B0600070205080204" pitchFamily="34" charset="-128"/>
                <a:cs typeface="Gotham Bold" pitchFamily="2" charset="0"/>
              </a:rPr>
              <a:t>MISIÓN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9F18044-EBE0-EDE2-D6B5-3E78774249D6}"/>
              </a:ext>
            </a:extLst>
          </p:cNvPr>
          <p:cNvSpPr txBox="1"/>
          <p:nvPr/>
        </p:nvSpPr>
        <p:spPr>
          <a:xfrm>
            <a:off x="565196" y="3429000"/>
            <a:ext cx="464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ld" pitchFamily="2" charset="0"/>
                <a:ea typeface="MS PGothic" panose="020B0600070205080204" pitchFamily="34" charset="-128"/>
                <a:cs typeface="Gotham Bold" pitchFamily="2" charset="0"/>
              </a:rPr>
              <a:t>VISIÓN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3BD12C3-FB70-C3F7-8CBD-DE46FADBBF21}"/>
              </a:ext>
            </a:extLst>
          </p:cNvPr>
          <p:cNvSpPr txBox="1"/>
          <p:nvPr/>
        </p:nvSpPr>
        <p:spPr>
          <a:xfrm>
            <a:off x="565196" y="5034918"/>
            <a:ext cx="5667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Bold" pitchFamily="2" charset="0"/>
                <a:ea typeface="MS PGothic" panose="020B0600070205080204" pitchFamily="34" charset="-128"/>
                <a:cs typeface="Gotham Bold" pitchFamily="2" charset="0"/>
              </a:rPr>
              <a:t>OBJETIVOS DE DESARROLLO SOSTENIBLE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1A2681C-04EC-0917-2DE1-A972FC065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943" y="5447145"/>
            <a:ext cx="645584" cy="6455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FEE9BDC-15AF-A35C-50CF-BAFDE06369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7311" y="188405"/>
            <a:ext cx="4252328" cy="63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5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5AE4E-2B1D-8CD6-819F-0CB7A70DA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95381FE2-3317-D375-E6EE-82454E7DDF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s-EC"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0B717D-E48C-AE69-850A-B97DC76B7165}"/>
              </a:ext>
            </a:extLst>
          </p:cNvPr>
          <p:cNvSpPr txBox="1"/>
          <p:nvPr/>
        </p:nvSpPr>
        <p:spPr>
          <a:xfrm>
            <a:off x="6716148" y="1729215"/>
            <a:ext cx="1543942" cy="833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C3ECCB-1FE6-EF19-9295-9362DE9A4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07" y="1526961"/>
            <a:ext cx="11133785" cy="4320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280E240-5D0F-9924-1A6C-CD544E027DF2}"/>
              </a:ext>
            </a:extLst>
          </p:cNvPr>
          <p:cNvSpPr txBox="1"/>
          <p:nvPr/>
        </p:nvSpPr>
        <p:spPr>
          <a:xfrm>
            <a:off x="2426617" y="371924"/>
            <a:ext cx="5061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4000" b="1" dirty="0" err="1">
                <a:solidFill>
                  <a:schemeClr val="tx2"/>
                </a:solidFill>
                <a:ea typeface="Calibri"/>
                <a:cs typeface="Calibri"/>
              </a:rPr>
              <a:t>Udecide</a:t>
            </a:r>
            <a:r>
              <a:rPr lang="es-AR" sz="4000" b="1" dirty="0">
                <a:solidFill>
                  <a:schemeClr val="tx2"/>
                </a:solidFill>
                <a:ea typeface="Calibri"/>
                <a:cs typeface="Calibri"/>
              </a:rPr>
              <a:t> Arquitectura</a:t>
            </a:r>
            <a:endParaRPr lang="es-EC" sz="4000" dirty="0"/>
          </a:p>
        </p:txBody>
      </p:sp>
    </p:spTree>
    <p:extLst>
      <p:ext uri="{BB962C8B-B14F-4D97-AF65-F5344CB8AC3E}">
        <p14:creationId xmlns:p14="http://schemas.microsoft.com/office/powerpoint/2010/main" val="149794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87A24-9F4F-F3B4-7B49-820412F22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0DC8E8B0-EDDC-0986-A0F0-2AA21B53D0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s-EC"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E6A15DB-31D7-7089-0C5F-CD7500FEBE6E}"/>
              </a:ext>
            </a:extLst>
          </p:cNvPr>
          <p:cNvSpPr txBox="1"/>
          <p:nvPr/>
        </p:nvSpPr>
        <p:spPr>
          <a:xfrm>
            <a:off x="6716148" y="1729215"/>
            <a:ext cx="1543942" cy="833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F484BA-7616-F13E-B898-253AE67DC501}"/>
              </a:ext>
            </a:extLst>
          </p:cNvPr>
          <p:cNvSpPr txBox="1">
            <a:spLocks/>
          </p:cNvSpPr>
          <p:nvPr/>
        </p:nvSpPr>
        <p:spPr>
          <a:xfrm>
            <a:off x="1234831" y="384189"/>
            <a:ext cx="9722337" cy="84015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AR" sz="3900" b="1">
                <a:solidFill>
                  <a:schemeClr val="tx2"/>
                </a:solidFill>
                <a:ea typeface="+mj-lt"/>
                <a:cs typeface="+mj-lt"/>
              </a:rPr>
              <a:t>Aplicación</a:t>
            </a:r>
            <a:endParaRPr lang="en-US" b="1">
              <a:solidFill>
                <a:schemeClr val="tx2"/>
              </a:solidFill>
            </a:endParaRPr>
          </a:p>
        </p:txBody>
      </p:sp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1472DC32-32B6-A44E-8EA9-B8B533614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32" y="1827297"/>
            <a:ext cx="1680911" cy="3505199"/>
          </a:xfrm>
          <a:prstGeom prst="rect">
            <a:avLst/>
          </a:prstGeom>
        </p:spPr>
      </p:pic>
      <p:pic>
        <p:nvPicPr>
          <p:cNvPr id="6" name="Picture 7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3ACD3194-C31A-7442-8FB9-A6EF0B9E4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407" y="1839830"/>
            <a:ext cx="1603708" cy="3505199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8DB376-BE05-8C9A-C860-E791B4875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755" y="1942600"/>
            <a:ext cx="1594183" cy="3495674"/>
          </a:xfrm>
          <a:prstGeom prst="rect">
            <a:avLst/>
          </a:prstGeom>
        </p:spPr>
      </p:pic>
      <p:pic>
        <p:nvPicPr>
          <p:cNvPr id="11" name="Picture 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7A229AE-17F1-2C18-021E-74B3CB61B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183" y="1945106"/>
            <a:ext cx="1613735" cy="3505199"/>
          </a:xfrm>
          <a:prstGeom prst="rect">
            <a:avLst/>
          </a:prstGeom>
        </p:spPr>
      </p:pic>
      <p:pic>
        <p:nvPicPr>
          <p:cNvPr id="13" name="Picture 10" descr="Qr code&#10;&#10;Description automatically generated">
            <a:extLst>
              <a:ext uri="{FF2B5EF4-FFF2-40B4-BE49-F238E27FC236}">
                <a16:creationId xmlns:a16="http://schemas.microsoft.com/office/drawing/2014/main" id="{3C50D4CA-4E0F-AE59-9A3E-4C363A89E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664" y="1987718"/>
            <a:ext cx="1613735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51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EF9CE-DB93-A4A2-09EC-F99B9101A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0">
            <a:extLst>
              <a:ext uri="{FF2B5EF4-FFF2-40B4-BE49-F238E27FC236}">
                <a16:creationId xmlns:a16="http://schemas.microsoft.com/office/drawing/2014/main" id="{1A2975ED-64D9-93FB-4620-D6DE82727B50}"/>
              </a:ext>
            </a:extLst>
          </p:cNvPr>
          <p:cNvSpPr txBox="1"/>
          <p:nvPr/>
        </p:nvSpPr>
        <p:spPr>
          <a:xfrm>
            <a:off x="3651406" y="455197"/>
            <a:ext cx="4889189" cy="102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00466E"/>
                </a:solidFill>
                <a:effectLst/>
                <a:uLnTx/>
                <a:uFillTx/>
                <a:latin typeface="Gotham Bold"/>
                <a:ea typeface="Gotham Bold"/>
                <a:cs typeface="Gotham Bold"/>
                <a:sym typeface="Gotham Bold"/>
              </a:rPr>
              <a:t>CERTIFICADOS CON BLOCKCHAIN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9DA773FA-7FDC-5E0B-A7E5-57E5E1CA2EDD}"/>
              </a:ext>
            </a:extLst>
          </p:cNvPr>
          <p:cNvSpPr txBox="1"/>
          <p:nvPr/>
        </p:nvSpPr>
        <p:spPr>
          <a:xfrm>
            <a:off x="3703239" y="1516991"/>
            <a:ext cx="463456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MS PGothic" panose="020B0600070205080204" pitchFamily="34" charset="-128"/>
                <a:cs typeface="Gotham Light" pitchFamily="50" charset="0"/>
              </a:rPr>
              <a:t>No solo digitalizamos las credenciales, las hacemos seguras, verificables e interoperables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MS PGothic" panose="020B0600070205080204" pitchFamily="34" charset="-128"/>
              <a:cs typeface="Gotham Light" pitchFamily="50" charset="0"/>
              <a:sym typeface="Gotham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110BC5C-A286-0EAF-7716-377BCBDAEA3F}"/>
              </a:ext>
            </a:extLst>
          </p:cNvPr>
          <p:cNvGraphicFramePr/>
          <p:nvPr/>
        </p:nvGraphicFramePr>
        <p:xfrm>
          <a:off x="936645" y="1076961"/>
          <a:ext cx="10167752" cy="6075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2" descr="White Paper – Blerify">
            <a:extLst>
              <a:ext uri="{FF2B5EF4-FFF2-40B4-BE49-F238E27FC236}">
                <a16:creationId xmlns:a16="http://schemas.microsoft.com/office/drawing/2014/main" id="{21D54BBE-2434-B775-9391-DD1B1DE7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7" y="1076961"/>
            <a:ext cx="1717833" cy="40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117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E534FE-368A-D9CE-6033-6322A1E7D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0">
            <a:extLst>
              <a:ext uri="{FF2B5EF4-FFF2-40B4-BE49-F238E27FC236}">
                <a16:creationId xmlns:a16="http://schemas.microsoft.com/office/drawing/2014/main" id="{44E076AE-A06D-AF99-B98F-1DB304A36566}"/>
              </a:ext>
            </a:extLst>
          </p:cNvPr>
          <p:cNvSpPr txBox="1"/>
          <p:nvPr/>
        </p:nvSpPr>
        <p:spPr>
          <a:xfrm>
            <a:off x="3651406" y="455197"/>
            <a:ext cx="4889189" cy="102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00466E"/>
                </a:solidFill>
                <a:effectLst/>
                <a:uLnTx/>
                <a:uFillTx/>
                <a:latin typeface="Gotham Bold"/>
                <a:ea typeface="Gotham Bold"/>
                <a:cs typeface="Gotham Bold"/>
                <a:sym typeface="Gotham Bold"/>
              </a:rPr>
              <a:t>CERTIFICADOS CON BLOCKCHAIN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9E57EF2-AFFC-5A7E-BC8A-AC43F187EE0E}"/>
              </a:ext>
            </a:extLst>
          </p:cNvPr>
          <p:cNvGrpSpPr/>
          <p:nvPr/>
        </p:nvGrpSpPr>
        <p:grpSpPr>
          <a:xfrm>
            <a:off x="808524" y="1926284"/>
            <a:ext cx="9607471" cy="3954493"/>
            <a:chOff x="818356" y="2231084"/>
            <a:chExt cx="9607471" cy="395449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87379BA-C514-B6B9-D75C-08D5C2505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356" y="2231084"/>
              <a:ext cx="9607471" cy="2384833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712182B-B20E-A6A2-F82D-CBCAF78F31C2}"/>
                </a:ext>
              </a:extLst>
            </p:cNvPr>
            <p:cNvSpPr txBox="1"/>
            <p:nvPr/>
          </p:nvSpPr>
          <p:spPr>
            <a:xfrm>
              <a:off x="895695" y="4615917"/>
              <a:ext cx="296442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Plataforma para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emitir, gestionar y conectar credenciales y billeteras digitales </a:t>
              </a: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alineada con 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estándares internacionales </a:t>
              </a:r>
              <a:endPara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MS PGothic" panose="020B0600070205080204" pitchFamily="34" charset="-128"/>
                <a:cs typeface="Gotham Light" pitchFamily="50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7AC4B4A-6055-BC49-C9D5-D9AA08482C30}"/>
                </a:ext>
              </a:extLst>
            </p:cNvPr>
            <p:cNvSpPr txBox="1"/>
            <p:nvPr/>
          </p:nvSpPr>
          <p:spPr>
            <a:xfrm>
              <a:off x="4316361" y="4739026"/>
              <a:ext cx="278794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ES_tradnl"/>
              </a:defPPr>
              <a:lvl1pPr>
                <a:defRPr sz="1600" b="0" i="0" u="none" strike="noStrike" baseline="0">
                  <a:solidFill>
                    <a:srgbClr val="2E474B"/>
                  </a:solidFill>
                  <a:latin typeface="Gotham Light" pitchFamily="50" charset="0"/>
                  <a:cs typeface="Gotham Light" pitchFamily="50" charset="0"/>
                </a:defRPr>
              </a:lvl1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Billetera digital </a:t>
              </a: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para manejar 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credenciales y beneficios </a:t>
              </a: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académicos de manera 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portable, interoperable y segura </a:t>
              </a:r>
              <a:endPara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rgbClr val="2E474B"/>
                </a:solidFill>
                <a:effectLst/>
                <a:uLnTx/>
                <a:uFillTx/>
                <a:latin typeface="Gotham Light" pitchFamily="50" charset="0"/>
                <a:ea typeface="MS PGothic" panose="020B0600070205080204" pitchFamily="34" charset="-128"/>
                <a:cs typeface="Gotham Light" pitchFamily="50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B2AC641-2349-B8D0-C21A-5EA619E13AFB}"/>
                </a:ext>
              </a:extLst>
            </p:cNvPr>
            <p:cNvSpPr txBox="1"/>
            <p:nvPr/>
          </p:nvSpPr>
          <p:spPr>
            <a:xfrm>
              <a:off x="7555126" y="4739026"/>
              <a:ext cx="263868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Tecnología para 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verificar </a:t>
              </a:r>
              <a:r>
                <a:rPr kumimoji="0" lang="es-MX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credenciales y beneficios académicos mediante un 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E474B"/>
                  </a:solidFill>
                  <a:effectLst/>
                  <a:uLnTx/>
                  <a:uFillTx/>
                  <a:latin typeface="Gotham Light" pitchFamily="50" charset="0"/>
                  <a:ea typeface="MS PGothic" panose="020B0600070205080204" pitchFamily="34" charset="-128"/>
                  <a:cs typeface="Gotham Light" pitchFamily="50" charset="0"/>
                </a:rPr>
                <a:t>QR privado y seguro </a:t>
              </a:r>
              <a:endPara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rgbClr val="2E474B"/>
                </a:solidFill>
                <a:effectLst/>
                <a:uLnTx/>
                <a:uFillTx/>
                <a:latin typeface="Gotham Light" pitchFamily="50" charset="0"/>
                <a:ea typeface="MS PGothic" panose="020B0600070205080204" pitchFamily="34" charset="-128"/>
                <a:cs typeface="Gotham Light" pitchFamily="50" charset="0"/>
              </a:endParaRPr>
            </a:p>
          </p:txBody>
        </p:sp>
      </p:grpSp>
      <p:pic>
        <p:nvPicPr>
          <p:cNvPr id="12" name="Picture 2" descr="White Paper – Blerify">
            <a:extLst>
              <a:ext uri="{FF2B5EF4-FFF2-40B4-BE49-F238E27FC236}">
                <a16:creationId xmlns:a16="http://schemas.microsoft.com/office/drawing/2014/main" id="{43F34CB9-B2D5-0EF7-BE77-BAE7E26E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7" y="1076961"/>
            <a:ext cx="1717833" cy="40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240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A30A4-1A78-00F1-0FDC-CED6DCFB5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3189BD-95AC-E87D-6072-C9E118414C98}"/>
              </a:ext>
            </a:extLst>
          </p:cNvPr>
          <p:cNvSpPr txBox="1"/>
          <p:nvPr/>
        </p:nvSpPr>
        <p:spPr>
          <a:xfrm>
            <a:off x="4706374" y="617339"/>
            <a:ext cx="6096000" cy="1118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334" b="0" i="0" u="none" strike="noStrike" kern="1200" cap="none" spc="0" normalizeH="0" baseline="0" noProof="0" dirty="0">
                <a:ln>
                  <a:noFill/>
                </a:ln>
                <a:solidFill>
                  <a:srgbClr val="00466E"/>
                </a:solidFill>
                <a:effectLst/>
                <a:uLnTx/>
                <a:uFillTx/>
                <a:latin typeface="Gotham Bold"/>
                <a:ea typeface="MS PGothic" panose="020B0600070205080204" pitchFamily="34" charset="-128"/>
                <a:cs typeface="Gotham Bold"/>
              </a:rPr>
              <a:t>Alineados con las normativas en adopción </a:t>
            </a:r>
          </a:p>
        </p:txBody>
      </p:sp>
      <p:pic>
        <p:nvPicPr>
          <p:cNvPr id="1026" name="Picture 2" descr="White Paper – Blerify">
            <a:extLst>
              <a:ext uri="{FF2B5EF4-FFF2-40B4-BE49-F238E27FC236}">
                <a16:creationId xmlns:a16="http://schemas.microsoft.com/office/drawing/2014/main" id="{67E37EBD-BBD4-B761-7496-B0C37108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74" y="2961941"/>
            <a:ext cx="3967859" cy="9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220FB84-DAC1-A8CB-67B8-837F8B7DB2C2}"/>
              </a:ext>
            </a:extLst>
          </p:cNvPr>
          <p:cNvGraphicFramePr/>
          <p:nvPr/>
        </p:nvGraphicFramePr>
        <p:xfrm>
          <a:off x="4628475" y="1822435"/>
          <a:ext cx="6236929" cy="3650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09749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69FFEB-7466-7C6C-EC18-4D1ABBD0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B3B358AD-19F2-E531-8F2D-DA52D350ADDA}"/>
              </a:ext>
            </a:extLst>
          </p:cNvPr>
          <p:cNvSpPr txBox="1"/>
          <p:nvPr/>
        </p:nvSpPr>
        <p:spPr>
          <a:xfrm>
            <a:off x="505846" y="1716225"/>
            <a:ext cx="5993259" cy="39549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C" sz="16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Calibri"/>
              </a:rPr>
              <a:t>Transformamos las necesidades de tu organización en soluciones efectivas a través de un proceso único: diagnóstico especializado, diseño personalizado, capacitación práctica y certificación internacional para garantizar resultados de alto impacto.</a:t>
            </a:r>
            <a:endParaRPr lang="es-ES" sz="1600">
              <a:solidFill>
                <a:schemeClr val="tx1">
                  <a:lumMod val="75000"/>
                  <a:lumOff val="25000"/>
                </a:schemeClr>
              </a:solidFill>
              <a:latin typeface="Gotham Light"/>
            </a:endParaRPr>
          </a:p>
          <a:p>
            <a:endParaRPr lang="es-EC" sz="1600">
              <a:solidFill>
                <a:schemeClr val="tx1">
                  <a:lumMod val="75000"/>
                  <a:lumOff val="25000"/>
                </a:schemeClr>
              </a:solidFill>
              <a:latin typeface="Gotham Light" pitchFamily="50" charset="0"/>
              <a:ea typeface="MS PGothic"/>
              <a:cs typeface="Gotham Light" pitchFamily="50" charset="0"/>
            </a:endParaRPr>
          </a:p>
          <a:p>
            <a:endParaRPr lang="es-EC" sz="1400" b="1">
              <a:latin typeface="Gotham Light"/>
              <a:ea typeface="MS PGothic"/>
              <a:cs typeface="Gotham Light" pitchFamily="50" charset="0"/>
            </a:endParaRPr>
          </a:p>
          <a:p>
            <a:r>
              <a:rPr lang="es-EC" sz="1600" b="1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Cursos y Certificaciones:</a:t>
            </a:r>
          </a:p>
          <a:p>
            <a:endParaRPr lang="es-EC" sz="1300">
              <a:solidFill>
                <a:schemeClr val="tx1">
                  <a:lumMod val="75000"/>
                  <a:lumOff val="25000"/>
                </a:schemeClr>
              </a:solidFill>
              <a:latin typeface="Gotham Light"/>
              <a:ea typeface="MS PGothic"/>
              <a:cs typeface="Gotham Light" pitchFamily="50" charset="0"/>
            </a:endParaRPr>
          </a:p>
          <a:p>
            <a:pPr algn="l"/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Áreas clave para la investigación, la innovación y la gestión académica. Los temas incluyen:</a:t>
            </a:r>
          </a:p>
          <a:p>
            <a:pPr algn="l"/>
            <a:endParaRPr lang="es-MX" sz="1400">
              <a:solidFill>
                <a:schemeClr val="tx1">
                  <a:lumMod val="75000"/>
                  <a:lumOff val="25000"/>
                </a:schemeClr>
              </a:solidFill>
              <a:latin typeface="Gotham Light"/>
              <a:ea typeface="MS PGothic"/>
              <a:cs typeface="Gotham Light" pitchFamily="50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Estadística avanzada.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Ingeniería experimental.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Gestión de la innovación.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Propiedad Intelectual.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Emprendimiento de base tecnológica.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4D416B-1130-B945-13DF-59D8615B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65" y="1016443"/>
            <a:ext cx="5112220" cy="499866"/>
          </a:xfrm>
        </p:spPr>
        <p:txBody>
          <a:bodyPr/>
          <a:lstStyle/>
          <a:p>
            <a:r>
              <a:rPr lang="es-ES" sz="2400">
                <a:solidFill>
                  <a:srgbClr val="002060"/>
                </a:solidFill>
                <a:latin typeface="Gotham Black"/>
                <a:ea typeface="MS PGothic"/>
              </a:rPr>
              <a:t>Capacitaciones y Certificaciones</a:t>
            </a:r>
            <a:endParaRPr lang="es-ES" sz="2400"/>
          </a:p>
        </p:txBody>
      </p:sp>
      <p:pic>
        <p:nvPicPr>
          <p:cNvPr id="9" name="Imagen 8" descr="Imagen que contiene interior, persona, cuarto, parado&#10;&#10;Descripción generada automáticamente">
            <a:extLst>
              <a:ext uri="{FF2B5EF4-FFF2-40B4-BE49-F238E27FC236}">
                <a16:creationId xmlns:a16="http://schemas.microsoft.com/office/drawing/2014/main" id="{AB05789D-D29B-2E6E-9A88-E34715DB75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281" t="-15" r="23739" b="15"/>
          <a:stretch/>
        </p:blipFill>
        <p:spPr>
          <a:xfrm>
            <a:off x="6830728" y="-1017"/>
            <a:ext cx="5361272" cy="6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10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D9CF0E-1D27-2424-6C1F-B940B07D7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0">
            <a:extLst>
              <a:ext uri="{FF2B5EF4-FFF2-40B4-BE49-F238E27FC236}">
                <a16:creationId xmlns:a16="http://schemas.microsoft.com/office/drawing/2014/main" id="{BDD3FC59-3024-847D-8D84-189964C32D75}"/>
              </a:ext>
            </a:extLst>
          </p:cNvPr>
          <p:cNvSpPr txBox="1"/>
          <p:nvPr/>
        </p:nvSpPr>
        <p:spPr>
          <a:xfrm>
            <a:off x="3651406" y="455197"/>
            <a:ext cx="4889189" cy="102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334">
                <a:solidFill>
                  <a:srgbClr val="00466E"/>
                </a:solidFill>
                <a:latin typeface="Gotham Bold"/>
                <a:ea typeface="Gotham Bold"/>
                <a:cs typeface="Gotham Bold"/>
                <a:sym typeface="Gotham Bold"/>
              </a:rPr>
              <a:t>CAPACITACIONES Y CERTIFICACIONES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DF2A12C1-C15A-C383-2649-A667584F61C2}"/>
              </a:ext>
            </a:extLst>
          </p:cNvPr>
          <p:cNvGrpSpPr/>
          <p:nvPr/>
        </p:nvGrpSpPr>
        <p:grpSpPr>
          <a:xfrm>
            <a:off x="810360" y="2868449"/>
            <a:ext cx="10274635" cy="3161158"/>
            <a:chOff x="303366" y="2624006"/>
            <a:chExt cx="10274635" cy="3161158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9FD764BD-9679-2238-6974-4825C51D0B86}"/>
                </a:ext>
              </a:extLst>
            </p:cNvPr>
            <p:cNvSpPr/>
            <p:nvPr/>
          </p:nvSpPr>
          <p:spPr>
            <a:xfrm>
              <a:off x="2969537" y="2624006"/>
              <a:ext cx="7608464" cy="3161158"/>
            </a:xfrm>
            <a:custGeom>
              <a:avLst/>
              <a:gdLst/>
              <a:ahLst/>
              <a:cxnLst/>
              <a:rect l="l" t="t" r="r" b="b"/>
              <a:pathLst>
                <a:path w="9054831" h="3723799">
                  <a:moveTo>
                    <a:pt x="0" y="0"/>
                  </a:moveTo>
                  <a:lnTo>
                    <a:pt x="9054831" y="0"/>
                  </a:lnTo>
                  <a:lnTo>
                    <a:pt x="9054831" y="3723799"/>
                  </a:lnTo>
                  <a:lnTo>
                    <a:pt x="0" y="3723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01A61839-A7D9-DBF0-7BF1-82B2D26BC73B}"/>
                </a:ext>
              </a:extLst>
            </p:cNvPr>
            <p:cNvSpPr txBox="1"/>
            <p:nvPr/>
          </p:nvSpPr>
          <p:spPr>
            <a:xfrm>
              <a:off x="3274078" y="2844144"/>
              <a:ext cx="1614792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en-US" sz="1600" err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Capacitadores</a:t>
              </a:r>
              <a:r>
                <a:rPr lang="en-US" sz="160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Alto Nivel</a:t>
              </a: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F3855F6D-6B21-2A47-D27C-9DE84B7D73F1}"/>
                </a:ext>
              </a:extLst>
            </p:cNvPr>
            <p:cNvSpPr txBox="1"/>
            <p:nvPr/>
          </p:nvSpPr>
          <p:spPr>
            <a:xfrm>
              <a:off x="3196245" y="3897873"/>
              <a:ext cx="1873696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0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s-MX" sz="140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Instructores certificados en sus áreas, con experiencia práctica y pedagógica.</a:t>
              </a:r>
              <a:br>
                <a:rPr lang="es-MX" sz="140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</a:br>
              <a:endParaRPr lang="en-US" sz="1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85DC8EBD-6FB0-0A94-4336-01DC6F9E7467}"/>
                </a:ext>
              </a:extLst>
            </p:cNvPr>
            <p:cNvSpPr txBox="1"/>
            <p:nvPr/>
          </p:nvSpPr>
          <p:spPr>
            <a:xfrm>
              <a:off x="5966373" y="2808844"/>
              <a:ext cx="1614792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en-US" sz="1513" err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Certificaciones</a:t>
              </a:r>
              <a:r>
                <a:rPr lang="en-US" sz="1513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Internacionales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8A59BE2B-F480-D842-18B0-423A98C1AF74}"/>
                </a:ext>
              </a:extLst>
            </p:cNvPr>
            <p:cNvSpPr txBox="1"/>
            <p:nvPr/>
          </p:nvSpPr>
          <p:spPr>
            <a:xfrm>
              <a:off x="5794218" y="3897873"/>
              <a:ext cx="2000816" cy="15081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s-MX" sz="140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Alianzas con organismos reconocidos para ofrecer certificaciones de prestigio que validan competencias adquiridas a nivel global.</a:t>
              </a:r>
              <a:br>
                <a:rPr lang="es-MX" sz="140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</a:br>
              <a:endParaRPr lang="en-US" sz="1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996A0031-B46C-72B1-59D0-B929D3DCA159}"/>
                </a:ext>
              </a:extLst>
            </p:cNvPr>
            <p:cNvSpPr txBox="1"/>
            <p:nvPr/>
          </p:nvSpPr>
          <p:spPr>
            <a:xfrm>
              <a:off x="8658668" y="2847328"/>
              <a:ext cx="1568145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en-US" sz="1513" err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Modalidades</a:t>
              </a:r>
              <a:r>
                <a:rPr lang="en-US" sz="1513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flexibles: </a:t>
              </a: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C225A201-A4A1-1059-743C-8E6B9B3175EE}"/>
                </a:ext>
              </a:extLst>
            </p:cNvPr>
            <p:cNvSpPr txBox="1"/>
            <p:nvPr/>
          </p:nvSpPr>
          <p:spPr>
            <a:xfrm>
              <a:off x="8518940" y="3897873"/>
              <a:ext cx="1873696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s-MX" sz="140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Capacitaciones presenciales, virtuales o híbridas, adaptadas a los requerimientos y horarios de cada organización.</a:t>
              </a:r>
              <a:endParaRPr lang="en-US" sz="1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49AC1369-D299-E705-E166-98B40B0D5E32}"/>
                </a:ext>
              </a:extLst>
            </p:cNvPr>
            <p:cNvGrpSpPr/>
            <p:nvPr/>
          </p:nvGrpSpPr>
          <p:grpSpPr>
            <a:xfrm>
              <a:off x="303366" y="2624006"/>
              <a:ext cx="2480806" cy="3161158"/>
              <a:chOff x="3058563" y="1305853"/>
              <a:chExt cx="2480806" cy="3161158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C2C31F6A-6767-99EC-4A11-7F5164A5F516}"/>
                  </a:ext>
                </a:extLst>
              </p:cNvPr>
              <p:cNvSpPr/>
              <p:nvPr/>
            </p:nvSpPr>
            <p:spPr>
              <a:xfrm>
                <a:off x="3058563" y="1305853"/>
                <a:ext cx="2480806" cy="3161158"/>
              </a:xfrm>
              <a:custGeom>
                <a:avLst/>
                <a:gdLst/>
                <a:ahLst/>
                <a:cxnLst/>
                <a:rect l="l" t="t" r="r" b="b"/>
                <a:pathLst>
                  <a:path w="9054831" h="3723799">
                    <a:moveTo>
                      <a:pt x="0" y="0"/>
                    </a:moveTo>
                    <a:lnTo>
                      <a:pt x="9054831" y="0"/>
                    </a:lnTo>
                    <a:lnTo>
                      <a:pt x="9054831" y="3723799"/>
                    </a:lnTo>
                    <a:lnTo>
                      <a:pt x="0" y="37237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l="1" r="-206694"/>
                </a:stretch>
              </a:blipFill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24" name="TextBox 8">
                <a:extLst>
                  <a:ext uri="{FF2B5EF4-FFF2-40B4-BE49-F238E27FC236}">
                    <a16:creationId xmlns:a16="http://schemas.microsoft.com/office/drawing/2014/main" id="{DE619426-0CAE-961E-F047-6A25D86CF91F}"/>
                  </a:ext>
                </a:extLst>
              </p:cNvPr>
              <p:cNvSpPr txBox="1"/>
              <p:nvPr/>
            </p:nvSpPr>
            <p:spPr>
              <a:xfrm>
                <a:off x="3363104" y="1525991"/>
                <a:ext cx="1614792" cy="4360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650"/>
                  </a:lnSpc>
                </a:pPr>
                <a:r>
                  <a:rPr lang="en-US" sz="1600" err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Programas</a:t>
                </a:r>
                <a:r>
                  <a:rPr lang="en-US" sz="1600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 </a:t>
                </a:r>
                <a:r>
                  <a:rPr lang="en-US" sz="1600" err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Especializados</a:t>
                </a:r>
                <a:endParaRPr lang="en-US" sz="160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endParaRPr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D1ECE634-81AD-2B12-51B7-947B01C23427}"/>
                  </a:ext>
                </a:extLst>
              </p:cNvPr>
              <p:cNvSpPr txBox="1"/>
              <p:nvPr/>
            </p:nvSpPr>
            <p:spPr>
              <a:xfrm>
                <a:off x="3285271" y="2579720"/>
                <a:ext cx="1873696" cy="8617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s-MX" sz="1400">
                    <a:solidFill>
                      <a:srgbClr val="FFFFFF"/>
                    </a:solidFill>
                    <a:latin typeface="Gotham"/>
                    <a:ea typeface="Gotham"/>
                    <a:cs typeface="Gotham"/>
                    <a:sym typeface="Gotham"/>
                  </a:rPr>
                  <a:t>Temáticas adaptadas a las necesidades de cada institución</a:t>
                </a:r>
                <a:endParaRPr lang="en-US" sz="140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endParaRPr>
              </a:p>
              <a:p>
                <a:pPr algn="ctr"/>
                <a:endParaRPr lang="en-US" sz="140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endParaRPr>
              </a:p>
            </p:txBody>
          </p:sp>
        </p:grpSp>
      </p:grpSp>
      <p:sp>
        <p:nvSpPr>
          <p:cNvPr id="32" name="TextBox 20">
            <a:extLst>
              <a:ext uri="{FF2B5EF4-FFF2-40B4-BE49-F238E27FC236}">
                <a16:creationId xmlns:a16="http://schemas.microsoft.com/office/drawing/2014/main" id="{B7AD9E85-5B3B-B34E-A3FD-C241C22A9567}"/>
              </a:ext>
            </a:extLst>
          </p:cNvPr>
          <p:cNvSpPr txBox="1"/>
          <p:nvPr/>
        </p:nvSpPr>
        <p:spPr>
          <a:xfrm>
            <a:off x="3703239" y="1516991"/>
            <a:ext cx="463456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1500">
                <a:latin typeface="Gotham Light" pitchFamily="50" charset="0"/>
                <a:cs typeface="Gotham Light" pitchFamily="50" charset="0"/>
              </a:rPr>
              <a:t>Oferta de soluciones formativas de alto impacto. Nos especializamos en transformar a docentes en líderes educativos para que impulsen la excelencia académica en sus instituciones</a:t>
            </a:r>
            <a:endParaRPr lang="en-US" sz="1500">
              <a:latin typeface="Gotham Light" pitchFamily="50" charset="0"/>
              <a:cs typeface="Gotham Light" pitchFamily="50" charset="0"/>
              <a:sym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566773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8CA41-74C7-BCDD-04A3-DD96F030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658B9039-DDA7-4ABB-26A6-8E0FD0E98227}"/>
              </a:ext>
            </a:extLst>
          </p:cNvPr>
          <p:cNvSpPr/>
          <p:nvPr/>
        </p:nvSpPr>
        <p:spPr>
          <a:xfrm>
            <a:off x="1142224" y="2283969"/>
            <a:ext cx="9313741" cy="2128788"/>
          </a:xfrm>
          <a:prstGeom prst="rect">
            <a:avLst/>
          </a:prstGeom>
          <a:noFill/>
        </p:spPr>
        <p:txBody>
          <a:bodyPr wrap="square" lIns="59944" tIns="29972" rIns="59944" bIns="29972">
            <a:spAutoFit/>
          </a:bodyPr>
          <a:lstStyle/>
          <a:p>
            <a:pPr algn="ctr" defTabSz="912050">
              <a:lnSpc>
                <a:spcPct val="80000"/>
              </a:lnSpc>
              <a:tabLst>
                <a:tab pos="684037" algn="l"/>
              </a:tabLst>
              <a:defRPr/>
            </a:pPr>
            <a:r>
              <a:rPr lang="es-MX" sz="6000" dirty="0">
                <a:ln w="0"/>
                <a:solidFill>
                  <a:prstClr val="white"/>
                </a:solidFill>
                <a:latin typeface="Gotham Medium" pitchFamily="2" charset="0"/>
                <a:cs typeface="Gotham Medium" pitchFamily="2" charset="0"/>
              </a:rPr>
              <a:t>GRACIAS</a:t>
            </a:r>
          </a:p>
          <a:p>
            <a:pPr defTabSz="912050">
              <a:lnSpc>
                <a:spcPct val="80000"/>
              </a:lnSpc>
              <a:tabLst>
                <a:tab pos="684037" algn="l"/>
              </a:tabLst>
              <a:defRPr/>
            </a:pPr>
            <a:endParaRPr lang="es-MX" sz="6000" dirty="0">
              <a:ln w="0"/>
              <a:solidFill>
                <a:prstClr val="white"/>
              </a:solidFill>
              <a:latin typeface="Gotham Medium" pitchFamily="2" charset="0"/>
              <a:cs typeface="Gotham Medium" pitchFamily="2" charset="0"/>
            </a:endParaRPr>
          </a:p>
          <a:p>
            <a:pPr algn="ctr" defTabSz="912050">
              <a:lnSpc>
                <a:spcPct val="80000"/>
              </a:lnSpc>
              <a:tabLst>
                <a:tab pos="684037" algn="l"/>
              </a:tabLst>
              <a:defRPr/>
            </a:pPr>
            <a:r>
              <a:rPr lang="es-MX" sz="4400" dirty="0">
                <a:ln w="0"/>
                <a:solidFill>
                  <a:prstClr val="white"/>
                </a:solidFill>
                <a:latin typeface="Gotham Medium" pitchFamily="2" charset="0"/>
                <a:cs typeface="Gotham Medium" pitchFamily="2" charset="0"/>
              </a:rPr>
              <a:t>carlos.guzman@cedia.org.ec</a:t>
            </a:r>
            <a:endParaRPr lang="es-MX" sz="2400" dirty="0">
              <a:ln w="0"/>
              <a:solidFill>
                <a:prstClr val="white"/>
              </a:solidFill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60614447-A4F8-2D1B-CDD6-C6E90BB0C673}"/>
              </a:ext>
            </a:extLst>
          </p:cNvPr>
          <p:cNvSpPr/>
          <p:nvPr/>
        </p:nvSpPr>
        <p:spPr>
          <a:xfrm>
            <a:off x="3700023" y="6185084"/>
            <a:ext cx="7629458" cy="306751"/>
          </a:xfrm>
          <a:prstGeom prst="rect">
            <a:avLst/>
          </a:prstGeom>
          <a:noFill/>
        </p:spPr>
        <p:txBody>
          <a:bodyPr wrap="square" lIns="59944" tIns="29972" rIns="59944" bIns="29972">
            <a:spAutoFit/>
          </a:bodyPr>
          <a:lstStyle/>
          <a:p>
            <a:pPr algn="ctr" defTabSz="599481">
              <a:lnSpc>
                <a:spcPct val="80000"/>
              </a:lnSpc>
              <a:tabLst>
                <a:tab pos="449610" algn="l"/>
              </a:tabLst>
              <a:defRPr/>
            </a:pPr>
            <a:r>
              <a:rPr lang="es-MX" sz="2000" b="1">
                <a:ln w="0"/>
                <a:solidFill>
                  <a:prstClr val="white"/>
                </a:solidFill>
                <a:latin typeface="Gotham Medium" pitchFamily="2" charset="0"/>
                <a:cs typeface="Gotham Medium" pitchFamily="2" charset="0"/>
              </a:rPr>
              <a:t>“Conectando ideas, transformando sociedades”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E1584B4-D616-787F-8636-A2557BAA3E8D}"/>
              </a:ext>
            </a:extLst>
          </p:cNvPr>
          <p:cNvSpPr/>
          <p:nvPr/>
        </p:nvSpPr>
        <p:spPr>
          <a:xfrm>
            <a:off x="424775" y="6197395"/>
            <a:ext cx="2538648" cy="282129"/>
          </a:xfrm>
          <a:prstGeom prst="rect">
            <a:avLst/>
          </a:prstGeom>
          <a:noFill/>
        </p:spPr>
        <p:txBody>
          <a:bodyPr wrap="square" lIns="59944" tIns="29972" rIns="59944" bIns="29972">
            <a:spAutoFit/>
          </a:bodyPr>
          <a:lstStyle/>
          <a:p>
            <a:pPr defTabSz="599481">
              <a:lnSpc>
                <a:spcPct val="80000"/>
              </a:lnSpc>
              <a:tabLst>
                <a:tab pos="449610" algn="l"/>
              </a:tabLst>
              <a:defRPr/>
            </a:pPr>
            <a:r>
              <a:rPr lang="es-MX" b="1">
                <a:ln w="0"/>
                <a:solidFill>
                  <a:prstClr val="white"/>
                </a:solidFill>
                <a:latin typeface="Gotham Medium" pitchFamily="2" charset="0"/>
                <a:cs typeface="Gotham Medium" pitchFamily="2" charset="0"/>
              </a:rPr>
              <a:t>info@cedia.edu.ec</a:t>
            </a:r>
          </a:p>
        </p:txBody>
      </p:sp>
    </p:spTree>
    <p:extLst>
      <p:ext uri="{BB962C8B-B14F-4D97-AF65-F5344CB8AC3E}">
        <p14:creationId xmlns:p14="http://schemas.microsoft.com/office/powerpoint/2010/main" val="132789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8CA41-74C7-BCDD-04A3-DD96F030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6516678-A080-0148-DA4C-32BF5E28A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4690763"/>
              </p:ext>
            </p:extLst>
          </p:nvPr>
        </p:nvGraphicFramePr>
        <p:xfrm>
          <a:off x="2023140" y="720956"/>
          <a:ext cx="9101666" cy="598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7E4ADCEB-C73F-12B2-CDDE-C81BAD1EF1EB}"/>
              </a:ext>
            </a:extLst>
          </p:cNvPr>
          <p:cNvSpPr txBox="1"/>
          <p:nvPr/>
        </p:nvSpPr>
        <p:spPr>
          <a:xfrm>
            <a:off x="3526948" y="76468"/>
            <a:ext cx="60960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b="1">
              <a:solidFill>
                <a:srgbClr val="110F70"/>
              </a:solidFill>
              <a:latin typeface="Montserrat"/>
            </a:endParaRPr>
          </a:p>
          <a:p>
            <a:pPr algn="ctr"/>
            <a:r>
              <a:rPr lang="es-ES" b="1">
                <a:solidFill>
                  <a:srgbClr val="110F70"/>
                </a:solidFill>
                <a:latin typeface="Montserrat"/>
                <a:ea typeface="MS PGothic"/>
              </a:rPr>
              <a:t>Oferta</a:t>
            </a:r>
            <a:r>
              <a:rPr lang="es-ES" b="1" i="0">
                <a:solidFill>
                  <a:srgbClr val="110F70"/>
                </a:solidFill>
                <a:effectLst/>
                <a:latin typeface="Montserrat"/>
                <a:ea typeface="MS PGothic"/>
              </a:rPr>
              <a:t> de Valor para </a:t>
            </a:r>
            <a:r>
              <a:rPr lang="es-ES" b="1">
                <a:solidFill>
                  <a:srgbClr val="110F70"/>
                </a:solidFill>
                <a:latin typeface="Montserrat"/>
                <a:ea typeface="MS PGothic"/>
              </a:rPr>
              <a:t>el Ecosistema</a:t>
            </a:r>
            <a:r>
              <a:rPr lang="es-ES" b="1" i="0">
                <a:solidFill>
                  <a:srgbClr val="110F70"/>
                </a:solidFill>
                <a:effectLst/>
                <a:latin typeface="Montserrat"/>
                <a:ea typeface="MS PGothic"/>
              </a:rPr>
              <a:t> CTI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60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8CA41-74C7-BCDD-04A3-DD96F030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FE5160A0-0DAE-4AA6-2828-27C560D039B2}"/>
              </a:ext>
            </a:extLst>
          </p:cNvPr>
          <p:cNvSpPr/>
          <p:nvPr/>
        </p:nvSpPr>
        <p:spPr>
          <a:xfrm>
            <a:off x="509069" y="2918070"/>
            <a:ext cx="9244531" cy="1242391"/>
          </a:xfrm>
          <a:prstGeom prst="rect">
            <a:avLst/>
          </a:prstGeom>
          <a:noFill/>
        </p:spPr>
        <p:txBody>
          <a:bodyPr wrap="square" lIns="59944" tIns="29972" rIns="59944" bIns="29972" anchor="t">
            <a:spAutoFit/>
          </a:bodyPr>
          <a:lstStyle/>
          <a:p>
            <a:pPr>
              <a:lnSpc>
                <a:spcPct val="80000"/>
              </a:lnSpc>
              <a:tabLst>
                <a:tab pos="685800" algn="l"/>
              </a:tabLst>
              <a:defRPr/>
            </a:pPr>
            <a:r>
              <a:rPr lang="en-US" sz="4800" b="1">
                <a:ln w="0"/>
                <a:solidFill>
                  <a:schemeClr val="bg1"/>
                </a:solidFill>
                <a:latin typeface="Gotham Medium"/>
                <a:ea typeface="MS PGothic"/>
                <a:cs typeface="Gotham Medium" pitchFamily="2" charset="0"/>
              </a:rPr>
              <a:t>NUESTRO VALOR AGREGADO</a:t>
            </a:r>
            <a:endParaRPr lang="en-US" sz="4800" b="1">
              <a:ln w="0"/>
              <a:solidFill>
                <a:schemeClr val="bg1"/>
              </a:solidFill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9A9C8B-1972-2E48-E4C0-1799476FFD6B}"/>
              </a:ext>
            </a:extLst>
          </p:cNvPr>
          <p:cNvSpPr/>
          <p:nvPr/>
        </p:nvSpPr>
        <p:spPr>
          <a:xfrm>
            <a:off x="3700023" y="6185084"/>
            <a:ext cx="7629458" cy="306751"/>
          </a:xfrm>
          <a:prstGeom prst="rect">
            <a:avLst/>
          </a:prstGeom>
          <a:noFill/>
        </p:spPr>
        <p:txBody>
          <a:bodyPr wrap="square" lIns="59944" tIns="29972" rIns="59944" bIns="29972">
            <a:spAutoFit/>
          </a:bodyPr>
          <a:lstStyle/>
          <a:p>
            <a:pPr algn="ctr" defTabSz="599481">
              <a:lnSpc>
                <a:spcPct val="80000"/>
              </a:lnSpc>
              <a:tabLst>
                <a:tab pos="449610" algn="l"/>
              </a:tabLst>
              <a:defRPr/>
            </a:pPr>
            <a:r>
              <a:rPr lang="es-MX" sz="2000" b="1">
                <a:ln w="0"/>
                <a:solidFill>
                  <a:prstClr val="white"/>
                </a:solidFill>
                <a:latin typeface="Gotham Medium" pitchFamily="2" charset="0"/>
                <a:cs typeface="Gotham Medium" pitchFamily="2" charset="0"/>
              </a:rPr>
              <a:t>“Conectando ideas, transformando sociedades”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3AA219-5577-2DAD-98F7-27025D2D5E15}"/>
              </a:ext>
            </a:extLst>
          </p:cNvPr>
          <p:cNvSpPr/>
          <p:nvPr/>
        </p:nvSpPr>
        <p:spPr>
          <a:xfrm>
            <a:off x="424775" y="6197395"/>
            <a:ext cx="2538648" cy="282129"/>
          </a:xfrm>
          <a:prstGeom prst="rect">
            <a:avLst/>
          </a:prstGeom>
          <a:noFill/>
        </p:spPr>
        <p:txBody>
          <a:bodyPr wrap="square" lIns="59944" tIns="29972" rIns="59944" bIns="29972">
            <a:spAutoFit/>
          </a:bodyPr>
          <a:lstStyle/>
          <a:p>
            <a:pPr defTabSz="599481">
              <a:lnSpc>
                <a:spcPct val="80000"/>
              </a:lnSpc>
              <a:tabLst>
                <a:tab pos="449610" algn="l"/>
              </a:tabLst>
              <a:defRPr/>
            </a:pPr>
            <a:r>
              <a:rPr lang="es-MX" b="1">
                <a:ln w="0"/>
                <a:solidFill>
                  <a:prstClr val="white"/>
                </a:solidFill>
                <a:latin typeface="Gotham Medium" pitchFamily="2" charset="0"/>
                <a:cs typeface="Gotham Medium" pitchFamily="2" charset="0"/>
              </a:rPr>
              <a:t>info@cedia.edu.ec</a:t>
            </a:r>
          </a:p>
        </p:txBody>
      </p:sp>
    </p:spTree>
    <p:extLst>
      <p:ext uri="{BB962C8B-B14F-4D97-AF65-F5344CB8AC3E}">
        <p14:creationId xmlns:p14="http://schemas.microsoft.com/office/powerpoint/2010/main" val="35408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7C0BE5-862B-ABE3-F549-B79FF7E01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84942B6-E75A-02B2-1F27-282DF7E79FA6}"/>
              </a:ext>
            </a:extLst>
          </p:cNvPr>
          <p:cNvSpPr txBox="1"/>
          <p:nvPr/>
        </p:nvSpPr>
        <p:spPr>
          <a:xfrm>
            <a:off x="3434489" y="221250"/>
            <a:ext cx="532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s-EC" b="1" dirty="0">
                <a:solidFill>
                  <a:srgbClr val="002060"/>
                </a:solidFill>
                <a:latin typeface="Gotham Bold" pitchFamily="2" charset="0"/>
                <a:cs typeface="Gotham Bold" pitchFamily="2" charset="0"/>
              </a:rPr>
              <a:t>PAQUETE DE RED AVANZADA DE CEDIA</a:t>
            </a:r>
          </a:p>
        </p:txBody>
      </p:sp>
      <p:sp>
        <p:nvSpPr>
          <p:cNvPr id="3" name="object 22">
            <a:extLst>
              <a:ext uri="{FF2B5EF4-FFF2-40B4-BE49-F238E27FC236}">
                <a16:creationId xmlns:a16="http://schemas.microsoft.com/office/drawing/2014/main" id="{84AC7CF0-2B12-2B1E-1372-F3711E661AAC}"/>
              </a:ext>
            </a:extLst>
          </p:cNvPr>
          <p:cNvSpPr txBox="1"/>
          <p:nvPr/>
        </p:nvSpPr>
        <p:spPr>
          <a:xfrm>
            <a:off x="1734323" y="2852554"/>
            <a:ext cx="1415176" cy="26802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1" marR="5080" defTabSz="914446">
              <a:lnSpc>
                <a:spcPts val="1800"/>
              </a:lnSpc>
              <a:spcBef>
                <a:spcPts val="260"/>
              </a:spcBef>
            </a:pPr>
            <a:r>
              <a:rPr lang="es-MX" sz="2000" spc="-10" dirty="0">
                <a:solidFill>
                  <a:srgbClr val="1F497D">
                    <a:lumMod val="60000"/>
                    <a:lumOff val="40000"/>
                  </a:srgbClr>
                </a:solidFill>
                <a:latin typeface="Gotham Medium"/>
                <a:cs typeface="Gotham Medium"/>
              </a:rPr>
              <a:t>Categorías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9FBBFE-D42F-90BC-29C1-ACE22F179C78}"/>
              </a:ext>
            </a:extLst>
          </p:cNvPr>
          <p:cNvSpPr txBox="1"/>
          <p:nvPr/>
        </p:nvSpPr>
        <p:spPr>
          <a:xfrm>
            <a:off x="768627" y="2511213"/>
            <a:ext cx="811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_tradnl"/>
            </a:defPPr>
            <a:lvl1pPr>
              <a:defRPr sz="4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otham Medium" pitchFamily="50" charset="0"/>
                <a:cs typeface="Gotham Medium" pitchFamily="50" charset="0"/>
              </a:defRPr>
            </a:lvl1pPr>
          </a:lstStyle>
          <a:p>
            <a:pPr defTabSz="914446"/>
            <a:r>
              <a:rPr lang="es-MX" dirty="0">
                <a:solidFill>
                  <a:srgbClr val="002060"/>
                </a:solidFill>
              </a:rPr>
              <a:t>15</a:t>
            </a:r>
            <a:endParaRPr lang="es-EC" dirty="0">
              <a:solidFill>
                <a:srgbClr val="002060"/>
              </a:solidFill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8F82D260-8204-8495-5A36-D8C3376044B6}"/>
              </a:ext>
            </a:extLst>
          </p:cNvPr>
          <p:cNvSpPr txBox="1"/>
          <p:nvPr/>
        </p:nvSpPr>
        <p:spPr>
          <a:xfrm>
            <a:off x="1734323" y="3599802"/>
            <a:ext cx="1415176" cy="26802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1" marR="5080" defTabSz="914446">
              <a:lnSpc>
                <a:spcPts val="1800"/>
              </a:lnSpc>
              <a:spcBef>
                <a:spcPts val="260"/>
              </a:spcBef>
            </a:pPr>
            <a:r>
              <a:rPr lang="es-MX" sz="2000" spc="-10" dirty="0">
                <a:solidFill>
                  <a:srgbClr val="1F497D">
                    <a:lumMod val="60000"/>
                    <a:lumOff val="40000"/>
                  </a:srgbClr>
                </a:solidFill>
                <a:latin typeface="Gotham Medium"/>
                <a:cs typeface="Gotham Medium"/>
              </a:rPr>
              <a:t>Beneficios</a:t>
            </a:r>
            <a:endParaRPr sz="2000" dirty="0">
              <a:solidFill>
                <a:srgbClr val="1F497D">
                  <a:lumMod val="60000"/>
                  <a:lumOff val="40000"/>
                </a:srgbClr>
              </a:solidFill>
              <a:latin typeface="Gotham Medium"/>
              <a:cs typeface="Gotham Medium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A69507-CBE3-53A3-B942-ACCB4C5E9782}"/>
              </a:ext>
            </a:extLst>
          </p:cNvPr>
          <p:cNvSpPr txBox="1"/>
          <p:nvPr/>
        </p:nvSpPr>
        <p:spPr>
          <a:xfrm>
            <a:off x="661225" y="3316392"/>
            <a:ext cx="941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_tradnl"/>
            </a:defPPr>
            <a:lvl1pPr>
              <a:defRPr sz="4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otham Medium" pitchFamily="50" charset="0"/>
                <a:cs typeface="Gotham Medium" pitchFamily="50" charset="0"/>
              </a:defRPr>
            </a:lvl1pPr>
          </a:lstStyle>
          <a:p>
            <a:pPr defTabSz="914446"/>
            <a:r>
              <a:rPr lang="es-MX" dirty="0">
                <a:solidFill>
                  <a:srgbClr val="002060"/>
                </a:solidFill>
              </a:rPr>
              <a:t>87</a:t>
            </a:r>
            <a:endParaRPr lang="es-EC" dirty="0">
              <a:solidFill>
                <a:srgbClr val="00206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2A1172C-C974-F48B-F0DE-6DD7F4FDF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8" y="607073"/>
            <a:ext cx="6633703" cy="59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2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D4218-0D41-FD83-0B9F-12350AB00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E49E4591-8AAC-ACAB-B4E0-ECC5CF59602D}"/>
              </a:ext>
            </a:extLst>
          </p:cNvPr>
          <p:cNvSpPr txBox="1"/>
          <p:nvPr/>
        </p:nvSpPr>
        <p:spPr>
          <a:xfrm>
            <a:off x="475347" y="1375612"/>
            <a:ext cx="6050932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C" sz="16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Integramos soluciones tecnológicas personalizadas para optimizar el rendimiento de tu organización.</a:t>
            </a:r>
            <a:endParaRPr lang="es-EC" sz="1600" b="1" i="1" u="sng">
              <a:solidFill>
                <a:schemeClr val="tx1">
                  <a:lumMod val="75000"/>
                  <a:lumOff val="25000"/>
                </a:schemeClr>
              </a:solidFill>
              <a:latin typeface="Gotham Light"/>
              <a:ea typeface="MS PGothic"/>
              <a:cs typeface="Gotham Light" pitchFamily="50" charset="0"/>
            </a:endParaRPr>
          </a:p>
          <a:p>
            <a:pPr algn="just"/>
            <a:endParaRPr lang="es-EC" sz="1600" b="1">
              <a:solidFill>
                <a:schemeClr val="tx1">
                  <a:lumMod val="75000"/>
                  <a:lumOff val="25000"/>
                </a:schemeClr>
              </a:solidFill>
              <a:latin typeface="Gotham Light"/>
              <a:ea typeface="MS PGothic"/>
              <a:cs typeface="Gotham Light" pitchFamily="50" charset="0"/>
            </a:endParaRPr>
          </a:p>
          <a:p>
            <a:pPr algn="just"/>
            <a:r>
              <a:rPr lang="es-EC" sz="1600" b="1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Servicios específicos: </a:t>
            </a:r>
          </a:p>
          <a:p>
            <a:pPr algn="just"/>
            <a:endParaRPr lang="es-EC" sz="1600" b="1">
              <a:solidFill>
                <a:schemeClr val="tx1">
                  <a:lumMod val="75000"/>
                  <a:lumOff val="25000"/>
                </a:schemeClr>
              </a:solidFill>
              <a:latin typeface="Gotham Light" pitchFamily="50" charset="0"/>
              <a:ea typeface="MS PGothic"/>
              <a:cs typeface="Gotham Light" pitchFamily="50" charset="0"/>
            </a:endParaRPr>
          </a:p>
          <a:p>
            <a:r>
              <a:rPr lang="es-EC" sz="1600" b="1">
                <a:latin typeface="Gotham Light"/>
                <a:ea typeface="MS PGothic"/>
                <a:cs typeface="Gotham Light" pitchFamily="50" charset="0"/>
              </a:rPr>
              <a:t>Infraestructura</a:t>
            </a:r>
            <a:endParaRPr lang="es-EC" sz="1600" b="1">
              <a:solidFill>
                <a:schemeClr val="tx1">
                  <a:lumMod val="75000"/>
                  <a:lumOff val="25000"/>
                </a:schemeClr>
              </a:solidFill>
              <a:latin typeface="Gotham Light"/>
              <a:ea typeface="MS PGothic"/>
              <a:cs typeface="Gotham Light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Institucional Cloud Nube (IaaS).</a:t>
            </a:r>
            <a:endParaRPr lang="es-EC" sz="1400">
              <a:solidFill>
                <a:schemeClr val="tx1">
                  <a:lumMod val="75000"/>
                  <a:lumOff val="25000"/>
                </a:schemeClr>
              </a:solidFill>
              <a:latin typeface="Gotham Light"/>
              <a:cs typeface="Gotham Light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Back Up como Servicio.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HPC (High-Performance Computing).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>
              <a:solidFill>
                <a:schemeClr val="tx1">
                  <a:lumMod val="75000"/>
                  <a:lumOff val="25000"/>
                </a:schemeClr>
              </a:solidFill>
              <a:latin typeface="Gotham Light" pitchFamily="50" charset="0"/>
              <a:ea typeface="MS PGothic"/>
              <a:cs typeface="Gotham Light" pitchFamily="50" charset="0"/>
            </a:endParaRPr>
          </a:p>
          <a:p>
            <a:r>
              <a:rPr lang="es-ES" sz="1600" b="1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Ciberseguridad</a:t>
            </a:r>
            <a:endParaRPr lang="es-EC" sz="1600" b="1">
              <a:solidFill>
                <a:schemeClr val="tx1">
                  <a:lumMod val="75000"/>
                  <a:lumOff val="25000"/>
                </a:schemeClr>
              </a:solidFill>
              <a:latin typeface="Gotham Light"/>
              <a:ea typeface="MS PGothic"/>
              <a:cs typeface="Gotham Light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Monitoreo y Respuesta a Incidentes de Ciberseguridad (CSIRT).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Centro de Monitoreo, detección y análisis de Amenazas de Ciberseguridad (SOC).</a:t>
            </a:r>
          </a:p>
          <a:p>
            <a:endParaRPr lang="es-EC" sz="1600">
              <a:solidFill>
                <a:schemeClr val="tx1">
                  <a:lumMod val="75000"/>
                  <a:lumOff val="25000"/>
                </a:schemeClr>
              </a:solidFill>
              <a:latin typeface="Gotham Light" pitchFamily="50" charset="0"/>
              <a:ea typeface="MS PGothic"/>
              <a:cs typeface="Gotham Light" pitchFamily="50" charset="0"/>
            </a:endParaRPr>
          </a:p>
          <a:p>
            <a:r>
              <a:rPr lang="es-EC" sz="1600" b="1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Plataformas Académicas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LMS E.LSA (e-Learning System and 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Analitics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).</a:t>
            </a:r>
            <a:endParaRPr lang="es-EC" sz="1400">
              <a:solidFill>
                <a:schemeClr val="tx1">
                  <a:lumMod val="75000"/>
                  <a:lumOff val="25000"/>
                </a:schemeClr>
              </a:solidFill>
              <a:latin typeface="Gotham Light"/>
              <a:ea typeface="MS PGothic"/>
              <a:cs typeface="Gotham Light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VENUE (Plataforma para eventos virtuales).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MS PGothic"/>
                <a:cs typeface="Gotham Light" pitchFamily="50" charset="0"/>
              </a:rPr>
              <a:t>UDECIDE (Plataforma de voto electrónico)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B8AD2A-79F5-7789-267A-610F8B7B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707" y="875746"/>
            <a:ext cx="3086905" cy="499866"/>
          </a:xfrm>
        </p:spPr>
        <p:txBody>
          <a:bodyPr/>
          <a:lstStyle/>
          <a:p>
            <a:r>
              <a:rPr lang="es-ES" sz="3000">
                <a:solidFill>
                  <a:srgbClr val="002060"/>
                </a:solidFill>
                <a:latin typeface="Gotham Black"/>
                <a:ea typeface="MS PGothic"/>
              </a:rPr>
              <a:t>Tecnología</a:t>
            </a:r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EB2C11-3379-3346-10BB-4E83A25D7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979" y="14930"/>
            <a:ext cx="5399021" cy="684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3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E4655-CE00-26B4-71A6-184FB8D10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EFB39C03-75B3-099F-D078-F7ED45E129BC}"/>
              </a:ext>
            </a:extLst>
          </p:cNvPr>
          <p:cNvSpPr/>
          <p:nvPr/>
        </p:nvSpPr>
        <p:spPr>
          <a:xfrm>
            <a:off x="2091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381B38C-4E06-865D-3F7D-CA62B85A87D8}"/>
              </a:ext>
            </a:extLst>
          </p:cNvPr>
          <p:cNvGrpSpPr/>
          <p:nvPr/>
        </p:nvGrpSpPr>
        <p:grpSpPr>
          <a:xfrm>
            <a:off x="411435" y="1410659"/>
            <a:ext cx="5178352" cy="1539823"/>
            <a:chOff x="0" y="0"/>
            <a:chExt cx="1483972" cy="4412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63C5200-FA82-E95E-1EDF-8350613875B8}"/>
                </a:ext>
              </a:extLst>
            </p:cNvPr>
            <p:cNvSpPr/>
            <p:nvPr/>
          </p:nvSpPr>
          <p:spPr>
            <a:xfrm>
              <a:off x="0" y="0"/>
              <a:ext cx="1483972" cy="441271"/>
            </a:xfrm>
            <a:custGeom>
              <a:avLst/>
              <a:gdLst/>
              <a:ahLst/>
              <a:cxnLst/>
              <a:rect l="l" t="t" r="r" b="b"/>
              <a:pathLst>
                <a:path w="1483972" h="441271">
                  <a:moveTo>
                    <a:pt x="50832" y="0"/>
                  </a:moveTo>
                  <a:lnTo>
                    <a:pt x="1433140" y="0"/>
                  </a:lnTo>
                  <a:cubicBezTo>
                    <a:pt x="1446622" y="0"/>
                    <a:pt x="1459551" y="5355"/>
                    <a:pt x="1469084" y="14888"/>
                  </a:cubicBezTo>
                  <a:cubicBezTo>
                    <a:pt x="1478617" y="24421"/>
                    <a:pt x="1483972" y="37350"/>
                    <a:pt x="1483972" y="50832"/>
                  </a:cubicBezTo>
                  <a:lnTo>
                    <a:pt x="1483972" y="390439"/>
                  </a:lnTo>
                  <a:cubicBezTo>
                    <a:pt x="1483972" y="403920"/>
                    <a:pt x="1478617" y="416849"/>
                    <a:pt x="1469084" y="426382"/>
                  </a:cubicBezTo>
                  <a:cubicBezTo>
                    <a:pt x="1459551" y="435915"/>
                    <a:pt x="1446622" y="441271"/>
                    <a:pt x="1433140" y="441271"/>
                  </a:cubicBezTo>
                  <a:lnTo>
                    <a:pt x="50832" y="441271"/>
                  </a:lnTo>
                  <a:cubicBezTo>
                    <a:pt x="37350" y="441271"/>
                    <a:pt x="24421" y="435915"/>
                    <a:pt x="14888" y="426382"/>
                  </a:cubicBezTo>
                  <a:cubicBezTo>
                    <a:pt x="5355" y="416849"/>
                    <a:pt x="0" y="403920"/>
                    <a:pt x="0" y="390439"/>
                  </a:cubicBezTo>
                  <a:lnTo>
                    <a:pt x="0" y="50832"/>
                  </a:lnTo>
                  <a:cubicBezTo>
                    <a:pt x="0" y="37350"/>
                    <a:pt x="5355" y="24421"/>
                    <a:pt x="14888" y="14888"/>
                  </a:cubicBezTo>
                  <a:cubicBezTo>
                    <a:pt x="24421" y="5355"/>
                    <a:pt x="37350" y="0"/>
                    <a:pt x="508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6299">
                    <a:alpha val="100000"/>
                  </a:srgbClr>
                </a:gs>
                <a:gs pos="100000">
                  <a:srgbClr val="5EACD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C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5E39BD9-4F0F-98E8-2020-BE491B8A8A77}"/>
                </a:ext>
              </a:extLst>
            </p:cNvPr>
            <p:cNvSpPr txBox="1"/>
            <p:nvPr/>
          </p:nvSpPr>
          <p:spPr>
            <a:xfrm>
              <a:off x="0" y="-66675"/>
              <a:ext cx="1483972" cy="5079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13"/>
                </a:lnSpc>
              </a:pPr>
              <a:endParaRPr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D44403C-4057-602A-0361-D670E9A03E50}"/>
              </a:ext>
            </a:extLst>
          </p:cNvPr>
          <p:cNvGrpSpPr/>
          <p:nvPr/>
        </p:nvGrpSpPr>
        <p:grpSpPr>
          <a:xfrm>
            <a:off x="411435" y="3137607"/>
            <a:ext cx="5178352" cy="1539823"/>
            <a:chOff x="0" y="0"/>
            <a:chExt cx="1483972" cy="44127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88E8A14-A706-5808-23C6-5362DD668BD1}"/>
                </a:ext>
              </a:extLst>
            </p:cNvPr>
            <p:cNvSpPr/>
            <p:nvPr/>
          </p:nvSpPr>
          <p:spPr>
            <a:xfrm>
              <a:off x="0" y="0"/>
              <a:ext cx="1483972" cy="441271"/>
            </a:xfrm>
            <a:custGeom>
              <a:avLst/>
              <a:gdLst/>
              <a:ahLst/>
              <a:cxnLst/>
              <a:rect l="l" t="t" r="r" b="b"/>
              <a:pathLst>
                <a:path w="1483972" h="441271">
                  <a:moveTo>
                    <a:pt x="50832" y="0"/>
                  </a:moveTo>
                  <a:lnTo>
                    <a:pt x="1433140" y="0"/>
                  </a:lnTo>
                  <a:cubicBezTo>
                    <a:pt x="1446622" y="0"/>
                    <a:pt x="1459551" y="5355"/>
                    <a:pt x="1469084" y="14888"/>
                  </a:cubicBezTo>
                  <a:cubicBezTo>
                    <a:pt x="1478617" y="24421"/>
                    <a:pt x="1483972" y="37350"/>
                    <a:pt x="1483972" y="50832"/>
                  </a:cubicBezTo>
                  <a:lnTo>
                    <a:pt x="1483972" y="390439"/>
                  </a:lnTo>
                  <a:cubicBezTo>
                    <a:pt x="1483972" y="403920"/>
                    <a:pt x="1478617" y="416849"/>
                    <a:pt x="1469084" y="426382"/>
                  </a:cubicBezTo>
                  <a:cubicBezTo>
                    <a:pt x="1459551" y="435915"/>
                    <a:pt x="1446622" y="441271"/>
                    <a:pt x="1433140" y="441271"/>
                  </a:cubicBezTo>
                  <a:lnTo>
                    <a:pt x="50832" y="441271"/>
                  </a:lnTo>
                  <a:cubicBezTo>
                    <a:pt x="37350" y="441271"/>
                    <a:pt x="24421" y="435915"/>
                    <a:pt x="14888" y="426382"/>
                  </a:cubicBezTo>
                  <a:cubicBezTo>
                    <a:pt x="5355" y="416849"/>
                    <a:pt x="0" y="403920"/>
                    <a:pt x="0" y="390439"/>
                  </a:cubicBezTo>
                  <a:lnTo>
                    <a:pt x="0" y="50832"/>
                  </a:lnTo>
                  <a:cubicBezTo>
                    <a:pt x="0" y="37350"/>
                    <a:pt x="5355" y="24421"/>
                    <a:pt x="14888" y="14888"/>
                  </a:cubicBezTo>
                  <a:cubicBezTo>
                    <a:pt x="24421" y="5355"/>
                    <a:pt x="37350" y="0"/>
                    <a:pt x="508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6299">
                    <a:alpha val="100000"/>
                  </a:srgbClr>
                </a:gs>
                <a:gs pos="100000">
                  <a:srgbClr val="5EACD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C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A64FCFC-2062-E2D9-2153-F9F377823DCC}"/>
                </a:ext>
              </a:extLst>
            </p:cNvPr>
            <p:cNvSpPr txBox="1"/>
            <p:nvPr/>
          </p:nvSpPr>
          <p:spPr>
            <a:xfrm>
              <a:off x="0" y="-66675"/>
              <a:ext cx="1483972" cy="5079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13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EAF9841-F3EC-B18F-CB22-53AF2CBDEEBD}"/>
              </a:ext>
            </a:extLst>
          </p:cNvPr>
          <p:cNvSpPr txBox="1"/>
          <p:nvPr/>
        </p:nvSpPr>
        <p:spPr>
          <a:xfrm>
            <a:off x="1297505" y="1443390"/>
            <a:ext cx="4280507" cy="1420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62"/>
              </a:lnSpc>
            </a:pPr>
            <a:r>
              <a:rPr lang="en-US" sz="1544" b="1" dirty="0">
                <a:solidFill>
                  <a:srgbClr val="FFFFFF"/>
                </a:solidFill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Institutional Cloud:</a:t>
            </a:r>
          </a:p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es-EC" sz="1400" kern="100" dirty="0">
                <a:latin typeface="Gotham Light" pitchFamily="50" charset="0"/>
                <a:ea typeface="Aptos" panose="020B0004020202020204" pitchFamily="34" charset="0"/>
                <a:cs typeface="Gotham Light" pitchFamily="50" charset="0"/>
              </a:rPr>
              <a:t>Infraestructura en la nube que ofrece recursos de cómputo, almacenamiento y procesamiento escalables y flexibles. Permite a las instituciones optimizar sus recursos tecnológicos, mejorar eficiencia y reducir costos.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9043681-20F3-859C-4552-4D382AE62706}"/>
              </a:ext>
            </a:extLst>
          </p:cNvPr>
          <p:cNvSpPr txBox="1"/>
          <p:nvPr/>
        </p:nvSpPr>
        <p:spPr>
          <a:xfrm>
            <a:off x="571529" y="1519510"/>
            <a:ext cx="725976" cy="58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7"/>
              </a:lnSpc>
            </a:pPr>
            <a:r>
              <a:rPr lang="en-US" sz="380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01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BD1007E-2301-8C5B-F976-28A5FBF6EFC6}"/>
              </a:ext>
            </a:extLst>
          </p:cNvPr>
          <p:cNvSpPr txBox="1"/>
          <p:nvPr/>
        </p:nvSpPr>
        <p:spPr>
          <a:xfrm>
            <a:off x="726850" y="3297604"/>
            <a:ext cx="715237" cy="58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4"/>
              </a:lnSpc>
            </a:pPr>
            <a:r>
              <a:rPr lang="en-US" sz="3749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02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7D9657D-2404-15E7-D536-C1D01F6B5384}"/>
              </a:ext>
            </a:extLst>
          </p:cNvPr>
          <p:cNvSpPr txBox="1"/>
          <p:nvPr/>
        </p:nvSpPr>
        <p:spPr>
          <a:xfrm>
            <a:off x="2583518" y="497402"/>
            <a:ext cx="8103779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67"/>
              </a:lnSpc>
            </a:pPr>
            <a:r>
              <a:rPr lang="en-US" sz="3334">
                <a:solidFill>
                  <a:srgbClr val="00466E"/>
                </a:solidFill>
                <a:latin typeface="Gotham Bold"/>
                <a:ea typeface="Gotham Bold"/>
                <a:cs typeface="Gotham Bold"/>
                <a:sym typeface="Gotham Bold"/>
              </a:rPr>
              <a:t>INFRAESTRUCTURA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36CA96A-1B0E-A390-D576-357D97663334}"/>
              </a:ext>
            </a:extLst>
          </p:cNvPr>
          <p:cNvGrpSpPr/>
          <p:nvPr/>
        </p:nvGrpSpPr>
        <p:grpSpPr>
          <a:xfrm>
            <a:off x="399660" y="4878658"/>
            <a:ext cx="5178352" cy="1539823"/>
            <a:chOff x="0" y="0"/>
            <a:chExt cx="1483972" cy="44127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E036A22-3169-694A-7CD2-251A008006BB}"/>
                </a:ext>
              </a:extLst>
            </p:cNvPr>
            <p:cNvSpPr/>
            <p:nvPr/>
          </p:nvSpPr>
          <p:spPr>
            <a:xfrm>
              <a:off x="0" y="0"/>
              <a:ext cx="1483972" cy="441271"/>
            </a:xfrm>
            <a:custGeom>
              <a:avLst/>
              <a:gdLst/>
              <a:ahLst/>
              <a:cxnLst/>
              <a:rect l="l" t="t" r="r" b="b"/>
              <a:pathLst>
                <a:path w="1483972" h="441271">
                  <a:moveTo>
                    <a:pt x="50832" y="0"/>
                  </a:moveTo>
                  <a:lnTo>
                    <a:pt x="1433140" y="0"/>
                  </a:lnTo>
                  <a:cubicBezTo>
                    <a:pt x="1446622" y="0"/>
                    <a:pt x="1459551" y="5355"/>
                    <a:pt x="1469084" y="14888"/>
                  </a:cubicBezTo>
                  <a:cubicBezTo>
                    <a:pt x="1478617" y="24421"/>
                    <a:pt x="1483972" y="37350"/>
                    <a:pt x="1483972" y="50832"/>
                  </a:cubicBezTo>
                  <a:lnTo>
                    <a:pt x="1483972" y="390439"/>
                  </a:lnTo>
                  <a:cubicBezTo>
                    <a:pt x="1483972" y="403920"/>
                    <a:pt x="1478617" y="416849"/>
                    <a:pt x="1469084" y="426382"/>
                  </a:cubicBezTo>
                  <a:cubicBezTo>
                    <a:pt x="1459551" y="435915"/>
                    <a:pt x="1446622" y="441271"/>
                    <a:pt x="1433140" y="441271"/>
                  </a:cubicBezTo>
                  <a:lnTo>
                    <a:pt x="50832" y="441271"/>
                  </a:lnTo>
                  <a:cubicBezTo>
                    <a:pt x="37350" y="441271"/>
                    <a:pt x="24421" y="435915"/>
                    <a:pt x="14888" y="426382"/>
                  </a:cubicBezTo>
                  <a:cubicBezTo>
                    <a:pt x="5355" y="416849"/>
                    <a:pt x="0" y="403920"/>
                    <a:pt x="0" y="390439"/>
                  </a:cubicBezTo>
                  <a:lnTo>
                    <a:pt x="0" y="50832"/>
                  </a:lnTo>
                  <a:cubicBezTo>
                    <a:pt x="0" y="37350"/>
                    <a:pt x="5355" y="24421"/>
                    <a:pt x="14888" y="14888"/>
                  </a:cubicBezTo>
                  <a:cubicBezTo>
                    <a:pt x="24421" y="5355"/>
                    <a:pt x="37350" y="0"/>
                    <a:pt x="508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6299">
                    <a:alpha val="100000"/>
                  </a:srgbClr>
                </a:gs>
                <a:gs pos="100000">
                  <a:srgbClr val="5EACD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C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0D47081B-7ECE-FEBC-65AA-EC0A11A8BADD}"/>
                </a:ext>
              </a:extLst>
            </p:cNvPr>
            <p:cNvSpPr txBox="1"/>
            <p:nvPr/>
          </p:nvSpPr>
          <p:spPr>
            <a:xfrm>
              <a:off x="0" y="-66675"/>
              <a:ext cx="1483972" cy="5079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13"/>
                </a:lnSpc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F75E1FE5-8C76-D9D4-5FDA-A013FC7E4502}"/>
              </a:ext>
            </a:extLst>
          </p:cNvPr>
          <p:cNvSpPr txBox="1"/>
          <p:nvPr/>
        </p:nvSpPr>
        <p:spPr>
          <a:xfrm>
            <a:off x="559754" y="5015043"/>
            <a:ext cx="725976" cy="58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7"/>
              </a:lnSpc>
            </a:pPr>
            <a:r>
              <a:rPr lang="en-US" sz="380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03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EA9542E2-D6C5-9E63-E8EC-7F441188E461}"/>
              </a:ext>
            </a:extLst>
          </p:cNvPr>
          <p:cNvSpPr txBox="1"/>
          <p:nvPr/>
        </p:nvSpPr>
        <p:spPr>
          <a:xfrm>
            <a:off x="6144686" y="2813447"/>
            <a:ext cx="4542611" cy="12311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s-MX" sz="1600" dirty="0">
                <a:latin typeface="Gotham Light" pitchFamily="50" charset="0"/>
                <a:cs typeface="Gotham Light" pitchFamily="50" charset="0"/>
              </a:rPr>
              <a:t>Beneficios requeridos para soportar las actividades de educación e investigación avanzada. Estos presentan características de alta capacidad, disponibilidad y continuidad de servicio.</a:t>
            </a:r>
            <a:endParaRPr lang="en-US" sz="1333" dirty="0">
              <a:solidFill>
                <a:srgbClr val="152137"/>
              </a:solidFill>
              <a:latin typeface="Gotham Light" pitchFamily="50" charset="0"/>
              <a:ea typeface="Gotham"/>
              <a:cs typeface="Gotham Light" pitchFamily="50" charset="0"/>
              <a:sym typeface="Gotham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E4D3906F-225B-DCB3-586F-CB85DC37665A}"/>
              </a:ext>
            </a:extLst>
          </p:cNvPr>
          <p:cNvSpPr txBox="1"/>
          <p:nvPr/>
        </p:nvSpPr>
        <p:spPr>
          <a:xfrm>
            <a:off x="1285731" y="4961075"/>
            <a:ext cx="4221547" cy="1261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07"/>
              </a:lnSpc>
            </a:pPr>
            <a:r>
              <a:rPr lang="en-US" sz="1544" b="1">
                <a:solidFill>
                  <a:srgbClr val="FFFFFF"/>
                </a:solidFill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HPC (High-Performance Computing).</a:t>
            </a:r>
          </a:p>
          <a:p>
            <a:pPr algn="just">
              <a:lnSpc>
                <a:spcPts val="2007"/>
              </a:lnSpc>
            </a:pPr>
            <a:r>
              <a:rPr lang="es-MX" sz="1400" kern="100">
                <a:latin typeface="Gotham Light" pitchFamily="50" charset="0"/>
                <a:cs typeface="Gotham Light" pitchFamily="50" charset="0"/>
                <a:sym typeface="Gotham"/>
              </a:rPr>
              <a:t>Cómputo de alto rendimiento que proporciona a los investigadores acceso a recursos digitales masivos para realizar simulaciones, análisis de datos y otras tareas intensivas en cómputo.</a:t>
            </a:r>
            <a:endParaRPr lang="en-US" sz="1400">
              <a:solidFill>
                <a:srgbClr val="FFFFFF"/>
              </a:solidFill>
              <a:latin typeface="Gotham Light" pitchFamily="50" charset="0"/>
              <a:ea typeface="Gotham"/>
              <a:cs typeface="Gotham Light" pitchFamily="50" charset="0"/>
              <a:sym typeface="Gotham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8B4C2418-126F-4EDA-0525-EDA5422C8F16}"/>
              </a:ext>
            </a:extLst>
          </p:cNvPr>
          <p:cNvSpPr txBox="1"/>
          <p:nvPr/>
        </p:nvSpPr>
        <p:spPr>
          <a:xfrm>
            <a:off x="1468981" y="3181702"/>
            <a:ext cx="4129771" cy="1420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62"/>
              </a:lnSpc>
            </a:pPr>
            <a:r>
              <a:rPr lang="en-US" sz="1544" b="1">
                <a:solidFill>
                  <a:srgbClr val="FFFFFF"/>
                </a:solidFill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Backup </a:t>
            </a:r>
            <a:r>
              <a:rPr lang="en-US" sz="1544" b="1" err="1">
                <a:solidFill>
                  <a:srgbClr val="FFFFFF"/>
                </a:solidFill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como</a:t>
            </a:r>
            <a:r>
              <a:rPr lang="en-US" sz="1544" b="1">
                <a:solidFill>
                  <a:srgbClr val="FFFFFF"/>
                </a:solidFill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 </a:t>
            </a:r>
            <a:r>
              <a:rPr lang="en-US" sz="1544" b="1" err="1">
                <a:solidFill>
                  <a:srgbClr val="FFFFFF"/>
                </a:solidFill>
                <a:latin typeface="Gotham Light" pitchFamily="50" charset="0"/>
                <a:ea typeface="Gotham Bold"/>
                <a:cs typeface="Gotham Light" pitchFamily="50" charset="0"/>
                <a:sym typeface="Gotham Bold"/>
              </a:rPr>
              <a:t>Servicio</a:t>
            </a:r>
            <a:endParaRPr lang="en-US" sz="1544" b="1">
              <a:solidFill>
                <a:srgbClr val="FFFFFF"/>
              </a:solidFill>
              <a:latin typeface="Gotham Light" pitchFamily="50" charset="0"/>
              <a:ea typeface="Gotham Bold"/>
              <a:cs typeface="Gotham Light" pitchFamily="50" charset="0"/>
              <a:sym typeface="Gotham Bold"/>
            </a:endParaRPr>
          </a:p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es-MX" sz="1400" kern="100">
                <a:latin typeface="Gotham Light" pitchFamily="50" charset="0"/>
                <a:ea typeface="Aptos" panose="020B0004020202020204" pitchFamily="34" charset="0"/>
                <a:cs typeface="Gotham Light" pitchFamily="50" charset="0"/>
              </a:rPr>
              <a:t>Respaldo de datos en la nube que garantiza la seguridad y disponibilidad de información crítica de las instituciones. Ofrece copias de seguridad automáticas, encriptación de datos y recuperación rápida en caso de incidentes.</a:t>
            </a:r>
            <a:endParaRPr lang="es-EC" sz="1400" kern="100">
              <a:latin typeface="Gotham Light" pitchFamily="50" charset="0"/>
              <a:ea typeface="Aptos" panose="020B0004020202020204" pitchFamily="34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5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BB469-E200-A8E6-9E0D-450DB028F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48C0C19-AFC7-66AC-FF8C-9B8428B11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6"/>
          <a:stretch/>
        </p:blipFill>
        <p:spPr bwMode="auto">
          <a:xfrm>
            <a:off x="-102636" y="0"/>
            <a:ext cx="8994710" cy="685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E4BED1F-644A-A4E7-3CAB-2931D8EDD47C}"/>
              </a:ext>
            </a:extLst>
          </p:cNvPr>
          <p:cNvSpPr txBox="1"/>
          <p:nvPr/>
        </p:nvSpPr>
        <p:spPr>
          <a:xfrm>
            <a:off x="8500188" y="1643896"/>
            <a:ext cx="357362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Características:</a:t>
            </a:r>
          </a:p>
          <a:p>
            <a:endParaRPr lang="es-MX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/>
              <a:t>Centros de datos distribuidos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/>
              <a:t>Alta capacidad de almacenamiento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/>
              <a:t>Copias redundantes e inmutables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/>
              <a:t>Acceso mediante Red Académica 100Gbps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6A4963-C95F-D2EC-E22A-63D6F54DFD37}"/>
              </a:ext>
            </a:extLst>
          </p:cNvPr>
          <p:cNvSpPr txBox="1"/>
          <p:nvPr/>
        </p:nvSpPr>
        <p:spPr>
          <a:xfrm>
            <a:off x="7408506" y="344895"/>
            <a:ext cx="5106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00B0F0"/>
                </a:solidFill>
              </a:rPr>
              <a:t>Los RESPALDOS son la defensa más efectiva ante ataques.</a:t>
            </a:r>
            <a:endParaRPr lang="es-MX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4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79B7A-01BA-B0BE-B205-5A9612C8F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96E62AF-1916-DB4B-6F16-D52167BFC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"/>
          <a:stretch/>
        </p:blipFill>
        <p:spPr bwMode="auto">
          <a:xfrm>
            <a:off x="229198" y="0"/>
            <a:ext cx="9185389" cy="636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42426CE-145A-D0E2-DBE4-F63CFBFE4D45}"/>
              </a:ext>
            </a:extLst>
          </p:cNvPr>
          <p:cNvSpPr txBox="1"/>
          <p:nvPr/>
        </p:nvSpPr>
        <p:spPr>
          <a:xfrm>
            <a:off x="9139334" y="4848757"/>
            <a:ext cx="2696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B0F0"/>
                </a:solidFill>
              </a:rPr>
              <a:t>Actualmente ya se cuenta con servicios brindados en MX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AD3677-7D0E-2733-4A62-8EB7F2B72E08}"/>
              </a:ext>
            </a:extLst>
          </p:cNvPr>
          <p:cNvSpPr txBox="1"/>
          <p:nvPr/>
        </p:nvSpPr>
        <p:spPr>
          <a:xfrm>
            <a:off x="9139334" y="702907"/>
            <a:ext cx="2948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accent2"/>
                </a:solidFill>
              </a:rPr>
              <a:t>Se ofrece un componente de FW de borde de nube.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8D0CF5-82B7-4C30-9873-00C37FC78F87}"/>
              </a:ext>
            </a:extLst>
          </p:cNvPr>
          <p:cNvSpPr txBox="1"/>
          <p:nvPr/>
        </p:nvSpPr>
        <p:spPr>
          <a:xfrm>
            <a:off x="9692953" y="2652749"/>
            <a:ext cx="2696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B050"/>
                </a:solidFill>
              </a:rPr>
              <a:t>Cargas protegidas por el ecosistema de seguridad de CEDIA</a:t>
            </a:r>
          </a:p>
        </p:txBody>
      </p:sp>
    </p:spTree>
    <p:extLst>
      <p:ext uri="{BB962C8B-B14F-4D97-AF65-F5344CB8AC3E}">
        <p14:creationId xmlns:p14="http://schemas.microsoft.com/office/powerpoint/2010/main" val="24192499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mputer Vision Research Poster by Slidesgo">
  <a:themeElements>
    <a:clrScheme name="Simple Light">
      <a:dk1>
        <a:srgbClr val="000000"/>
      </a:dk1>
      <a:lt1>
        <a:srgbClr val="FFFFFF"/>
      </a:lt1>
      <a:dk2>
        <a:srgbClr val="0F45A8"/>
      </a:dk2>
      <a:lt2>
        <a:srgbClr val="031330"/>
      </a:lt2>
      <a:accent1>
        <a:srgbClr val="80E4DC"/>
      </a:accent1>
      <a:accent2>
        <a:srgbClr val="6EC0F7"/>
      </a:accent2>
      <a:accent3>
        <a:srgbClr val="4D65AC"/>
      </a:accent3>
      <a:accent4>
        <a:srgbClr val="338BE4"/>
      </a:accent4>
      <a:accent5>
        <a:srgbClr val="AADBF6"/>
      </a:accent5>
      <a:accent6>
        <a:srgbClr val="41E3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4e9eec9-99f3-4f1b-9c80-6eb79894e0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B782D02BB20354690B016A19FA74608" ma:contentTypeVersion="18" ma:contentTypeDescription="Crear nuevo documento." ma:contentTypeScope="" ma:versionID="2b886a78db63d2b130c010309a4f4461">
  <xsd:schema xmlns:xsd="http://www.w3.org/2001/XMLSchema" xmlns:xs="http://www.w3.org/2001/XMLSchema" xmlns:p="http://schemas.microsoft.com/office/2006/metadata/properties" xmlns:ns3="c2b86808-ae8f-4484-b309-78fcad771b3c" xmlns:ns4="54e9eec9-99f3-4f1b-9c80-6eb79894e0a5" targetNamespace="http://schemas.microsoft.com/office/2006/metadata/properties" ma:root="true" ma:fieldsID="77ad68ed110b2d969f983e7c8a37e594" ns3:_="" ns4:_="">
    <xsd:import namespace="c2b86808-ae8f-4484-b309-78fcad771b3c"/>
    <xsd:import namespace="54e9eec9-99f3-4f1b-9c80-6eb79894e0a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b86808-ae8f-4484-b309-78fcad771b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e9eec9-99f3-4f1b-9c80-6eb79894e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D78130-1899-4C1A-942C-49B1A2A199F2}">
  <ds:schemaRefs>
    <ds:schemaRef ds:uri="54e9eec9-99f3-4f1b-9c80-6eb79894e0a5"/>
    <ds:schemaRef ds:uri="c2b86808-ae8f-4484-b309-78fcad771b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3013DF-5C61-4859-BAE6-66866F1D71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D63B0C-195F-4DFE-86C4-A3D03251E53E}">
  <ds:schemaRefs>
    <ds:schemaRef ds:uri="54e9eec9-99f3-4f1b-9c80-6eb79894e0a5"/>
    <ds:schemaRef ds:uri="c2b86808-ae8f-4484-b309-78fcad771b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1530</Words>
  <Application>Microsoft Office PowerPoint</Application>
  <PresentationFormat>Panorámica</PresentationFormat>
  <Paragraphs>234</Paragraphs>
  <Slides>27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42" baseType="lpstr">
      <vt:lpstr>Anaheim</vt:lpstr>
      <vt:lpstr>Arial</vt:lpstr>
      <vt:lpstr>Calibri</vt:lpstr>
      <vt:lpstr>Gotham</vt:lpstr>
      <vt:lpstr>Gotham Black</vt:lpstr>
      <vt:lpstr>Gotham Bold</vt:lpstr>
      <vt:lpstr>Gotham Book</vt:lpstr>
      <vt:lpstr>Gotham Light</vt:lpstr>
      <vt:lpstr>Gotham Medium</vt:lpstr>
      <vt:lpstr>Montserrat</vt:lpstr>
      <vt:lpstr>Poppins ExtraBold</vt:lpstr>
      <vt:lpstr>Unbounded 2</vt:lpstr>
      <vt:lpstr>Wingdings</vt:lpstr>
      <vt:lpstr>Tema de Office</vt:lpstr>
      <vt:lpstr>Computer Vision Research Poster by Slidesgo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Tecnología</vt:lpstr>
      <vt:lpstr>Presentación de PowerPoint</vt:lpstr>
      <vt:lpstr>Presentación de PowerPoint</vt:lpstr>
      <vt:lpstr>Presentación de PowerPoint</vt:lpstr>
      <vt:lpstr>Presentación de PowerPoint</vt:lpstr>
      <vt:lpstr> HIGH PERFORMANCE COMPUTING WITH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Capacitaciones y Certificaciones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paul.arevalo@cedia.org.ec</dc:creator>
  <cp:lastModifiedBy>Carlos Guzman</cp:lastModifiedBy>
  <cp:revision>8</cp:revision>
  <dcterms:created xsi:type="dcterms:W3CDTF">2016-01-19T22:21:45Z</dcterms:created>
  <dcterms:modified xsi:type="dcterms:W3CDTF">2025-05-21T17:00:26Z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0x010100DB782D02BB20354690B016A19FA74608</vt:lpwstr>
  </property>
</Properties>
</file>