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3.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4.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7.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8.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9.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10.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979" r:id="rId4"/>
    <p:sldMasterId id="2147484038" r:id="rId5"/>
    <p:sldMasterId id="2147484076" r:id="rId6"/>
    <p:sldMasterId id="2147484105" r:id="rId7"/>
    <p:sldMasterId id="2147484144" r:id="rId8"/>
    <p:sldMasterId id="2147484183" r:id="rId9"/>
    <p:sldMasterId id="2147484220" r:id="rId10"/>
    <p:sldMasterId id="2147484261" r:id="rId11"/>
    <p:sldMasterId id="2147484293" r:id="rId12"/>
    <p:sldMasterId id="2147484329" r:id="rId13"/>
  </p:sldMasterIdLst>
  <p:notesMasterIdLst>
    <p:notesMasterId r:id="rId34"/>
  </p:notesMasterIdLst>
  <p:handoutMasterIdLst>
    <p:handoutMasterId r:id="rId35"/>
  </p:handoutMasterIdLst>
  <p:sldIdLst>
    <p:sldId id="2147376334" r:id="rId14"/>
    <p:sldId id="2147477788" r:id="rId15"/>
    <p:sldId id="2147472496" r:id="rId16"/>
    <p:sldId id="11393" r:id="rId17"/>
    <p:sldId id="2147376664" r:id="rId18"/>
    <p:sldId id="2147477497" r:id="rId19"/>
    <p:sldId id="2147472412" r:id="rId20"/>
    <p:sldId id="2147477791" r:id="rId21"/>
    <p:sldId id="2147376670" r:id="rId22"/>
    <p:sldId id="2147472501" r:id="rId23"/>
    <p:sldId id="2147472504" r:id="rId24"/>
    <p:sldId id="2147472507" r:id="rId25"/>
    <p:sldId id="2147477792" r:id="rId26"/>
    <p:sldId id="2147477793" r:id="rId27"/>
    <p:sldId id="2147477789" r:id="rId28"/>
    <p:sldId id="2147477779" r:id="rId29"/>
    <p:sldId id="2147477499" r:id="rId30"/>
    <p:sldId id="2147472518" r:id="rId31"/>
    <p:sldId id="2147477264" r:id="rId32"/>
    <p:sldId id="214737628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ill Lindich" initials="BL" lastIdx="16" clrIdx="0">
    <p:extLst>
      <p:ext uri="{19B8F6BF-5375-455C-9EA6-DF929625EA0E}">
        <p15:presenceInfo xmlns:p15="http://schemas.microsoft.com/office/powerpoint/2012/main" userId="Bill Lindic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FCD"/>
    <a:srgbClr val="F58A3C"/>
    <a:srgbClr val="FFFF99"/>
    <a:srgbClr val="0070C0"/>
    <a:srgbClr val="19B14F"/>
    <a:srgbClr val="42B6E3"/>
    <a:srgbClr val="4ED4FE"/>
    <a:srgbClr val="2D80A0"/>
    <a:srgbClr val="2E84A6"/>
    <a:srgbClr val="8327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5097" autoAdjust="0"/>
  </p:normalViewPr>
  <p:slideViewPr>
    <p:cSldViewPr snapToGrid="0">
      <p:cViewPr varScale="1">
        <p:scale>
          <a:sx n="79" d="100"/>
          <a:sy n="79" d="100"/>
        </p:scale>
        <p:origin x="821" y="110"/>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theme" Target="theme/theme1.xml"/><Relationship Id="rId21" Type="http://schemas.openxmlformats.org/officeDocument/2006/relationships/slide" Target="slides/slide8.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commentAuthors" Target="commentAuthors.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handoutMaster" Target="handoutMasters/handoutMaster1.xml"/><Relationship Id="rId8" Type="http://schemas.openxmlformats.org/officeDocument/2006/relationships/slideMaster" Target="slideMasters/slideMaster5.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CCA2713-027C-42B2-9F91-7B13A324C506}" type="datetimeFigureOut">
              <a:rPr lang="en-US" smtClean="0"/>
              <a:t>5/22/2025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7B9769-9D09-40F4-B93E-5F1D705160CE}" type="slidenum">
              <a:rPr lang="en-US" smtClean="0"/>
              <a:t>‹#›</a:t>
            </a:fld>
            <a:endParaRPr lang="en-US"/>
          </a:p>
        </p:txBody>
      </p:sp>
    </p:spTree>
    <p:extLst>
      <p:ext uri="{BB962C8B-B14F-4D97-AF65-F5344CB8AC3E}">
        <p14:creationId xmlns:p14="http://schemas.microsoft.com/office/powerpoint/2010/main" val="6726081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panose="020F050202020403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panose="020F0502020204030204" pitchFamily="34" charset="0"/>
              </a:defRPr>
            </a:lvl1pPr>
          </a:lstStyle>
          <a:p>
            <a:fld id="{EF65D5B3-C7DE-DD42-935C-F05B2B4D12AA}" type="datetimeFigureOut">
              <a:rPr lang="en-US" smtClean="0"/>
              <a:pPr/>
              <a:t>5/22/2025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panose="020F050202020403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panose="020F0502020204030204" pitchFamily="34" charset="0"/>
              </a:defRPr>
            </a:lvl1pPr>
          </a:lstStyle>
          <a:p>
            <a:fld id="{D3202917-901C-E148-A7BF-7CFF232DBE20}" type="slidenum">
              <a:rPr lang="en-US" smtClean="0"/>
              <a:pPr/>
              <a:t>‹#›</a:t>
            </a:fld>
            <a:endParaRPr lang="en-US"/>
          </a:p>
        </p:txBody>
      </p:sp>
    </p:spTree>
    <p:extLst>
      <p:ext uri="{BB962C8B-B14F-4D97-AF65-F5344CB8AC3E}">
        <p14:creationId xmlns:p14="http://schemas.microsoft.com/office/powerpoint/2010/main" val="1016965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libri" panose="020F0502020204030204" pitchFamily="34" charset="0"/>
        <a:ea typeface="+mn-ea"/>
        <a:cs typeface="+mn-cs"/>
      </a:defRPr>
    </a:lvl1pPr>
    <a:lvl2pPr marL="457200" algn="l" defTabSz="914400" rtl="0" eaLnBrk="1" latinLnBrk="0" hangingPunct="1">
      <a:defRPr sz="1200" b="0" i="0" kern="1200">
        <a:solidFill>
          <a:schemeClr val="tx1"/>
        </a:solidFill>
        <a:latin typeface="Calibri" panose="020F0502020204030204" pitchFamily="34" charset="0"/>
        <a:ea typeface="+mn-ea"/>
        <a:cs typeface="+mn-cs"/>
      </a:defRPr>
    </a:lvl2pPr>
    <a:lvl3pPr marL="914400" algn="l" defTabSz="914400" rtl="0" eaLnBrk="1" latinLnBrk="0" hangingPunct="1">
      <a:defRPr sz="1200" b="0" i="0" kern="1200">
        <a:solidFill>
          <a:schemeClr val="tx1"/>
        </a:solidFill>
        <a:latin typeface="Calibri" panose="020F0502020204030204" pitchFamily="34" charset="0"/>
        <a:ea typeface="+mn-ea"/>
        <a:cs typeface="+mn-cs"/>
      </a:defRPr>
    </a:lvl3pPr>
    <a:lvl4pPr marL="1371600" algn="l" defTabSz="914400" rtl="0" eaLnBrk="1" latinLnBrk="0" hangingPunct="1">
      <a:defRPr sz="1200" b="0" i="0" kern="1200">
        <a:solidFill>
          <a:schemeClr val="tx1"/>
        </a:solidFill>
        <a:latin typeface="Calibri" panose="020F0502020204030204" pitchFamily="34" charset="0"/>
        <a:ea typeface="+mn-ea"/>
        <a:cs typeface="+mn-cs"/>
      </a:defRPr>
    </a:lvl4pPr>
    <a:lvl5pPr marL="1828800" algn="l" defTabSz="914400" rtl="0" eaLnBrk="1" latinLnBrk="0" hangingPunct="1">
      <a:defRPr sz="1200" b="0" i="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202917-901C-E148-A7BF-7CFF232DBE20}" type="slidenum">
              <a:rPr lang="en-US" smtClean="0"/>
              <a:pPr/>
              <a:t>0</a:t>
            </a:fld>
            <a:endParaRPr lang="en-US"/>
          </a:p>
        </p:txBody>
      </p:sp>
    </p:spTree>
    <p:extLst>
      <p:ext uri="{BB962C8B-B14F-4D97-AF65-F5344CB8AC3E}">
        <p14:creationId xmlns:p14="http://schemas.microsoft.com/office/powerpoint/2010/main" val="1144420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Purpose of this slide is to introduce the Why of the 8200 line of switches. </a:t>
            </a:r>
          </a:p>
          <a:p>
            <a:endParaRPr lang="en-US" dirty="0"/>
          </a:p>
          <a:p>
            <a:r>
              <a:rPr lang="en-US" dirty="0"/>
              <a:t>The 8200 is purpose built for 6 GHz and Wi-Fi 7, and meets all the specs required to support these new networks.</a:t>
            </a:r>
          </a:p>
        </p:txBody>
      </p:sp>
      <p:sp>
        <p:nvSpPr>
          <p:cNvPr id="4" name="Slide Number Placeholder 3"/>
          <p:cNvSpPr>
            <a:spLocks noGrp="1"/>
          </p:cNvSpPr>
          <p:nvPr>
            <p:ph type="sldNum" sz="quarter" idx="5"/>
          </p:nvPr>
        </p:nvSpPr>
        <p:spPr/>
        <p:txBody>
          <a:bodyPr/>
          <a:lstStyle/>
          <a:p>
            <a:fld id="{D3202917-901C-E148-A7BF-7CFF232DBE20}" type="slidenum">
              <a:rPr lang="en-US" smtClean="0"/>
              <a:pPr/>
              <a:t>13</a:t>
            </a:fld>
            <a:endParaRPr lang="en-US" dirty="0"/>
          </a:p>
        </p:txBody>
      </p:sp>
    </p:spTree>
    <p:extLst>
      <p:ext uri="{BB962C8B-B14F-4D97-AF65-F5344CB8AC3E}">
        <p14:creationId xmlns:p14="http://schemas.microsoft.com/office/powerpoint/2010/main" val="1483071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202917-901C-E148-A7BF-7CFF232DBE20}"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23515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202917-901C-E148-A7BF-7CFF232DBE20}"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195371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Purpose of this slide is to introduce the Why of the 8200 line of switches. </a:t>
            </a:r>
          </a:p>
          <a:p>
            <a:endParaRPr lang="en-US" dirty="0"/>
          </a:p>
          <a:p>
            <a:r>
              <a:rPr lang="en-US" dirty="0"/>
              <a:t>The 8200 is purpose built for 6 GHz and Wi-Fi 7, and meets all the specs required to support these new networks.</a:t>
            </a:r>
          </a:p>
        </p:txBody>
      </p:sp>
      <p:sp>
        <p:nvSpPr>
          <p:cNvPr id="4" name="Slide Number Placeholder 3"/>
          <p:cNvSpPr>
            <a:spLocks noGrp="1"/>
          </p:cNvSpPr>
          <p:nvPr>
            <p:ph type="sldNum" sz="quarter" idx="5"/>
          </p:nvPr>
        </p:nvSpPr>
        <p:spPr/>
        <p:txBody>
          <a:bodyPr/>
          <a:lstStyle/>
          <a:p>
            <a:fld id="{D3202917-901C-E148-A7BF-7CFF232DBE20}" type="slidenum">
              <a:rPr lang="en-US" smtClean="0"/>
              <a:pPr/>
              <a:t>17</a:t>
            </a:fld>
            <a:endParaRPr lang="en-US" dirty="0"/>
          </a:p>
        </p:txBody>
      </p:sp>
    </p:spTree>
    <p:extLst>
      <p:ext uri="{BB962C8B-B14F-4D97-AF65-F5344CB8AC3E}">
        <p14:creationId xmlns:p14="http://schemas.microsoft.com/office/powerpoint/2010/main" val="11358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Let’s establish one thing at this point - network services exist to meet business application needs! </a:t>
            </a:r>
          </a:p>
          <a:p>
            <a:r>
              <a:rPr lang="en-US"/>
              <a:t>Hence, we are innovating. </a:t>
            </a:r>
          </a:p>
          <a:p>
            <a:endParaRPr lang="en-US"/>
          </a:p>
          <a:p>
            <a:r>
              <a:rPr lang="en-US"/>
              <a:t>We are innovating to deliver an access-network-neutral platform such that an enterprise does not have to worry about how to satisfy needs of those applications. </a:t>
            </a:r>
          </a:p>
          <a:p>
            <a:r>
              <a:rPr lang="en-US"/>
              <a:t>We are simplifying it for our customers. </a:t>
            </a:r>
          </a:p>
          <a:p>
            <a:endParaRPr lang="en-US" sz="1200" b="0" i="0" u="none" strike="noStrike" kern="1200">
              <a:solidFill>
                <a:schemeClr val="tx1"/>
              </a:solidFill>
              <a:effectLst/>
              <a:latin typeface="Calibri" panose="020F0502020204030204" pitchFamily="34" charset="0"/>
              <a:ea typeface="+mn-ea"/>
              <a:cs typeface="+mn-cs"/>
            </a:endParaRPr>
          </a:p>
          <a:p>
            <a:r>
              <a:rPr lang="en-US" sz="1200" b="0" i="0" u="none" strike="noStrike" kern="1200">
                <a:solidFill>
                  <a:schemeClr val="tx1"/>
                </a:solidFill>
                <a:effectLst/>
                <a:latin typeface="Calibri" panose="020F0502020204030204" pitchFamily="34" charset="0"/>
                <a:ea typeface="+mn-ea"/>
                <a:cs typeface="+mn-cs"/>
              </a:rPr>
              <a:t>Our vision is to offer just the right network solution for any given use case by delivering just the right bandwidth, security, reliability, and coverage as warranted by that particular use case by deploying one or more of these underlying network technologies – wired, Wi-Fi 7, 5G, CBRS, and IoT depending on customers’ needs. </a:t>
            </a:r>
          </a:p>
          <a:p>
            <a:endParaRPr lang="en-US" sz="1200" b="0" i="0" u="none" strike="noStrike" kern="1200">
              <a:solidFill>
                <a:schemeClr val="tx1"/>
              </a:solidFill>
              <a:effectLst/>
              <a:latin typeface="Calibri" panose="020F0502020204030204" pitchFamily="34" charset="0"/>
              <a:ea typeface="+mn-ea"/>
              <a:cs typeface="+mn-cs"/>
            </a:endParaRPr>
          </a:p>
          <a:p>
            <a:r>
              <a:rPr lang="en-US" sz="1200" b="0" i="0" u="none" strike="noStrike" kern="1200">
                <a:solidFill>
                  <a:schemeClr val="tx1"/>
                </a:solidFill>
                <a:effectLst/>
                <a:latin typeface="Calibri" panose="020F0502020204030204" pitchFamily="34" charset="0"/>
                <a:ea typeface="+mn-ea"/>
                <a:cs typeface="+mn-cs"/>
              </a:rPr>
              <a:t>FROM JOSH: And THIS is what we mean when we say “purpose-driven” … it’s about innovating and delivering the RIGHT TECHNOLOGY FOR THE JOB … the one that’s going to deliver the most exceptional connectivity experience possible.</a:t>
            </a:r>
          </a:p>
          <a:p>
            <a:endParaRPr lang="en-US" sz="1200" b="0" i="0" u="none" strike="noStrike" kern="1200">
              <a:solidFill>
                <a:schemeClr val="tx1"/>
              </a:solidFill>
              <a:effectLst/>
              <a:latin typeface="Calibri" panose="020F0502020204030204" pitchFamily="34" charset="0"/>
              <a:ea typeface="+mn-ea"/>
              <a:cs typeface="+mn-cs"/>
            </a:endParaRPr>
          </a:p>
          <a:p>
            <a:r>
              <a:rPr lang="en-US" sz="1200" b="0" i="0" u="none" strike="noStrike" kern="1200">
                <a:solidFill>
                  <a:schemeClr val="tx1"/>
                </a:solidFill>
                <a:effectLst/>
                <a:latin typeface="Calibri" panose="020F0502020204030204" pitchFamily="34" charset="0"/>
                <a:ea typeface="+mn-ea"/>
                <a:cs typeface="+mn-cs"/>
              </a:rPr>
              <a:t>We are working towards a network design that delivers best-in class radio performances while offering powerful security framework and easy to use management software. </a:t>
            </a:r>
          </a:p>
          <a:p>
            <a:r>
              <a:rPr lang="en-US" sz="1200" b="0" i="0" u="none" strike="noStrike" kern="1200">
                <a:solidFill>
                  <a:schemeClr val="tx1"/>
                </a:solidFill>
                <a:effectLst/>
                <a:latin typeface="Calibri" panose="020F0502020204030204" pitchFamily="34" charset="0"/>
                <a:ea typeface="+mn-ea"/>
                <a:cs typeface="+mn-cs"/>
              </a:rPr>
              <a:t>Security and policy control engine provides a robust policy framework to deliver amazing device/user experience securely.</a:t>
            </a:r>
          </a:p>
          <a:p>
            <a:r>
              <a:rPr lang="en-US" sz="1200" b="0" i="0" u="none" strike="noStrike" kern="1200">
                <a:solidFill>
                  <a:schemeClr val="tx1"/>
                </a:solidFill>
                <a:effectLst/>
                <a:latin typeface="Calibri" panose="020F0502020204030204" pitchFamily="34" charset="0"/>
                <a:ea typeface="+mn-ea"/>
                <a:cs typeface="+mn-cs"/>
              </a:rPr>
              <a:t>AI/ML-driven simple yet unified management and analytics  framework for configuration, orchestration, management, assurance, and troubleshooting. </a:t>
            </a:r>
          </a:p>
          <a:p>
            <a:r>
              <a:rPr lang="en-US"/>
              <a:t>Granular slice management and QoS based on</a:t>
            </a:r>
          </a:p>
          <a:p>
            <a:pPr marL="342900" indent="-342900">
              <a:buFont typeface="Arial" panose="020B0604020202020204" pitchFamily="34" charset="0"/>
              <a:buChar char="•"/>
            </a:pPr>
            <a:r>
              <a:rPr lang="en-US"/>
              <a:t>Application</a:t>
            </a:r>
          </a:p>
          <a:p>
            <a:pPr marL="342900" indent="-342900">
              <a:buFont typeface="Arial" panose="020B0604020202020204" pitchFamily="34" charset="0"/>
              <a:buChar char="•"/>
            </a:pPr>
            <a:r>
              <a:rPr lang="en-US"/>
              <a:t>User</a:t>
            </a:r>
          </a:p>
          <a:p>
            <a:pPr marL="342900" indent="-342900">
              <a:buFont typeface="Arial" panose="020B0604020202020204" pitchFamily="34" charset="0"/>
              <a:buChar char="•"/>
            </a:pPr>
            <a:r>
              <a:rPr lang="en-US"/>
              <a:t>Device</a:t>
            </a:r>
          </a:p>
          <a:p>
            <a:pPr marL="342900" indent="-342900">
              <a:buFont typeface="Arial" panose="020B0604020202020204" pitchFamily="34" charset="0"/>
              <a:buChar char="•"/>
            </a:pPr>
            <a:r>
              <a:rPr lang="en-US"/>
              <a:t>Department, Location, Time</a:t>
            </a:r>
          </a:p>
          <a:p>
            <a:pPr marL="342900" indent="-342900">
              <a:buFont typeface="Arial" panose="020B0604020202020204" pitchFamily="34" charset="0"/>
              <a:buChar char="•"/>
            </a:pPr>
            <a:endParaRPr lang="en-US"/>
          </a:p>
          <a:p>
            <a:r>
              <a:rPr lang="en-US"/>
              <a:t>So if I were to show you in this pictorial view of an application stack,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CLICK</a:t>
            </a:r>
          </a:p>
          <a:p>
            <a:r>
              <a:rPr lang="en-US"/>
              <a:t>Everything within that orange box is what we aim to deliver.</a:t>
            </a:r>
          </a:p>
          <a:p>
            <a:endParaRPr lang="en-US"/>
          </a:p>
          <a:p>
            <a:r>
              <a:rPr lang="en-US"/>
              <a:t>FROM JOSH: And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202917-901C-E148-A7BF-7CFF232DBE20}"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184445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202917-901C-E148-A7BF-7CFF232DBE20}" type="slidenum">
              <a:rPr lang="en-US" smtClean="0"/>
              <a:pPr/>
              <a:t>19</a:t>
            </a:fld>
            <a:endParaRPr lang="en-US"/>
          </a:p>
        </p:txBody>
      </p:sp>
    </p:spTree>
    <p:extLst>
      <p:ext uri="{BB962C8B-B14F-4D97-AF65-F5344CB8AC3E}">
        <p14:creationId xmlns:p14="http://schemas.microsoft.com/office/powerpoint/2010/main" val="1448457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138487"/>
          </a:xfrm>
        </p:spPr>
      </p:sp>
      <p:sp>
        <p:nvSpPr>
          <p:cNvPr id="3" name="Notes Placeholder 2"/>
          <p:cNvSpPr>
            <a:spLocks noGrp="1"/>
          </p:cNvSpPr>
          <p:nvPr>
            <p:ph type="body" idx="1"/>
          </p:nvPr>
        </p:nvSpPr>
        <p:spPr/>
        <p:txBody>
          <a:bodyPr/>
          <a:lstStyle/>
          <a:p>
            <a:r>
              <a:rPr lang="en-US" sz="2400">
                <a:latin typeface="Open Sans" panose="020B0606030504020204" pitchFamily="34" charset="0"/>
                <a:ea typeface="Open Sans" panose="020B0606030504020204" pitchFamily="34" charset="0"/>
                <a:cs typeface="Open Sans" panose="020B0606030504020204" pitchFamily="34" charset="0"/>
              </a:rPr>
              <a:t>The Wi-Fi landscape is rapidly evolving</a:t>
            </a:r>
          </a:p>
          <a:p>
            <a:pPr marL="174708" indent="-174708">
              <a:buFontTx/>
              <a:buChar char="-"/>
            </a:pPr>
            <a:r>
              <a:rPr lang="en-US" sz="2400" b="1">
                <a:latin typeface="Open Sans" panose="020B0606030504020204" pitchFamily="34" charset="0"/>
                <a:ea typeface="Open Sans" panose="020B0606030504020204" pitchFamily="34" charset="0"/>
                <a:cs typeface="Open Sans" panose="020B0606030504020204" pitchFamily="34" charset="0"/>
              </a:rPr>
              <a:t>Connectivity especially using Wi-Fi </a:t>
            </a:r>
            <a:r>
              <a:rPr lang="en-US" sz="2400">
                <a:latin typeface="Open Sans" panose="020B0606030504020204" pitchFamily="34" charset="0"/>
                <a:ea typeface="Open Sans" panose="020B0606030504020204" pitchFamily="34" charset="0"/>
                <a:cs typeface="Open Sans" panose="020B0606030504020204" pitchFamily="34" charset="0"/>
              </a:rPr>
              <a:t>is becoming a basic human need</a:t>
            </a:r>
          </a:p>
          <a:p>
            <a:pPr marL="174708" indent="-174708" defTabSz="931774">
              <a:buFontTx/>
              <a:buChar char="-"/>
              <a:defRPr/>
            </a:pPr>
            <a:r>
              <a:rPr lang="en-US" sz="2400" b="1">
                <a:latin typeface="Open Sans" panose="020B0606030504020204" pitchFamily="34" charset="0"/>
                <a:ea typeface="Open Sans" panose="020B0606030504020204" pitchFamily="34" charset="0"/>
                <a:cs typeface="Open Sans" panose="020B0606030504020204" pitchFamily="34" charset="0"/>
              </a:rPr>
              <a:t>Wi-Fi is coming to more places</a:t>
            </a:r>
            <a:r>
              <a:rPr lang="en-US" sz="2400">
                <a:latin typeface="Open Sans" panose="020B0606030504020204" pitchFamily="34" charset="0"/>
                <a:ea typeface="Open Sans" panose="020B0606030504020204" pitchFamily="34" charset="0"/>
                <a:cs typeface="Open Sans" panose="020B0606030504020204" pitchFamily="34" charset="0"/>
              </a:rPr>
              <a:t>, it is no longer just a coffee-shop amenity</a:t>
            </a:r>
          </a:p>
          <a:p>
            <a:pPr marL="174708" indent="-174708">
              <a:buFontTx/>
              <a:buChar char="-"/>
            </a:pPr>
            <a:r>
              <a:rPr lang="en-US" sz="2400" b="1">
                <a:latin typeface="Open Sans" panose="020B0606030504020204" pitchFamily="34" charset="0"/>
                <a:ea typeface="Open Sans" panose="020B0606030504020204" pitchFamily="34" charset="0"/>
                <a:cs typeface="Open Sans" panose="020B0606030504020204" pitchFamily="34" charset="0"/>
              </a:rPr>
              <a:t>Growing # of use cases </a:t>
            </a:r>
            <a:r>
              <a:rPr lang="en-US" sz="2400">
                <a:latin typeface="Open Sans" panose="020B0606030504020204" pitchFamily="34" charset="0"/>
                <a:ea typeface="Open Sans" panose="020B0606030504020204" pitchFamily="34" charset="0"/>
                <a:cs typeface="Open Sans" panose="020B0606030504020204" pitchFamily="34" charset="0"/>
              </a:rPr>
              <a:t>and deployments never imagined before</a:t>
            </a:r>
          </a:p>
          <a:p>
            <a:pPr marL="174708" indent="-174708" defTabSz="931774">
              <a:buFontTx/>
              <a:buChar char="-"/>
              <a:defRPr/>
            </a:pPr>
            <a:r>
              <a:rPr lang="en-US" sz="2400" b="1">
                <a:latin typeface="Open Sans" panose="020B0606030504020204" pitchFamily="34" charset="0"/>
                <a:ea typeface="Open Sans" panose="020B0606030504020204" pitchFamily="34" charset="0"/>
                <a:cs typeface="Open Sans" panose="020B0606030504020204" pitchFamily="34" charset="0"/>
              </a:rPr>
              <a:t>Major innovations </a:t>
            </a:r>
            <a:r>
              <a:rPr lang="en-US" sz="2400">
                <a:latin typeface="Open Sans" panose="020B0606030504020204" pitchFamily="34" charset="0"/>
                <a:ea typeface="Open Sans" panose="020B0606030504020204" pitchFamily="34" charset="0"/>
                <a:cs typeface="Open Sans" panose="020B0606030504020204" pitchFamily="34" charset="0"/>
              </a:rPr>
              <a:t>in the unlicensed spectrum with pivotal shift towards faster and better Wi-Fi standards</a:t>
            </a:r>
          </a:p>
          <a:p>
            <a:pPr marL="174708" indent="-174708" defTabSz="931774">
              <a:buFontTx/>
              <a:buChar char="-"/>
              <a:defRPr/>
            </a:pPr>
            <a:r>
              <a:rPr lang="en-US" sz="2400" b="1">
                <a:latin typeface="Open Sans" panose="020B0606030504020204" pitchFamily="34" charset="0"/>
                <a:ea typeface="Open Sans" panose="020B0606030504020204" pitchFamily="34" charset="0"/>
                <a:cs typeface="Open Sans" panose="020B0606030504020204" pitchFamily="34" charset="0"/>
              </a:rPr>
              <a:t>Transition: </a:t>
            </a:r>
            <a:r>
              <a:rPr lang="en-US" sz="2400">
                <a:latin typeface="Open Sans" panose="020B0606030504020204" pitchFamily="34" charset="0"/>
                <a:ea typeface="Open Sans" panose="020B0606030504020204" pitchFamily="34" charset="0"/>
                <a:cs typeface="Open Sans" panose="020B0606030504020204" pitchFamily="34" charset="0"/>
              </a:rPr>
              <a:t>But one thing has not changed since Wi-Fi first became available in the 5 GHz band. The amount of available spectrum.</a:t>
            </a:r>
          </a:p>
          <a:p>
            <a:endParaRPr lang="en-US"/>
          </a:p>
        </p:txBody>
      </p:sp>
      <p:sp>
        <p:nvSpPr>
          <p:cNvPr id="4" name="Slide Number Placeholder 3"/>
          <p:cNvSpPr>
            <a:spLocks noGrp="1"/>
          </p:cNvSpPr>
          <p:nvPr>
            <p:ph type="sldNum" sz="quarter" idx="10"/>
          </p:nvPr>
        </p:nvSpPr>
        <p:spPr/>
        <p:txBody>
          <a:bodyPr/>
          <a:lstStyle/>
          <a:p>
            <a:fld id="{F48FBF18-D258-42AC-A421-336881F9FB6A}" type="slidenum">
              <a:rPr lang="en-US" smtClean="0"/>
              <a:t>3</a:t>
            </a:fld>
            <a:endParaRPr lang="en-US"/>
          </a:p>
        </p:txBody>
      </p:sp>
    </p:spTree>
    <p:extLst>
      <p:ext uri="{BB962C8B-B14F-4D97-AF65-F5344CB8AC3E}">
        <p14:creationId xmlns:p14="http://schemas.microsoft.com/office/powerpoint/2010/main" val="265802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138487"/>
          </a:xfrm>
        </p:spPr>
      </p:sp>
      <p:sp>
        <p:nvSpPr>
          <p:cNvPr id="3" name="Notes Placeholder 2"/>
          <p:cNvSpPr>
            <a:spLocks noGrp="1"/>
          </p:cNvSpPr>
          <p:nvPr>
            <p:ph type="body" idx="1"/>
          </p:nvPr>
        </p:nvSpPr>
        <p:spPr/>
        <p:txBody>
          <a:bodyPr/>
          <a:lstStyle/>
          <a:p>
            <a:r>
              <a:rPr lang="en-US"/>
              <a:t>6 GHz Wi-Fi adoption will grow stronger in 2023 and beyond</a:t>
            </a:r>
          </a:p>
          <a:p>
            <a:pPr lvl="1"/>
            <a:r>
              <a:rPr lang="en-US"/>
              <a:t>Automated Frequency Coordination (AFC) certification anticipated 1H 2023</a:t>
            </a:r>
          </a:p>
          <a:p>
            <a:pPr lvl="1"/>
            <a:r>
              <a:rPr lang="en-US"/>
              <a:t>Growing number of countries outside of U.S., EU adopting the spectrum for unlicensed use</a:t>
            </a:r>
          </a:p>
          <a:p>
            <a:pPr lvl="1"/>
            <a:r>
              <a:rPr lang="en-US"/>
              <a:t>Adoption in the home before 2023 around 6E. </a:t>
            </a:r>
          </a:p>
          <a:p>
            <a:endParaRPr lang="en-US"/>
          </a:p>
          <a:p>
            <a:r>
              <a:rPr lang="en-US"/>
              <a:t>Wi-Fi 7 is where 6 GHz volume will pick up</a:t>
            </a:r>
          </a:p>
          <a:p>
            <a:pPr lvl="1"/>
            <a:r>
              <a:rPr lang="en-US"/>
              <a:t>Wi-Fi 6E will transition quickly to Wi-Fi 7</a:t>
            </a:r>
          </a:p>
          <a:p>
            <a:pPr lvl="1"/>
            <a:r>
              <a:rPr lang="en-US"/>
              <a:t>RUCKUS 6 GHz outdoor APs will follow AFC timing</a:t>
            </a:r>
          </a:p>
          <a:p>
            <a:pPr lvl="1"/>
            <a:r>
              <a:rPr lang="en-US"/>
              <a:t>Entire RUCKUS portfolio will transition to 6 GHz in the Wi-F 7 timeframe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FBF18-D258-42AC-A421-336881F9FB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6328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202917-901C-E148-A7BF-7CFF232DBE20}"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075893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202917-901C-E148-A7BF-7CFF232DBE20}" type="slidenum">
              <a:rPr lang="en-US" smtClean="0"/>
              <a:pPr/>
              <a:t>6</a:t>
            </a:fld>
            <a:endParaRPr lang="en-US"/>
          </a:p>
        </p:txBody>
      </p:sp>
    </p:spTree>
    <p:extLst>
      <p:ext uri="{BB962C8B-B14F-4D97-AF65-F5344CB8AC3E}">
        <p14:creationId xmlns:p14="http://schemas.microsoft.com/office/powerpoint/2010/main" val="2274640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Setting the baseline that most people are familiar with.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202917-901C-E148-A7BF-7CFF232DBE20}"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69919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here is to show that Wi-Fi 6E simply extends the 11ax protocol and specs into the 6 GHz band, without adding any new specs and features.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202917-901C-E148-A7BF-7CFF232DBE20}"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563990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introduces Wi-Fi 7 showing the first protocol released that supports all three bands.</a:t>
            </a:r>
          </a:p>
          <a:p>
            <a:endParaRPr lang="en-US" dirty="0"/>
          </a:p>
          <a:p>
            <a:r>
              <a:rPr lang="en-US" dirty="0"/>
              <a:t>Animation shows the split in bands, while showing the specs the same.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202917-901C-E148-A7BF-7CFF232DBE20}"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23141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 animation of sliding those two different highlights over to Wi-Fi 7 to show why Wi-Fi 7 is such a big advancement.</a:t>
            </a:r>
          </a:p>
          <a:p>
            <a:endParaRPr lang="en-US" dirty="0"/>
          </a:p>
          <a:p>
            <a:r>
              <a:rPr lang="en-US" dirty="0"/>
              <a:t>All three bands, upgraded specs.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202917-901C-E148-A7BF-7CFF232DBE20}"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1547447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44.svg"/><Relationship Id="rId4" Type="http://schemas.openxmlformats.org/officeDocument/2006/relationships/image" Target="../media/image15.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10.svg"/><Relationship Id="rId2" Type="http://schemas.openxmlformats.org/officeDocument/2006/relationships/image" Target="../media/image19.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28.svg"/><Relationship Id="rId2" Type="http://schemas.openxmlformats.org/officeDocument/2006/relationships/image" Target="../media/image7.png"/><Relationship Id="rId1" Type="http://schemas.openxmlformats.org/officeDocument/2006/relationships/slideMaster" Target="../slideMasters/slideMaster5.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29.png"/><Relationship Id="rId1" Type="http://schemas.openxmlformats.org/officeDocument/2006/relationships/slideMaster" Target="../slideMasters/slideMaster5.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1.jpeg"/><Relationship Id="rId1" Type="http://schemas.openxmlformats.org/officeDocument/2006/relationships/slideMaster" Target="../slideMasters/slideMaster5.xml"/><Relationship Id="rId4" Type="http://schemas.openxmlformats.org/officeDocument/2006/relationships/image" Target="../media/image26.sv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32.png"/><Relationship Id="rId1" Type="http://schemas.openxmlformats.org/officeDocument/2006/relationships/slideMaster" Target="../slideMasters/slideMaster5.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4.jpeg"/><Relationship Id="rId1" Type="http://schemas.openxmlformats.org/officeDocument/2006/relationships/slideMaster" Target="../slideMasters/slideMaster5.xml"/><Relationship Id="rId4" Type="http://schemas.openxmlformats.org/officeDocument/2006/relationships/image" Target="../media/image26.sv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5.jpeg"/><Relationship Id="rId1" Type="http://schemas.openxmlformats.org/officeDocument/2006/relationships/slideMaster" Target="../slideMasters/slideMaster5.xml"/><Relationship Id="rId4" Type="http://schemas.openxmlformats.org/officeDocument/2006/relationships/image" Target="../media/image26.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6.jpeg"/><Relationship Id="rId1" Type="http://schemas.openxmlformats.org/officeDocument/2006/relationships/slideMaster" Target="../slideMasters/slideMaster5.xml"/><Relationship Id="rId4" Type="http://schemas.openxmlformats.org/officeDocument/2006/relationships/image" Target="../media/image26.sv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7.jpeg"/><Relationship Id="rId1" Type="http://schemas.openxmlformats.org/officeDocument/2006/relationships/slideMaster" Target="../slideMasters/slideMaster5.xml"/><Relationship Id="rId4" Type="http://schemas.openxmlformats.org/officeDocument/2006/relationships/image" Target="../media/image26.sv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 Id="rId4" Type="http://schemas.openxmlformats.org/officeDocument/2006/relationships/hyperlink" Target="https://www.commscope.com/trademarks" TargetMode="Externa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 Id="rId4" Type="http://schemas.openxmlformats.org/officeDocument/2006/relationships/hyperlink" Target="https://www.commscope.com/trademarks" TargetMode="External"/></Relationships>
</file>

<file path=ppt/slideLayouts/_rels/slideLayout164.xml.rels><?xml version="1.0" encoding="UTF-8" standalone="yes"?>
<Relationships xmlns="http://schemas.openxmlformats.org/package/2006/relationships"><Relationship Id="rId8" Type="http://schemas.openxmlformats.org/officeDocument/2006/relationships/hyperlink" Target="https://www.commscope.com/trademarks" TargetMode="External"/><Relationship Id="rId3" Type="http://schemas.openxmlformats.org/officeDocument/2006/relationships/image" Target="../media/image28.svg"/><Relationship Id="rId7" Type="http://schemas.openxmlformats.org/officeDocument/2006/relationships/image" Target="../media/image26.svg"/><Relationship Id="rId2" Type="http://schemas.openxmlformats.org/officeDocument/2006/relationships/image" Target="../media/image27.png"/><Relationship Id="rId1" Type="http://schemas.openxmlformats.org/officeDocument/2006/relationships/slideMaster" Target="../slideMasters/slideMaster5.xml"/><Relationship Id="rId6" Type="http://schemas.openxmlformats.org/officeDocument/2006/relationships/image" Target="../media/image25.png"/><Relationship Id="rId5" Type="http://schemas.openxmlformats.org/officeDocument/2006/relationships/image" Target="../media/image53.svg"/><Relationship Id="rId4" Type="http://schemas.openxmlformats.org/officeDocument/2006/relationships/image" Target="../media/image38.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5.xml"/><Relationship Id="rId4" Type="http://schemas.openxmlformats.org/officeDocument/2006/relationships/image" Target="../media/image42.sv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21.png"/><Relationship Id="rId1" Type="http://schemas.openxmlformats.org/officeDocument/2006/relationships/slideMaster" Target="../slideMasters/slideMaster6.xml"/><Relationship Id="rId5" Type="http://schemas.openxmlformats.org/officeDocument/2006/relationships/image" Target="../media/image55.svg"/><Relationship Id="rId4" Type="http://schemas.openxmlformats.org/officeDocument/2006/relationships/image" Target="../media/image2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58.svg"/><Relationship Id="rId2" Type="http://schemas.openxmlformats.org/officeDocument/2006/relationships/image" Target="../media/image7.png"/><Relationship Id="rId1" Type="http://schemas.openxmlformats.org/officeDocument/2006/relationships/slideMaster" Target="../slideMasters/slideMaster6.xml"/><Relationship Id="rId6" Type="http://schemas.openxmlformats.org/officeDocument/2006/relationships/image" Target="../media/image27.png"/><Relationship Id="rId5" Type="http://schemas.openxmlformats.org/officeDocument/2006/relationships/image" Target="../media/image57.svg"/><Relationship Id="rId4" Type="http://schemas.openxmlformats.org/officeDocument/2006/relationships/image" Target="../media/image25.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29.png"/><Relationship Id="rId1" Type="http://schemas.openxmlformats.org/officeDocument/2006/relationships/slideMaster" Target="../slideMasters/slideMaster6.xml"/><Relationship Id="rId5" Type="http://schemas.openxmlformats.org/officeDocument/2006/relationships/image" Target="../media/image57.svg"/><Relationship Id="rId4" Type="http://schemas.openxmlformats.org/officeDocument/2006/relationships/image" Target="../media/image25.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1.jpeg"/><Relationship Id="rId1" Type="http://schemas.openxmlformats.org/officeDocument/2006/relationships/slideMaster" Target="../slideMasters/slideMaster6.xml"/><Relationship Id="rId4" Type="http://schemas.openxmlformats.org/officeDocument/2006/relationships/image" Target="../media/image57.sv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6.xml"/><Relationship Id="rId5" Type="http://schemas.openxmlformats.org/officeDocument/2006/relationships/image" Target="../media/image57.svg"/><Relationship Id="rId4" Type="http://schemas.openxmlformats.org/officeDocument/2006/relationships/image" Target="../media/image25.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4.jpeg"/><Relationship Id="rId1" Type="http://schemas.openxmlformats.org/officeDocument/2006/relationships/slideMaster" Target="../slideMasters/slideMaster6.xml"/><Relationship Id="rId4" Type="http://schemas.openxmlformats.org/officeDocument/2006/relationships/image" Target="../media/image57.sv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5.jpeg"/><Relationship Id="rId1" Type="http://schemas.openxmlformats.org/officeDocument/2006/relationships/slideMaster" Target="../slideMasters/slideMaster6.xml"/><Relationship Id="rId4" Type="http://schemas.openxmlformats.org/officeDocument/2006/relationships/image" Target="../media/image57.sv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6.jpeg"/><Relationship Id="rId1" Type="http://schemas.openxmlformats.org/officeDocument/2006/relationships/slideMaster" Target="../slideMasters/slideMaster6.xml"/><Relationship Id="rId4" Type="http://schemas.openxmlformats.org/officeDocument/2006/relationships/image" Target="../media/image57.sv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7.jpeg"/><Relationship Id="rId1" Type="http://schemas.openxmlformats.org/officeDocument/2006/relationships/slideMaster" Target="../slideMasters/slideMaster6.xml"/><Relationship Id="rId4" Type="http://schemas.openxmlformats.org/officeDocument/2006/relationships/image" Target="../media/image57.sv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58.svg"/><Relationship Id="rId7" Type="http://schemas.openxmlformats.org/officeDocument/2006/relationships/image" Target="../media/image57.svg"/><Relationship Id="rId2" Type="http://schemas.openxmlformats.org/officeDocument/2006/relationships/image" Target="../media/image27.png"/><Relationship Id="rId1" Type="http://schemas.openxmlformats.org/officeDocument/2006/relationships/slideMaster" Target="../slideMasters/slideMaster6.xml"/><Relationship Id="rId6" Type="http://schemas.openxmlformats.org/officeDocument/2006/relationships/image" Target="../media/image25.png"/><Relationship Id="rId5" Type="http://schemas.openxmlformats.org/officeDocument/2006/relationships/image" Target="../media/image60.svg"/><Relationship Id="rId4" Type="http://schemas.openxmlformats.org/officeDocument/2006/relationships/image" Target="../media/image38.png"/></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tags" Target="../tags/tag3.xml"/><Relationship Id="rId7" Type="http://schemas.openxmlformats.org/officeDocument/2006/relationships/slideMaster" Target="../slideMasters/slideMaster6.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61.emf"/></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63.svg"/><Relationship Id="rId4" Type="http://schemas.openxmlformats.org/officeDocument/2006/relationships/image" Target="../media/image1.pn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64.svg"/><Relationship Id="rId7" Type="http://schemas.openxmlformats.org/officeDocument/2006/relationships/image" Target="../media/image65.svg"/><Relationship Id="rId2" Type="http://schemas.openxmlformats.org/officeDocument/2006/relationships/image" Target="../media/image5.png"/><Relationship Id="rId1" Type="http://schemas.openxmlformats.org/officeDocument/2006/relationships/slideMaster" Target="../slideMasters/slideMaster7.xml"/><Relationship Id="rId6" Type="http://schemas.openxmlformats.org/officeDocument/2006/relationships/image" Target="../media/image9.png"/><Relationship Id="rId5" Type="http://schemas.openxmlformats.org/officeDocument/2006/relationships/image" Target="../media/image56.svg"/><Relationship Id="rId4" Type="http://schemas.openxmlformats.org/officeDocument/2006/relationships/image" Target="../media/image7.pn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11.png"/><Relationship Id="rId1" Type="http://schemas.openxmlformats.org/officeDocument/2006/relationships/slideMaster" Target="../slideMasters/slideMaster7.xml"/><Relationship Id="rId5" Type="http://schemas.openxmlformats.org/officeDocument/2006/relationships/image" Target="../media/image65.svg"/><Relationship Id="rId4" Type="http://schemas.openxmlformats.org/officeDocument/2006/relationships/image" Target="../media/image9.pn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9.png"/><Relationship Id="rId1" Type="http://schemas.openxmlformats.org/officeDocument/2006/relationships/slideMaster" Target="../slideMasters/slideMaster7.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69.svg"/><Relationship Id="rId7" Type="http://schemas.openxmlformats.org/officeDocument/2006/relationships/image" Target="../media/image65.svg"/><Relationship Id="rId2" Type="http://schemas.openxmlformats.org/officeDocument/2006/relationships/image" Target="../media/image19.png"/><Relationship Id="rId1" Type="http://schemas.openxmlformats.org/officeDocument/2006/relationships/slideMaster" Target="../slideMasters/slideMaster7.xml"/><Relationship Id="rId6" Type="http://schemas.openxmlformats.org/officeDocument/2006/relationships/image" Target="../media/image9.png"/><Relationship Id="rId5" Type="http://schemas.openxmlformats.org/officeDocument/2006/relationships/image" Target="../media/image64.svg"/><Relationship Id="rId4" Type="http://schemas.openxmlformats.org/officeDocument/2006/relationships/image" Target="../media/image5.png"/></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71.emf"/><Relationship Id="rId1" Type="http://schemas.openxmlformats.org/officeDocument/2006/relationships/slideMaster" Target="../slideMasters/slideMaster7.xml"/><Relationship Id="rId4" Type="http://schemas.openxmlformats.org/officeDocument/2006/relationships/image" Target="../media/image72.png"/></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63.svg"/><Relationship Id="rId4" Type="http://schemas.openxmlformats.org/officeDocument/2006/relationships/image" Target="../media/image1.pn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64.svg"/><Relationship Id="rId7" Type="http://schemas.openxmlformats.org/officeDocument/2006/relationships/image" Target="../media/image65.svg"/><Relationship Id="rId2" Type="http://schemas.openxmlformats.org/officeDocument/2006/relationships/image" Target="../media/image5.png"/><Relationship Id="rId1" Type="http://schemas.openxmlformats.org/officeDocument/2006/relationships/slideMaster" Target="../slideMasters/slideMaster8.xml"/><Relationship Id="rId6" Type="http://schemas.openxmlformats.org/officeDocument/2006/relationships/image" Target="../media/image9.png"/><Relationship Id="rId5" Type="http://schemas.openxmlformats.org/officeDocument/2006/relationships/image" Target="../media/image56.svg"/><Relationship Id="rId4" Type="http://schemas.openxmlformats.org/officeDocument/2006/relationships/image" Target="../media/image7.pn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11.png"/><Relationship Id="rId1" Type="http://schemas.openxmlformats.org/officeDocument/2006/relationships/slideMaster" Target="../slideMasters/slideMaster8.xml"/><Relationship Id="rId5" Type="http://schemas.openxmlformats.org/officeDocument/2006/relationships/image" Target="../media/image65.svg"/><Relationship Id="rId4" Type="http://schemas.openxmlformats.org/officeDocument/2006/relationships/image" Target="../media/image9.pn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73.emf"/></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9.png"/><Relationship Id="rId1" Type="http://schemas.openxmlformats.org/officeDocument/2006/relationships/slideMaster" Target="../slideMasters/slideMaster8.xml"/><Relationship Id="rId6" Type="http://schemas.openxmlformats.org/officeDocument/2006/relationships/image" Target="../media/image73.emf"/><Relationship Id="rId5" Type="http://schemas.openxmlformats.org/officeDocument/2006/relationships/image" Target="../media/image16.svg"/><Relationship Id="rId4" Type="http://schemas.openxmlformats.org/officeDocument/2006/relationships/image" Target="../media/image1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17.png"/><Relationship Id="rId1" Type="http://schemas.openxmlformats.org/officeDocument/2006/relationships/slideMaster" Target="../slideMasters/slideMaster8.xml"/><Relationship Id="rId4" Type="http://schemas.openxmlformats.org/officeDocument/2006/relationships/image" Target="../media/image73.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17.png"/><Relationship Id="rId1" Type="http://schemas.openxmlformats.org/officeDocument/2006/relationships/slideMaster" Target="../slideMasters/slideMaster8.xml"/><Relationship Id="rId4" Type="http://schemas.openxmlformats.org/officeDocument/2006/relationships/image" Target="../media/image73.emf"/></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17.png"/><Relationship Id="rId1" Type="http://schemas.openxmlformats.org/officeDocument/2006/relationships/slideMaster" Target="../slideMasters/slideMaster8.xml"/><Relationship Id="rId4" Type="http://schemas.openxmlformats.org/officeDocument/2006/relationships/image" Target="../media/image73.emf"/></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17.png"/><Relationship Id="rId1" Type="http://schemas.openxmlformats.org/officeDocument/2006/relationships/slideMaster" Target="../slideMasters/slideMaster8.xml"/><Relationship Id="rId4" Type="http://schemas.openxmlformats.org/officeDocument/2006/relationships/image" Target="../media/image73.emf"/></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17.png"/><Relationship Id="rId1" Type="http://schemas.openxmlformats.org/officeDocument/2006/relationships/slideMaster" Target="../slideMasters/slideMaster8.xml"/><Relationship Id="rId4" Type="http://schemas.openxmlformats.org/officeDocument/2006/relationships/image" Target="../media/image73.emf"/></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17.png"/><Relationship Id="rId1" Type="http://schemas.openxmlformats.org/officeDocument/2006/relationships/slideMaster" Target="../slideMasters/slideMaster8.xml"/><Relationship Id="rId4" Type="http://schemas.openxmlformats.org/officeDocument/2006/relationships/image" Target="../media/image73.emf"/></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73.emf"/></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73.emf"/></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17.png"/><Relationship Id="rId1" Type="http://schemas.openxmlformats.org/officeDocument/2006/relationships/slideMaster" Target="../slideMasters/slideMaster8.xml"/><Relationship Id="rId4" Type="http://schemas.openxmlformats.org/officeDocument/2006/relationships/image" Target="../media/image73.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73.emf"/></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69.svg"/><Relationship Id="rId7" Type="http://schemas.openxmlformats.org/officeDocument/2006/relationships/image" Target="../media/image65.svg"/><Relationship Id="rId2" Type="http://schemas.openxmlformats.org/officeDocument/2006/relationships/image" Target="../media/image19.png"/><Relationship Id="rId1" Type="http://schemas.openxmlformats.org/officeDocument/2006/relationships/slideMaster" Target="../slideMasters/slideMaster8.xml"/><Relationship Id="rId6" Type="http://schemas.openxmlformats.org/officeDocument/2006/relationships/image" Target="../media/image9.png"/><Relationship Id="rId5" Type="http://schemas.openxmlformats.org/officeDocument/2006/relationships/image" Target="../media/image64.svg"/><Relationship Id="rId4" Type="http://schemas.openxmlformats.org/officeDocument/2006/relationships/image" Target="../media/image5.png"/></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63.svg"/><Relationship Id="rId4" Type="http://schemas.openxmlformats.org/officeDocument/2006/relationships/image" Target="../media/image1.png"/></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64.svg"/><Relationship Id="rId7" Type="http://schemas.openxmlformats.org/officeDocument/2006/relationships/image" Target="../media/image65.svg"/><Relationship Id="rId2" Type="http://schemas.openxmlformats.org/officeDocument/2006/relationships/image" Target="../media/image5.png"/><Relationship Id="rId1" Type="http://schemas.openxmlformats.org/officeDocument/2006/relationships/slideMaster" Target="../slideMasters/slideMaster9.xml"/><Relationship Id="rId6" Type="http://schemas.openxmlformats.org/officeDocument/2006/relationships/image" Target="../media/image9.png"/><Relationship Id="rId5" Type="http://schemas.openxmlformats.org/officeDocument/2006/relationships/image" Target="../media/image56.svg"/><Relationship Id="rId4" Type="http://schemas.openxmlformats.org/officeDocument/2006/relationships/image" Target="../media/image7.png"/></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11.png"/><Relationship Id="rId1" Type="http://schemas.openxmlformats.org/officeDocument/2006/relationships/slideMaster" Target="../slideMasters/slideMaster9.xml"/><Relationship Id="rId5" Type="http://schemas.openxmlformats.org/officeDocument/2006/relationships/image" Target="../media/image65.svg"/><Relationship Id="rId4" Type="http://schemas.openxmlformats.org/officeDocument/2006/relationships/image" Target="../media/image9.png"/></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9.png"/><Relationship Id="rId1" Type="http://schemas.openxmlformats.org/officeDocument/2006/relationships/slideMaster" Target="../slideMasters/slideMaster9.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10.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69.svg"/><Relationship Id="rId7" Type="http://schemas.openxmlformats.org/officeDocument/2006/relationships/image" Target="../media/image65.svg"/><Relationship Id="rId2" Type="http://schemas.openxmlformats.org/officeDocument/2006/relationships/image" Target="../media/image19.png"/><Relationship Id="rId1" Type="http://schemas.openxmlformats.org/officeDocument/2006/relationships/slideMaster" Target="../slideMasters/slideMaster9.xml"/><Relationship Id="rId6" Type="http://schemas.openxmlformats.org/officeDocument/2006/relationships/image" Target="../media/image9.png"/><Relationship Id="rId5" Type="http://schemas.openxmlformats.org/officeDocument/2006/relationships/image" Target="../media/image64.svg"/><Relationship Id="rId4" Type="http://schemas.openxmlformats.org/officeDocument/2006/relationships/image" Target="../media/image5.png"/></Relationships>
</file>

<file path=ppt/slideLayouts/_rels/slideLayout303.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55.svg"/><Relationship Id="rId7" Type="http://schemas.openxmlformats.org/officeDocument/2006/relationships/image" Target="../media/image75.png"/><Relationship Id="rId2" Type="http://schemas.openxmlformats.org/officeDocument/2006/relationships/image" Target="../media/image23.png"/><Relationship Id="rId1" Type="http://schemas.openxmlformats.org/officeDocument/2006/relationships/slideMaster" Target="../slideMasters/slideMaster9.xml"/><Relationship Id="rId6" Type="http://schemas.openxmlformats.org/officeDocument/2006/relationships/image" Target="../media/image59.svg"/><Relationship Id="rId5" Type="http://schemas.openxmlformats.org/officeDocument/2006/relationships/image" Target="../media/image29.png"/><Relationship Id="rId10" Type="http://schemas.openxmlformats.org/officeDocument/2006/relationships/image" Target="../media/image78.svg"/><Relationship Id="rId4" Type="http://schemas.openxmlformats.org/officeDocument/2006/relationships/image" Target="../media/image74.png"/><Relationship Id="rId9" Type="http://schemas.openxmlformats.org/officeDocument/2006/relationships/image" Target="../media/image77.png"/></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0.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28.svg"/><Relationship Id="rId2" Type="http://schemas.openxmlformats.org/officeDocument/2006/relationships/image" Target="../media/image7.png"/><Relationship Id="rId1" Type="http://schemas.openxmlformats.org/officeDocument/2006/relationships/slideMaster" Target="../slideMasters/slideMaster10.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0.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1.jpeg"/><Relationship Id="rId1" Type="http://schemas.openxmlformats.org/officeDocument/2006/relationships/slideMaster" Target="../slideMasters/slideMaster10.xml"/><Relationship Id="rId4" Type="http://schemas.openxmlformats.org/officeDocument/2006/relationships/image" Target="../media/image26.svg"/></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0.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4.jpeg"/><Relationship Id="rId1" Type="http://schemas.openxmlformats.org/officeDocument/2006/relationships/slideMaster" Target="../slideMasters/slideMaster10.xml"/><Relationship Id="rId4" Type="http://schemas.openxmlformats.org/officeDocument/2006/relationships/image" Target="../media/image26.svg"/></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5.jpeg"/><Relationship Id="rId1" Type="http://schemas.openxmlformats.org/officeDocument/2006/relationships/slideMaster" Target="../slideMasters/slideMaster10.xml"/><Relationship Id="rId4" Type="http://schemas.openxmlformats.org/officeDocument/2006/relationships/image" Target="../media/image26.svg"/></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6.jpeg"/><Relationship Id="rId1" Type="http://schemas.openxmlformats.org/officeDocument/2006/relationships/slideMaster" Target="../slideMasters/slideMaster10.xml"/><Relationship Id="rId4" Type="http://schemas.openxmlformats.org/officeDocument/2006/relationships/image" Target="../media/image26.svg"/></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7.jpeg"/><Relationship Id="rId1" Type="http://schemas.openxmlformats.org/officeDocument/2006/relationships/slideMaster" Target="../slideMasters/slideMaster10.xml"/><Relationship Id="rId4" Type="http://schemas.openxmlformats.org/officeDocument/2006/relationships/image" Target="../media/image26.svg"/></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28.sv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26.svg"/><Relationship Id="rId2" Type="http://schemas.openxmlformats.org/officeDocument/2006/relationships/image" Target="../media/image27.png"/><Relationship Id="rId1" Type="http://schemas.openxmlformats.org/officeDocument/2006/relationships/slideMaster" Target="../slideMasters/slideMaster10.xml"/><Relationship Id="rId6" Type="http://schemas.openxmlformats.org/officeDocument/2006/relationships/image" Target="../media/image25.png"/><Relationship Id="rId5" Type="http://schemas.openxmlformats.org/officeDocument/2006/relationships/image" Target="../media/image39.svg"/><Relationship Id="rId4" Type="http://schemas.openxmlformats.org/officeDocument/2006/relationships/image" Target="../media/image38.png"/></Relationships>
</file>

<file path=ppt/slideLayouts/_rels/slideLayout337.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tags" Target="../tags/tag9.xml"/><Relationship Id="rId7" Type="http://schemas.openxmlformats.org/officeDocument/2006/relationships/slideMaster" Target="../slideMasters/slideMaster10.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image" Target="../media/image61.emf"/></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Master" Target="../slideMasters/slideMaster10.xml"/><Relationship Id="rId5" Type="http://schemas.openxmlformats.org/officeDocument/2006/relationships/image" Target="../media/image82.svg"/><Relationship Id="rId4" Type="http://schemas.openxmlformats.org/officeDocument/2006/relationships/image" Target="../media/image8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1.jpeg"/><Relationship Id="rId1" Type="http://schemas.openxmlformats.org/officeDocument/2006/relationships/slideMaster" Target="../slideMasters/slideMaster2.xml"/><Relationship Id="rId4" Type="http://schemas.openxmlformats.org/officeDocument/2006/relationships/image" Target="../media/image2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2.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4.jpeg"/><Relationship Id="rId1" Type="http://schemas.openxmlformats.org/officeDocument/2006/relationships/slideMaster" Target="../slideMasters/slideMaster2.xml"/><Relationship Id="rId4" Type="http://schemas.openxmlformats.org/officeDocument/2006/relationships/image" Target="../media/image26.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5.jpeg"/><Relationship Id="rId1" Type="http://schemas.openxmlformats.org/officeDocument/2006/relationships/slideMaster" Target="../slideMasters/slideMaster2.xml"/><Relationship Id="rId4" Type="http://schemas.openxmlformats.org/officeDocument/2006/relationships/image" Target="../media/image26.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6.jpeg"/><Relationship Id="rId1" Type="http://schemas.openxmlformats.org/officeDocument/2006/relationships/slideMaster" Target="../slideMasters/slideMaster2.xml"/><Relationship Id="rId4" Type="http://schemas.openxmlformats.org/officeDocument/2006/relationships/image" Target="../media/image26.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7.jpeg"/><Relationship Id="rId1" Type="http://schemas.openxmlformats.org/officeDocument/2006/relationships/slideMaster" Target="../slideMasters/slideMaster2.xml"/><Relationship Id="rId4" Type="http://schemas.openxmlformats.org/officeDocument/2006/relationships/image" Target="../media/image26.sv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hyperlink" Target="https://www.commscope.com/trademarks" TargetMode="Externa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hyperlink" Target="https://www.commscope.com/trademarks" TargetMode="External"/></Relationships>
</file>

<file path=ppt/slideLayouts/_rels/slideLayout64.xml.rels><?xml version="1.0" encoding="UTF-8" standalone="yes"?>
<Relationships xmlns="http://schemas.openxmlformats.org/package/2006/relationships"><Relationship Id="rId8" Type="http://schemas.openxmlformats.org/officeDocument/2006/relationships/hyperlink" Target="https://www.commscope.com/trademarks" TargetMode="External"/><Relationship Id="rId3" Type="http://schemas.openxmlformats.org/officeDocument/2006/relationships/image" Target="../media/image28.svg"/><Relationship Id="rId7" Type="http://schemas.openxmlformats.org/officeDocument/2006/relationships/image" Target="../media/image26.sv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39.svg"/><Relationship Id="rId4" Type="http://schemas.openxmlformats.org/officeDocument/2006/relationships/image" Target="../media/image38.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2.xml"/><Relationship Id="rId4" Type="http://schemas.openxmlformats.org/officeDocument/2006/relationships/image" Target="../media/image42.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44.svg"/><Relationship Id="rId4" Type="http://schemas.openxmlformats.org/officeDocument/2006/relationships/image" Target="../media/image15.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10.svg"/><Relationship Id="rId2" Type="http://schemas.openxmlformats.org/officeDocument/2006/relationships/image" Target="../media/image19.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46.svg"/><Relationship Id="rId4" Type="http://schemas.openxmlformats.org/officeDocument/2006/relationships/image" Target="../media/image7.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10.sv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C76DFBC-F82A-4213-B57F-2C2062653F69}"/>
              </a:ext>
            </a:extLst>
          </p:cNvPr>
          <p:cNvGrpSpPr/>
          <p:nvPr userDrawn="1"/>
        </p:nvGrpSpPr>
        <p:grpSpPr>
          <a:xfrm>
            <a:off x="7315200" y="3349008"/>
            <a:ext cx="4876799" cy="3508991"/>
            <a:chOff x="2679430" y="3963946"/>
            <a:chExt cx="4022159" cy="2894054"/>
          </a:xfrm>
          <a:gradFill flip="none" rotWithShape="1">
            <a:gsLst>
              <a:gs pos="0">
                <a:srgbClr val="EE7203"/>
              </a:gs>
              <a:gs pos="100000">
                <a:srgbClr val="F18700"/>
              </a:gs>
            </a:gsLst>
            <a:lin ang="16200000" scaled="1"/>
            <a:tileRect/>
          </a:gradFill>
        </p:grpSpPr>
        <p:sp>
          <p:nvSpPr>
            <p:cNvPr id="10" name="Freeform: Shape 9">
              <a:extLst>
                <a:ext uri="{FF2B5EF4-FFF2-40B4-BE49-F238E27FC236}">
                  <a16:creationId xmlns:a16="http://schemas.microsoft.com/office/drawing/2014/main" id="{7527C881-7506-4BC1-A00E-448DA3A64539}"/>
                </a:ext>
              </a:extLst>
            </p:cNvPr>
            <p:cNvSpPr/>
            <p:nvPr userDrawn="1"/>
          </p:nvSpPr>
          <p:spPr>
            <a:xfrm>
              <a:off x="5948422" y="3963946"/>
              <a:ext cx="753167" cy="2894054"/>
            </a:xfrm>
            <a:custGeom>
              <a:avLst/>
              <a:gdLst>
                <a:gd name="connsiteX0" fmla="*/ 753167 w 753167"/>
                <a:gd name="connsiteY0" fmla="*/ 0 h 2894054"/>
                <a:gd name="connsiteX1" fmla="*/ 753167 w 753167"/>
                <a:gd name="connsiteY1" fmla="*/ 2894054 h 2894054"/>
                <a:gd name="connsiteX2" fmla="*/ 0 w 753167"/>
                <a:gd name="connsiteY2" fmla="*/ 2894054 h 2894054"/>
                <a:gd name="connsiteX3" fmla="*/ 0 w 753167"/>
                <a:gd name="connsiteY3" fmla="*/ 541923 h 2894054"/>
                <a:gd name="connsiteX4" fmla="*/ 753167 w 753167"/>
                <a:gd name="connsiteY4" fmla="*/ 0 h 289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167" h="2894054">
                  <a:moveTo>
                    <a:pt x="753167" y="0"/>
                  </a:moveTo>
                  <a:lnTo>
                    <a:pt x="753167" y="2894054"/>
                  </a:lnTo>
                  <a:lnTo>
                    <a:pt x="0" y="2894054"/>
                  </a:lnTo>
                  <a:lnTo>
                    <a:pt x="0" y="541923"/>
                  </a:lnTo>
                  <a:lnTo>
                    <a:pt x="75316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1" name="Freeform: Shape 10">
              <a:extLst>
                <a:ext uri="{FF2B5EF4-FFF2-40B4-BE49-F238E27FC236}">
                  <a16:creationId xmlns:a16="http://schemas.microsoft.com/office/drawing/2014/main" id="{DB7DA6A1-B706-44AC-A9EE-77CD82B2781E}"/>
                </a:ext>
              </a:extLst>
            </p:cNvPr>
            <p:cNvSpPr/>
            <p:nvPr userDrawn="1"/>
          </p:nvSpPr>
          <p:spPr>
            <a:xfrm>
              <a:off x="4276879" y="5166668"/>
              <a:ext cx="753167" cy="1691332"/>
            </a:xfrm>
            <a:custGeom>
              <a:avLst/>
              <a:gdLst>
                <a:gd name="connsiteX0" fmla="*/ 753167 w 753167"/>
                <a:gd name="connsiteY0" fmla="*/ 0 h 1691332"/>
                <a:gd name="connsiteX1" fmla="*/ 753167 w 753167"/>
                <a:gd name="connsiteY1" fmla="*/ 1691332 h 1691332"/>
                <a:gd name="connsiteX2" fmla="*/ 0 w 753167"/>
                <a:gd name="connsiteY2" fmla="*/ 1691332 h 1691332"/>
                <a:gd name="connsiteX3" fmla="*/ 0 w 753167"/>
                <a:gd name="connsiteY3" fmla="*/ 541925 h 1691332"/>
                <a:gd name="connsiteX4" fmla="*/ 753167 w 753167"/>
                <a:gd name="connsiteY4" fmla="*/ 0 h 169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167" h="1691332">
                  <a:moveTo>
                    <a:pt x="753167" y="0"/>
                  </a:moveTo>
                  <a:lnTo>
                    <a:pt x="753167" y="1691332"/>
                  </a:lnTo>
                  <a:lnTo>
                    <a:pt x="0" y="1691332"/>
                  </a:lnTo>
                  <a:lnTo>
                    <a:pt x="0" y="541925"/>
                  </a:lnTo>
                  <a:lnTo>
                    <a:pt x="75316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2" name="Freeform: Shape 11">
              <a:extLst>
                <a:ext uri="{FF2B5EF4-FFF2-40B4-BE49-F238E27FC236}">
                  <a16:creationId xmlns:a16="http://schemas.microsoft.com/office/drawing/2014/main" id="{341B5CB8-D876-42A7-88F7-CA348029B9F6}"/>
                </a:ext>
              </a:extLst>
            </p:cNvPr>
            <p:cNvSpPr/>
            <p:nvPr userDrawn="1"/>
          </p:nvSpPr>
          <p:spPr>
            <a:xfrm>
              <a:off x="2679430" y="6325019"/>
              <a:ext cx="740737" cy="532981"/>
            </a:xfrm>
            <a:custGeom>
              <a:avLst/>
              <a:gdLst>
                <a:gd name="connsiteX0" fmla="*/ 740737 w 740737"/>
                <a:gd name="connsiteY0" fmla="*/ 0 h 532981"/>
                <a:gd name="connsiteX1" fmla="*/ 740737 w 740737"/>
                <a:gd name="connsiteY1" fmla="*/ 532981 h 532981"/>
                <a:gd name="connsiteX2" fmla="*/ 0 w 740737"/>
                <a:gd name="connsiteY2" fmla="*/ 532981 h 532981"/>
                <a:gd name="connsiteX3" fmla="*/ 740737 w 740737"/>
                <a:gd name="connsiteY3" fmla="*/ 0 h 532981"/>
              </a:gdLst>
              <a:ahLst/>
              <a:cxnLst>
                <a:cxn ang="0">
                  <a:pos x="connsiteX0" y="connsiteY0"/>
                </a:cxn>
                <a:cxn ang="0">
                  <a:pos x="connsiteX1" y="connsiteY1"/>
                </a:cxn>
                <a:cxn ang="0">
                  <a:pos x="connsiteX2" y="connsiteY2"/>
                </a:cxn>
                <a:cxn ang="0">
                  <a:pos x="connsiteX3" y="connsiteY3"/>
                </a:cxn>
              </a:cxnLst>
              <a:rect l="l" t="t" r="r" b="b"/>
              <a:pathLst>
                <a:path w="740737" h="532981">
                  <a:moveTo>
                    <a:pt x="740737" y="0"/>
                  </a:moveTo>
                  <a:lnTo>
                    <a:pt x="740737" y="532981"/>
                  </a:lnTo>
                  <a:lnTo>
                    <a:pt x="0" y="532981"/>
                  </a:lnTo>
                  <a:lnTo>
                    <a:pt x="74073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grpSp>
      <p:cxnSp>
        <p:nvCxnSpPr>
          <p:cNvPr id="18" name="Straight Connector 17">
            <a:extLst>
              <a:ext uri="{FF2B5EF4-FFF2-40B4-BE49-F238E27FC236}">
                <a16:creationId xmlns:a16="http://schemas.microsoft.com/office/drawing/2014/main" id="{18CB95FC-1B2F-45BF-9EAB-B0F3B42BB87A}"/>
              </a:ext>
            </a:extLst>
          </p:cNvPr>
          <p:cNvCxnSpPr>
            <a:cxnSpLocks/>
          </p:cNvCxnSpPr>
          <p:nvPr userDrawn="1"/>
        </p:nvCxnSpPr>
        <p:spPr>
          <a:xfrm>
            <a:off x="3581400" y="3963947"/>
            <a:ext cx="8610600" cy="0"/>
          </a:xfrm>
          <a:prstGeom prst="line">
            <a:avLst/>
          </a:prstGeom>
          <a:ln>
            <a:noFill/>
          </a:ln>
        </p:spPr>
        <p:style>
          <a:lnRef idx="1">
            <a:schemeClr val="accent1"/>
          </a:lnRef>
          <a:fillRef idx="0">
            <a:schemeClr val="accent1"/>
          </a:fillRef>
          <a:effectRef idx="0">
            <a:schemeClr val="accent1"/>
          </a:effectRef>
          <a:fontRef idx="minor">
            <a:schemeClr val="tx1"/>
          </a:fontRef>
        </p:style>
      </p:cxnSp>
      <p:pic>
        <p:nvPicPr>
          <p:cNvPr id="3" name="Graphic 2">
            <a:extLst>
              <a:ext uri="{FF2B5EF4-FFF2-40B4-BE49-F238E27FC236}">
                <a16:creationId xmlns:a16="http://schemas.microsoft.com/office/drawing/2014/main" id="{F61C1DFE-956F-4774-B20B-B73F35333F7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9601" y="499714"/>
            <a:ext cx="2316725" cy="871886"/>
          </a:xfrm>
          <a:prstGeom prst="rect">
            <a:avLst/>
          </a:prstGeom>
        </p:spPr>
      </p:pic>
      <p:sp>
        <p:nvSpPr>
          <p:cNvPr id="22" name="Text Placeholder 16">
            <a:extLst>
              <a:ext uri="{FF2B5EF4-FFF2-40B4-BE49-F238E27FC236}">
                <a16:creationId xmlns:a16="http://schemas.microsoft.com/office/drawing/2014/main" id="{E178E8B8-85D1-9B41-9005-524B14839F49}"/>
              </a:ext>
            </a:extLst>
          </p:cNvPr>
          <p:cNvSpPr>
            <a:spLocks noGrp="1"/>
          </p:cNvSpPr>
          <p:nvPr>
            <p:ph type="body" sz="quarter" idx="16" hasCustomPrompt="1"/>
          </p:nvPr>
        </p:nvSpPr>
        <p:spPr>
          <a:xfrm>
            <a:off x="685800" y="5120640"/>
            <a:ext cx="4910328" cy="676656"/>
          </a:xfrm>
        </p:spPr>
        <p:txBody>
          <a:bodyPr wrap="square" lIns="0" tIns="0" rIns="0" bIns="0" anchor="b" anchorCtr="0">
            <a:normAutofit/>
          </a:bodyPr>
          <a:lstStyle>
            <a:lvl1pPr marL="0" indent="0" algn="l">
              <a:spcBef>
                <a:spcPts val="0"/>
              </a:spcBef>
              <a:buFontTx/>
              <a:buNone/>
              <a:defRPr sz="2000" b="1" baseline="0">
                <a:solidFill>
                  <a:schemeClr val="tx1"/>
                </a:solidFill>
              </a:defRPr>
            </a:lvl1pPr>
          </a:lstStyle>
          <a:p>
            <a:pPr lvl="0"/>
            <a:r>
              <a:rPr lang="en-US"/>
              <a:t>Speaker Name</a:t>
            </a:r>
          </a:p>
        </p:txBody>
      </p:sp>
      <p:sp>
        <p:nvSpPr>
          <p:cNvPr id="23" name="Text Placeholder 16">
            <a:extLst>
              <a:ext uri="{FF2B5EF4-FFF2-40B4-BE49-F238E27FC236}">
                <a16:creationId xmlns:a16="http://schemas.microsoft.com/office/drawing/2014/main" id="{0DEE2036-6E56-E746-84CE-C72530B73471}"/>
              </a:ext>
            </a:extLst>
          </p:cNvPr>
          <p:cNvSpPr>
            <a:spLocks noGrp="1"/>
          </p:cNvSpPr>
          <p:nvPr>
            <p:ph type="body" sz="quarter" idx="17" hasCustomPrompt="1"/>
          </p:nvPr>
        </p:nvSpPr>
        <p:spPr>
          <a:xfrm>
            <a:off x="685800" y="5888736"/>
            <a:ext cx="4910328" cy="249299"/>
          </a:xfrm>
        </p:spPr>
        <p:txBody>
          <a:bodyPr wrap="square" lIns="0" tIns="0" rIns="0" bIns="0" anchor="t" anchorCtr="0">
            <a:normAutofit/>
          </a:bodyPr>
          <a:lstStyle>
            <a:lvl1pPr marL="0" indent="0" algn="l">
              <a:lnSpc>
                <a:spcPct val="90000"/>
              </a:lnSpc>
              <a:spcBef>
                <a:spcPts val="0"/>
              </a:spcBef>
              <a:buFontTx/>
              <a:buNone/>
              <a:defRPr sz="1800" b="0" baseline="0">
                <a:solidFill>
                  <a:schemeClr val="tx1">
                    <a:lumMod val="65000"/>
                    <a:lumOff val="35000"/>
                  </a:schemeClr>
                </a:solidFill>
              </a:defRPr>
            </a:lvl1pPr>
          </a:lstStyle>
          <a:p>
            <a:pPr lvl="0"/>
            <a:r>
              <a:rPr lang="en-US"/>
              <a:t>Speaker Title</a:t>
            </a:r>
          </a:p>
        </p:txBody>
      </p:sp>
      <p:sp>
        <p:nvSpPr>
          <p:cNvPr id="24" name="Title 1">
            <a:extLst>
              <a:ext uri="{FF2B5EF4-FFF2-40B4-BE49-F238E27FC236}">
                <a16:creationId xmlns:a16="http://schemas.microsoft.com/office/drawing/2014/main" id="{7C7361B2-7DBB-5348-8A0B-1D9A06C04C06}"/>
              </a:ext>
            </a:extLst>
          </p:cNvPr>
          <p:cNvSpPr>
            <a:spLocks noGrp="1"/>
          </p:cNvSpPr>
          <p:nvPr>
            <p:ph type="ctrTitle" hasCustomPrompt="1"/>
          </p:nvPr>
        </p:nvSpPr>
        <p:spPr>
          <a:xfrm>
            <a:off x="685800" y="1799030"/>
            <a:ext cx="7804759" cy="1026717"/>
          </a:xfrm>
        </p:spPr>
        <p:txBody>
          <a:bodyPr anchor="b"/>
          <a:lstStyle>
            <a:lvl1pPr algn="l">
              <a:defRPr sz="3200">
                <a:solidFill>
                  <a:schemeClr val="tx1"/>
                </a:solidFill>
              </a:defRPr>
            </a:lvl1pPr>
          </a:lstStyle>
          <a:p>
            <a:r>
              <a:rPr lang="en-US"/>
              <a:t>Presentation Title Goes Here</a:t>
            </a:r>
          </a:p>
        </p:txBody>
      </p:sp>
      <p:sp>
        <p:nvSpPr>
          <p:cNvPr id="25" name="Subtitle 2">
            <a:extLst>
              <a:ext uri="{FF2B5EF4-FFF2-40B4-BE49-F238E27FC236}">
                <a16:creationId xmlns:a16="http://schemas.microsoft.com/office/drawing/2014/main" id="{65860A9C-589A-9843-BA4F-63DD0D6E6D0A}"/>
              </a:ext>
            </a:extLst>
          </p:cNvPr>
          <p:cNvSpPr>
            <a:spLocks noGrp="1"/>
          </p:cNvSpPr>
          <p:nvPr>
            <p:ph type="subTitle" idx="1"/>
          </p:nvPr>
        </p:nvSpPr>
        <p:spPr>
          <a:xfrm>
            <a:off x="685801" y="2861532"/>
            <a:ext cx="7804757" cy="477828"/>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6" name="Text Placeholder 5">
            <a:extLst>
              <a:ext uri="{FF2B5EF4-FFF2-40B4-BE49-F238E27FC236}">
                <a16:creationId xmlns:a16="http://schemas.microsoft.com/office/drawing/2014/main" id="{BE24548F-E784-DA4F-8008-2086EA8567BA}"/>
              </a:ext>
            </a:extLst>
          </p:cNvPr>
          <p:cNvSpPr>
            <a:spLocks noGrp="1"/>
          </p:cNvSpPr>
          <p:nvPr>
            <p:ph type="body" sz="quarter" idx="13" hasCustomPrompt="1"/>
          </p:nvPr>
        </p:nvSpPr>
        <p:spPr>
          <a:xfrm>
            <a:off x="685800" y="3580521"/>
            <a:ext cx="4756976" cy="246063"/>
          </a:xfrm>
        </p:spPr>
        <p:txBody>
          <a:bodyPr>
            <a:normAutofit/>
          </a:bodyPr>
          <a:lstStyle>
            <a:lvl1pPr marL="0" indent="0">
              <a:buNone/>
              <a:defRPr sz="12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pic>
        <p:nvPicPr>
          <p:cNvPr id="16" name="Graphic 15">
            <a:extLst>
              <a:ext uri="{FF2B5EF4-FFF2-40B4-BE49-F238E27FC236}">
                <a16:creationId xmlns:a16="http://schemas.microsoft.com/office/drawing/2014/main" id="{6D85E297-7136-8A4B-B3FC-7E48799BD02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7200" y="76200"/>
            <a:ext cx="2794000" cy="1371600"/>
          </a:xfrm>
          <a:prstGeom prst="rect">
            <a:avLst/>
          </a:prstGeom>
        </p:spPr>
      </p:pic>
    </p:spTree>
    <p:extLst>
      <p:ext uri="{BB962C8B-B14F-4D97-AF65-F5344CB8AC3E}">
        <p14:creationId xmlns:p14="http://schemas.microsoft.com/office/powerpoint/2010/main" val="121975805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_3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83097" y="1219200"/>
            <a:ext cx="3383280" cy="52273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11044" y="1219200"/>
            <a:ext cx="3383280" cy="52273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quarter" idx="13"/>
          </p:nvPr>
        </p:nvSpPr>
        <p:spPr>
          <a:xfrm>
            <a:off x="8236471" y="1219208"/>
            <a:ext cx="3383280" cy="52270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CA57AFFF-55D9-E344-AC7D-BE64EA3C5E97}"/>
              </a:ext>
            </a:extLst>
          </p:cNvPr>
          <p:cNvSpPr>
            <a:spLocks noGrp="1"/>
          </p:cNvSpPr>
          <p:nvPr>
            <p:ph type="ftr" sz="quarter" idx="14"/>
          </p:nvPr>
        </p:nvSpPr>
        <p:spPr/>
        <p:txBody>
          <a:bodyPr/>
          <a:lstStyle/>
          <a:p>
            <a:r>
              <a:rPr lang="en-US"/>
              <a:t>© 2023 CommScope, Inc. </a:t>
            </a:r>
          </a:p>
        </p:txBody>
      </p:sp>
      <p:sp>
        <p:nvSpPr>
          <p:cNvPr id="5" name="Slide Number Placeholder 4">
            <a:extLst>
              <a:ext uri="{FF2B5EF4-FFF2-40B4-BE49-F238E27FC236}">
                <a16:creationId xmlns:a16="http://schemas.microsoft.com/office/drawing/2014/main" id="{85C76FD6-57BE-D349-BC2A-7D33EC1A1806}"/>
              </a:ext>
            </a:extLst>
          </p:cNvPr>
          <p:cNvSpPr>
            <a:spLocks noGrp="1"/>
          </p:cNvSpPr>
          <p:nvPr>
            <p:ph type="sldNum" sz="quarter" idx="15"/>
          </p:nvPr>
        </p:nvSpPr>
        <p:spPr/>
        <p:txBody>
          <a:bodyPr/>
          <a:lstStyle/>
          <a:p>
            <a:fld id="{7FE2BEB5-2653-6044-B03D-162392F9D4CA}" type="slidenum">
              <a:rPr lang="en-US" smtClean="0"/>
              <a:pPr/>
              <a:t>‹#›</a:t>
            </a:fld>
            <a:endParaRPr lang="en-US"/>
          </a:p>
        </p:txBody>
      </p:sp>
      <p:sp>
        <p:nvSpPr>
          <p:cNvPr id="8" name="Title 1">
            <a:extLst>
              <a:ext uri="{FF2B5EF4-FFF2-40B4-BE49-F238E27FC236}">
                <a16:creationId xmlns:a16="http://schemas.microsoft.com/office/drawing/2014/main" id="{3FD83ABC-1095-3C43-84BF-C4D988B667EA}"/>
              </a:ext>
            </a:extLst>
          </p:cNvPr>
          <p:cNvSpPr>
            <a:spLocks noGrp="1"/>
          </p:cNvSpPr>
          <p:nvPr>
            <p:ph type="title"/>
          </p:nvPr>
        </p:nvSpPr>
        <p:spPr>
          <a:xfrm>
            <a:off x="583096" y="148303"/>
            <a:ext cx="9551504" cy="842297"/>
          </a:xfrm>
        </p:spPr>
        <p:txBody>
          <a:bodyPr/>
          <a:lstStyle/>
          <a:p>
            <a:r>
              <a:rPr lang="en-US"/>
              <a:t>Click to edit Master title style</a:t>
            </a:r>
          </a:p>
        </p:txBody>
      </p:sp>
    </p:spTree>
    <p:extLst>
      <p:ext uri="{BB962C8B-B14F-4D97-AF65-F5344CB8AC3E}">
        <p14:creationId xmlns:p14="http://schemas.microsoft.com/office/powerpoint/2010/main" val="162364504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ransition Slide 1">
    <p:bg>
      <p:bgPr>
        <a:solidFill>
          <a:schemeClr val="tx2"/>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EDE8E23-9A9C-164B-A191-D3E87AE5A2D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482487" y="177536"/>
            <a:ext cx="2273425" cy="1126472"/>
          </a:xfrm>
          <a:prstGeom prst="rect">
            <a:avLst/>
          </a:prstGeom>
        </p:spPr>
      </p:pic>
      <p:grpSp>
        <p:nvGrpSpPr>
          <p:cNvPr id="6" name="Group 5">
            <a:extLst>
              <a:ext uri="{FF2B5EF4-FFF2-40B4-BE49-F238E27FC236}">
                <a16:creationId xmlns:a16="http://schemas.microsoft.com/office/drawing/2014/main" id="{5CEBF5B5-D1DB-324F-98E3-78BA552E7073}"/>
              </a:ext>
            </a:extLst>
          </p:cNvPr>
          <p:cNvGrpSpPr/>
          <p:nvPr userDrawn="1"/>
        </p:nvGrpSpPr>
        <p:grpSpPr>
          <a:xfrm>
            <a:off x="7664986" y="1828697"/>
            <a:ext cx="4512513" cy="5029303"/>
            <a:chOff x="6624660" y="1016034"/>
            <a:chExt cx="2040954" cy="2274691"/>
          </a:xfrm>
          <a:gradFill flip="none" rotWithShape="1">
            <a:gsLst>
              <a:gs pos="0">
                <a:srgbClr val="F7A027">
                  <a:alpha val="45437"/>
                </a:srgbClr>
              </a:gs>
              <a:gs pos="100000">
                <a:srgbClr val="EE7203">
                  <a:alpha val="14992"/>
                </a:srgbClr>
              </a:gs>
            </a:gsLst>
            <a:lin ang="5400000" scaled="1"/>
            <a:tileRect/>
          </a:gradFill>
        </p:grpSpPr>
        <p:sp>
          <p:nvSpPr>
            <p:cNvPr id="8" name="Freeform: Shape 27">
              <a:extLst>
                <a:ext uri="{FF2B5EF4-FFF2-40B4-BE49-F238E27FC236}">
                  <a16:creationId xmlns:a16="http://schemas.microsoft.com/office/drawing/2014/main" id="{42502FB2-B60F-5042-B009-A85ED0D531E6}"/>
                </a:ext>
              </a:extLst>
            </p:cNvPr>
            <p:cNvSpPr/>
            <p:nvPr userDrawn="1"/>
          </p:nvSpPr>
          <p:spPr>
            <a:xfrm>
              <a:off x="8284614" y="1016034"/>
              <a:ext cx="381000" cy="2274690"/>
            </a:xfrm>
            <a:custGeom>
              <a:avLst/>
              <a:gdLst>
                <a:gd name="connsiteX0" fmla="*/ 381000 w 381000"/>
                <a:gd name="connsiteY0" fmla="*/ 0 h 2274690"/>
                <a:gd name="connsiteX1" fmla="*/ 381000 w 381000"/>
                <a:gd name="connsiteY1" fmla="*/ 2274690 h 2274690"/>
                <a:gd name="connsiteX2" fmla="*/ 0 w 381000"/>
                <a:gd name="connsiteY2" fmla="*/ 2274690 h 2274690"/>
                <a:gd name="connsiteX3" fmla="*/ 0 w 381000"/>
                <a:gd name="connsiteY3" fmla="*/ 274139 h 2274690"/>
                <a:gd name="connsiteX4" fmla="*/ 381000 w 381000"/>
                <a:gd name="connsiteY4" fmla="*/ 0 h 2274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2274690">
                  <a:moveTo>
                    <a:pt x="381000" y="0"/>
                  </a:moveTo>
                  <a:lnTo>
                    <a:pt x="381000" y="2274690"/>
                  </a:lnTo>
                  <a:lnTo>
                    <a:pt x="0" y="2274690"/>
                  </a:lnTo>
                  <a:lnTo>
                    <a:pt x="0" y="274139"/>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9" name="Freeform: Shape 28">
              <a:extLst>
                <a:ext uri="{FF2B5EF4-FFF2-40B4-BE49-F238E27FC236}">
                  <a16:creationId xmlns:a16="http://schemas.microsoft.com/office/drawing/2014/main" id="{1AFD6245-0778-FD4A-90EA-916814FF605C}"/>
                </a:ext>
              </a:extLst>
            </p:cNvPr>
            <p:cNvSpPr/>
            <p:nvPr userDrawn="1"/>
          </p:nvSpPr>
          <p:spPr>
            <a:xfrm>
              <a:off x="7439040" y="1624448"/>
              <a:ext cx="381000" cy="1666277"/>
            </a:xfrm>
            <a:custGeom>
              <a:avLst/>
              <a:gdLst>
                <a:gd name="connsiteX0" fmla="*/ 381000 w 381000"/>
                <a:gd name="connsiteY0" fmla="*/ 0 h 1666277"/>
                <a:gd name="connsiteX1" fmla="*/ 381000 w 381000"/>
                <a:gd name="connsiteY1" fmla="*/ 1666277 h 1666277"/>
                <a:gd name="connsiteX2" fmla="*/ 0 w 381000"/>
                <a:gd name="connsiteY2" fmla="*/ 1666277 h 1666277"/>
                <a:gd name="connsiteX3" fmla="*/ 0 w 381000"/>
                <a:gd name="connsiteY3" fmla="*/ 274140 h 1666277"/>
                <a:gd name="connsiteX4" fmla="*/ 381000 w 381000"/>
                <a:gd name="connsiteY4" fmla="*/ 0 h 1666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666277">
                  <a:moveTo>
                    <a:pt x="381000" y="0"/>
                  </a:moveTo>
                  <a:lnTo>
                    <a:pt x="381000" y="1666277"/>
                  </a:lnTo>
                  <a:lnTo>
                    <a:pt x="0" y="1666277"/>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0" name="Freeform: Shape 29">
              <a:extLst>
                <a:ext uri="{FF2B5EF4-FFF2-40B4-BE49-F238E27FC236}">
                  <a16:creationId xmlns:a16="http://schemas.microsoft.com/office/drawing/2014/main" id="{819EE901-2586-6A49-ADDA-D21A7CC6AD79}"/>
                </a:ext>
              </a:extLst>
            </p:cNvPr>
            <p:cNvSpPr/>
            <p:nvPr userDrawn="1"/>
          </p:nvSpPr>
          <p:spPr>
            <a:xfrm>
              <a:off x="6624660" y="2210416"/>
              <a:ext cx="381000" cy="1080309"/>
            </a:xfrm>
            <a:custGeom>
              <a:avLst/>
              <a:gdLst>
                <a:gd name="connsiteX0" fmla="*/ 381000 w 381000"/>
                <a:gd name="connsiteY0" fmla="*/ 0 h 1080309"/>
                <a:gd name="connsiteX1" fmla="*/ 381000 w 381000"/>
                <a:gd name="connsiteY1" fmla="*/ 1080309 h 1080309"/>
                <a:gd name="connsiteX2" fmla="*/ 0 w 381000"/>
                <a:gd name="connsiteY2" fmla="*/ 1080309 h 1080309"/>
                <a:gd name="connsiteX3" fmla="*/ 0 w 381000"/>
                <a:gd name="connsiteY3" fmla="*/ 274140 h 1080309"/>
                <a:gd name="connsiteX4" fmla="*/ 381000 w 381000"/>
                <a:gd name="connsiteY4" fmla="*/ 0 h 108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080309">
                  <a:moveTo>
                    <a:pt x="381000" y="0"/>
                  </a:moveTo>
                  <a:lnTo>
                    <a:pt x="381000" y="1080309"/>
                  </a:lnTo>
                  <a:lnTo>
                    <a:pt x="0" y="1080309"/>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grpSp>
      <p:sp>
        <p:nvSpPr>
          <p:cNvPr id="13" name="Title 1">
            <a:extLst>
              <a:ext uri="{FF2B5EF4-FFF2-40B4-BE49-F238E27FC236}">
                <a16:creationId xmlns:a16="http://schemas.microsoft.com/office/drawing/2014/main" id="{04FF0B24-DF11-7045-8BB9-B09B7EE380AF}"/>
              </a:ext>
            </a:extLst>
          </p:cNvPr>
          <p:cNvSpPr>
            <a:spLocks noGrp="1"/>
          </p:cNvSpPr>
          <p:nvPr>
            <p:ph type="title" hasCustomPrompt="1"/>
          </p:nvPr>
        </p:nvSpPr>
        <p:spPr>
          <a:xfrm>
            <a:off x="494878" y="1982852"/>
            <a:ext cx="7605587" cy="1141348"/>
          </a:xfrm>
        </p:spPr>
        <p:txBody>
          <a:bodyPr anchor="ctr">
            <a:normAutofit/>
          </a:bodyPr>
          <a:lstStyle>
            <a:lvl1pPr algn="l">
              <a:lnSpc>
                <a:spcPct val="80000"/>
              </a:lnSpc>
              <a:defRPr sz="4400" b="0" cap="none" baseline="0">
                <a:solidFill>
                  <a:schemeClr val="bg1"/>
                </a:solidFill>
              </a:defRPr>
            </a:lvl1pPr>
          </a:lstStyle>
          <a:p>
            <a:r>
              <a:rPr lang="en-US"/>
              <a:t>Section Title Goes Here</a:t>
            </a:r>
            <a:endParaRPr/>
          </a:p>
        </p:txBody>
      </p:sp>
    </p:spTree>
    <p:extLst>
      <p:ext uri="{BB962C8B-B14F-4D97-AF65-F5344CB8AC3E}">
        <p14:creationId xmlns:p14="http://schemas.microsoft.com/office/powerpoint/2010/main" val="306621631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ransition Slide 2">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8CD7047-C826-5545-9D5F-1B760482415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482486" y="177536"/>
            <a:ext cx="2273427" cy="1126472"/>
          </a:xfrm>
          <a:prstGeom prst="rect">
            <a:avLst/>
          </a:prstGeom>
        </p:spPr>
      </p:pic>
      <p:pic>
        <p:nvPicPr>
          <p:cNvPr id="7" name="Graphic 6">
            <a:extLst>
              <a:ext uri="{FF2B5EF4-FFF2-40B4-BE49-F238E27FC236}">
                <a16:creationId xmlns:a16="http://schemas.microsoft.com/office/drawing/2014/main" id="{64EDCBB9-A677-4D40-B8D7-5F2AF924368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1613"/>
          <a:stretch/>
        </p:blipFill>
        <p:spPr>
          <a:xfrm>
            <a:off x="5852479" y="2209800"/>
            <a:ext cx="5741964" cy="4648200"/>
          </a:xfrm>
          <a:prstGeom prst="rect">
            <a:avLst/>
          </a:prstGeom>
        </p:spPr>
      </p:pic>
      <p:sp>
        <p:nvSpPr>
          <p:cNvPr id="8" name="Title 1">
            <a:extLst>
              <a:ext uri="{FF2B5EF4-FFF2-40B4-BE49-F238E27FC236}">
                <a16:creationId xmlns:a16="http://schemas.microsoft.com/office/drawing/2014/main" id="{3A98C8EF-458C-DA44-9401-3A70B5125E4C}"/>
              </a:ext>
            </a:extLst>
          </p:cNvPr>
          <p:cNvSpPr>
            <a:spLocks noGrp="1"/>
          </p:cNvSpPr>
          <p:nvPr>
            <p:ph type="title" hasCustomPrompt="1"/>
          </p:nvPr>
        </p:nvSpPr>
        <p:spPr>
          <a:xfrm>
            <a:off x="624013" y="1982852"/>
            <a:ext cx="7605587" cy="1141348"/>
          </a:xfrm>
        </p:spPr>
        <p:txBody>
          <a:bodyPr anchor="ctr">
            <a:normAutofit/>
          </a:bodyPr>
          <a:lstStyle>
            <a:lvl1pPr algn="l">
              <a:lnSpc>
                <a:spcPct val="80000"/>
              </a:lnSpc>
              <a:defRPr sz="4400" b="0" cap="none" baseline="0">
                <a:solidFill>
                  <a:schemeClr val="tx1"/>
                </a:solidFill>
              </a:defRPr>
            </a:lvl1pPr>
          </a:lstStyle>
          <a:p>
            <a:r>
              <a:rPr lang="en-US"/>
              <a:t>Section Title Goes Here</a:t>
            </a:r>
            <a:endParaRPr/>
          </a:p>
        </p:txBody>
      </p:sp>
    </p:spTree>
    <p:extLst>
      <p:ext uri="{BB962C8B-B14F-4D97-AF65-F5344CB8AC3E}">
        <p14:creationId xmlns:p14="http://schemas.microsoft.com/office/powerpoint/2010/main" val="188258430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B2E0928-1654-C049-B836-DD62F005AE4A}"/>
              </a:ext>
            </a:extLst>
          </p:cNvPr>
          <p:cNvSpPr>
            <a:spLocks noGrp="1"/>
          </p:cNvSpPr>
          <p:nvPr>
            <p:ph type="ftr" sz="quarter" idx="10"/>
          </p:nvPr>
        </p:nvSpPr>
        <p:spPr/>
        <p:txBody>
          <a:bodyPr/>
          <a:lstStyle/>
          <a:p>
            <a:r>
              <a:rPr lang="en-US"/>
              <a:t>© 2022 CommScope, Inc. | CommScope Confidential</a:t>
            </a:r>
          </a:p>
        </p:txBody>
      </p:sp>
      <p:sp>
        <p:nvSpPr>
          <p:cNvPr id="4" name="Slide Number Placeholder 3">
            <a:extLst>
              <a:ext uri="{FF2B5EF4-FFF2-40B4-BE49-F238E27FC236}">
                <a16:creationId xmlns:a16="http://schemas.microsoft.com/office/drawing/2014/main" id="{CE57643D-58FD-154D-9A4D-951CD9DE1756}"/>
              </a:ext>
            </a:extLst>
          </p:cNvPr>
          <p:cNvSpPr>
            <a:spLocks noGrp="1"/>
          </p:cNvSpPr>
          <p:nvPr>
            <p:ph type="sldNum" sz="quarter" idx="11"/>
          </p:nvPr>
        </p:nvSpPr>
        <p:spPr/>
        <p:txBody>
          <a:bodyPr/>
          <a:lstStyle/>
          <a:p>
            <a:fld id="{7FE2BEB5-2653-6044-B03D-162392F9D4CA}" type="slidenum">
              <a:rPr lang="en-US" smtClean="0"/>
              <a:pPr/>
              <a:t>‹#›</a:t>
            </a:fld>
            <a:endParaRPr lang="en-US"/>
          </a:p>
        </p:txBody>
      </p:sp>
      <p:sp>
        <p:nvSpPr>
          <p:cNvPr id="6" name="Title 1">
            <a:extLst>
              <a:ext uri="{FF2B5EF4-FFF2-40B4-BE49-F238E27FC236}">
                <a16:creationId xmlns:a16="http://schemas.microsoft.com/office/drawing/2014/main" id="{D7C43EDA-BAA0-D34B-9BED-7D041695D276}"/>
              </a:ext>
            </a:extLst>
          </p:cNvPr>
          <p:cNvSpPr>
            <a:spLocks noGrp="1"/>
          </p:cNvSpPr>
          <p:nvPr>
            <p:ph type="title"/>
          </p:nvPr>
        </p:nvSpPr>
        <p:spPr>
          <a:xfrm>
            <a:off x="583096" y="142125"/>
            <a:ext cx="9399104" cy="848475"/>
          </a:xfrm>
        </p:spPr>
        <p:txBody>
          <a:bodyPr/>
          <a:lstStyle/>
          <a:p>
            <a:r>
              <a:rPr lang="en-US"/>
              <a:t>Click to edit Master title style</a:t>
            </a:r>
          </a:p>
        </p:txBody>
      </p:sp>
    </p:spTree>
    <p:extLst>
      <p:ext uri="{BB962C8B-B14F-4D97-AF65-F5344CB8AC3E}">
        <p14:creationId xmlns:p14="http://schemas.microsoft.com/office/powerpoint/2010/main" val="303464899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3096" y="142125"/>
            <a:ext cx="9399104" cy="834820"/>
          </a:xfrm>
        </p:spPr>
        <p:txBody>
          <a:bodyPr/>
          <a:lstStyle/>
          <a:p>
            <a:r>
              <a:rPr lang="en-US"/>
              <a:t>Click to edit Master title style</a:t>
            </a:r>
          </a:p>
        </p:txBody>
      </p:sp>
      <p:sp>
        <p:nvSpPr>
          <p:cNvPr id="3" name="Content Placeholder 2"/>
          <p:cNvSpPr>
            <a:spLocks noGrp="1"/>
          </p:cNvSpPr>
          <p:nvPr>
            <p:ph idx="1"/>
          </p:nvPr>
        </p:nvSpPr>
        <p:spPr>
          <a:xfrm>
            <a:off x="583096" y="1219200"/>
            <a:ext cx="11027664" cy="52273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E48648BF-1F4C-2843-9932-217284B5D50A}"/>
              </a:ext>
            </a:extLst>
          </p:cNvPr>
          <p:cNvSpPr>
            <a:spLocks noGrp="1"/>
          </p:cNvSpPr>
          <p:nvPr>
            <p:ph type="ftr" sz="quarter" idx="10"/>
          </p:nvPr>
        </p:nvSpPr>
        <p:spPr/>
        <p:txBody>
          <a:bodyPr/>
          <a:lstStyle/>
          <a:p>
            <a:r>
              <a:rPr lang="en-US"/>
              <a:t>© 2022 CommScope, Inc. | CommScope Confidential</a:t>
            </a:r>
          </a:p>
        </p:txBody>
      </p:sp>
      <p:sp>
        <p:nvSpPr>
          <p:cNvPr id="5" name="Slide Number Placeholder 4">
            <a:extLst>
              <a:ext uri="{FF2B5EF4-FFF2-40B4-BE49-F238E27FC236}">
                <a16:creationId xmlns:a16="http://schemas.microsoft.com/office/drawing/2014/main" id="{2CAB6610-0826-B24C-9F5A-08C358D53B37}"/>
              </a:ext>
            </a:extLst>
          </p:cNvPr>
          <p:cNvSpPr>
            <a:spLocks noGrp="1"/>
          </p:cNvSpPr>
          <p:nvPr>
            <p:ph type="sldNum" sz="quarter" idx="11"/>
          </p:nvPr>
        </p:nvSpPr>
        <p:spPr/>
        <p:txBody>
          <a:bodyPr/>
          <a:lstStyle/>
          <a:p>
            <a:fld id="{7FE2BEB5-2653-6044-B03D-162392F9D4CA}" type="slidenum">
              <a:rPr lang="en-US" smtClean="0"/>
              <a:pPr/>
              <a:t>‹#›</a:t>
            </a:fld>
            <a:endParaRPr lang="en-US"/>
          </a:p>
        </p:txBody>
      </p:sp>
    </p:spTree>
    <p:extLst>
      <p:ext uri="{BB962C8B-B14F-4D97-AF65-F5344CB8AC3E}">
        <p14:creationId xmlns:p14="http://schemas.microsoft.com/office/powerpoint/2010/main" val="215736745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Content_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83096" y="1219200"/>
            <a:ext cx="5436704" cy="52273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219200"/>
            <a:ext cx="5436704" cy="52273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B047A-9A58-3B4B-8656-679F4748E80B}"/>
              </a:ext>
            </a:extLst>
          </p:cNvPr>
          <p:cNvSpPr>
            <a:spLocks noGrp="1"/>
          </p:cNvSpPr>
          <p:nvPr>
            <p:ph type="ftr" sz="quarter" idx="10"/>
          </p:nvPr>
        </p:nvSpPr>
        <p:spPr/>
        <p:txBody>
          <a:bodyPr/>
          <a:lstStyle/>
          <a:p>
            <a:r>
              <a:rPr lang="en-US"/>
              <a:t>© 2022 CommScope, Inc. | CommScope Confidential</a:t>
            </a:r>
          </a:p>
        </p:txBody>
      </p:sp>
      <p:sp>
        <p:nvSpPr>
          <p:cNvPr id="6" name="Slide Number Placeholder 5">
            <a:extLst>
              <a:ext uri="{FF2B5EF4-FFF2-40B4-BE49-F238E27FC236}">
                <a16:creationId xmlns:a16="http://schemas.microsoft.com/office/drawing/2014/main" id="{C225467C-2315-AA44-8B05-B02A2F281D52}"/>
              </a:ext>
            </a:extLst>
          </p:cNvPr>
          <p:cNvSpPr>
            <a:spLocks noGrp="1"/>
          </p:cNvSpPr>
          <p:nvPr>
            <p:ph type="sldNum" sz="quarter" idx="11"/>
          </p:nvPr>
        </p:nvSpPr>
        <p:spPr/>
        <p:txBody>
          <a:bodyPr/>
          <a:lstStyle/>
          <a:p>
            <a:fld id="{7FE2BEB5-2653-6044-B03D-162392F9D4CA}" type="slidenum">
              <a:rPr lang="en-US" smtClean="0"/>
              <a:pPr/>
              <a:t>‹#›</a:t>
            </a:fld>
            <a:endParaRPr lang="en-US"/>
          </a:p>
        </p:txBody>
      </p:sp>
    </p:spTree>
    <p:extLst>
      <p:ext uri="{BB962C8B-B14F-4D97-AF65-F5344CB8AC3E}">
        <p14:creationId xmlns:p14="http://schemas.microsoft.com/office/powerpoint/2010/main" val="148609134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Content_2 column_compar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83096" y="1219200"/>
            <a:ext cx="5414479" cy="352551"/>
          </a:xfrm>
        </p:spPr>
        <p:txBody>
          <a:bodyPr anchor="b"/>
          <a:lstStyle>
            <a:lvl1pPr marL="0" indent="0">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3096" y="1716276"/>
            <a:ext cx="5414479" cy="46796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219200"/>
            <a:ext cx="5436704" cy="352551"/>
          </a:xfrm>
        </p:spPr>
        <p:txBody>
          <a:bodyPr anchor="b"/>
          <a:lstStyle>
            <a:lvl1pPr marL="0" indent="0">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1716276"/>
            <a:ext cx="5436704" cy="46796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D3AC9EBC-A777-364C-AB61-C9D6C5313262}"/>
              </a:ext>
            </a:extLst>
          </p:cNvPr>
          <p:cNvSpPr>
            <a:spLocks noGrp="1"/>
          </p:cNvSpPr>
          <p:nvPr>
            <p:ph type="ftr" sz="quarter" idx="10"/>
          </p:nvPr>
        </p:nvSpPr>
        <p:spPr/>
        <p:txBody>
          <a:bodyPr/>
          <a:lstStyle/>
          <a:p>
            <a:r>
              <a:rPr lang="en-US"/>
              <a:t>© 2022 CommScope, Inc. | CommScope Confidential</a:t>
            </a:r>
          </a:p>
        </p:txBody>
      </p:sp>
      <p:sp>
        <p:nvSpPr>
          <p:cNvPr id="8" name="Slide Number Placeholder 7">
            <a:extLst>
              <a:ext uri="{FF2B5EF4-FFF2-40B4-BE49-F238E27FC236}">
                <a16:creationId xmlns:a16="http://schemas.microsoft.com/office/drawing/2014/main" id="{351FBC36-4309-0844-B37C-CB1C105B381F}"/>
              </a:ext>
            </a:extLst>
          </p:cNvPr>
          <p:cNvSpPr>
            <a:spLocks noGrp="1"/>
          </p:cNvSpPr>
          <p:nvPr>
            <p:ph type="sldNum" sz="quarter" idx="11"/>
          </p:nvPr>
        </p:nvSpPr>
        <p:spPr/>
        <p:txBody>
          <a:bodyPr/>
          <a:lstStyle/>
          <a:p>
            <a:fld id="{7FE2BEB5-2653-6044-B03D-162392F9D4CA}" type="slidenum">
              <a:rPr lang="en-US" smtClean="0"/>
              <a:pPr/>
              <a:t>‹#›</a:t>
            </a:fld>
            <a:endParaRPr lang="en-US"/>
          </a:p>
        </p:txBody>
      </p:sp>
      <p:sp>
        <p:nvSpPr>
          <p:cNvPr id="9" name="Title 1">
            <a:extLst>
              <a:ext uri="{FF2B5EF4-FFF2-40B4-BE49-F238E27FC236}">
                <a16:creationId xmlns:a16="http://schemas.microsoft.com/office/drawing/2014/main" id="{4A196F8E-5679-959C-DDB2-D322C8544E78}"/>
              </a:ext>
            </a:extLst>
          </p:cNvPr>
          <p:cNvSpPr>
            <a:spLocks noGrp="1"/>
          </p:cNvSpPr>
          <p:nvPr>
            <p:ph type="title"/>
          </p:nvPr>
        </p:nvSpPr>
        <p:spPr>
          <a:xfrm>
            <a:off x="583096" y="146298"/>
            <a:ext cx="9018104" cy="832875"/>
          </a:xfrm>
        </p:spPr>
        <p:txBody>
          <a:bodyPr/>
          <a:lstStyle/>
          <a:p>
            <a:r>
              <a:rPr lang="en-US"/>
              <a:t>Click to edit Master title style</a:t>
            </a:r>
          </a:p>
        </p:txBody>
      </p:sp>
    </p:spTree>
    <p:extLst>
      <p:ext uri="{BB962C8B-B14F-4D97-AF65-F5344CB8AC3E}">
        <p14:creationId xmlns:p14="http://schemas.microsoft.com/office/powerpoint/2010/main" val="125145000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Content_3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83097" y="1219200"/>
            <a:ext cx="3383280" cy="52273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11044" y="1219200"/>
            <a:ext cx="3383280" cy="52273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quarter" idx="13"/>
          </p:nvPr>
        </p:nvSpPr>
        <p:spPr>
          <a:xfrm>
            <a:off x="8236471" y="1219208"/>
            <a:ext cx="3383280" cy="52270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CA57AFFF-55D9-E344-AC7D-BE64EA3C5E97}"/>
              </a:ext>
            </a:extLst>
          </p:cNvPr>
          <p:cNvSpPr>
            <a:spLocks noGrp="1"/>
          </p:cNvSpPr>
          <p:nvPr>
            <p:ph type="ftr" sz="quarter" idx="14"/>
          </p:nvPr>
        </p:nvSpPr>
        <p:spPr/>
        <p:txBody>
          <a:bodyPr/>
          <a:lstStyle/>
          <a:p>
            <a:r>
              <a:rPr lang="en-US"/>
              <a:t>© 2022 CommScope, Inc. | CommScope Confidential</a:t>
            </a:r>
          </a:p>
        </p:txBody>
      </p:sp>
      <p:sp>
        <p:nvSpPr>
          <p:cNvPr id="5" name="Slide Number Placeholder 4">
            <a:extLst>
              <a:ext uri="{FF2B5EF4-FFF2-40B4-BE49-F238E27FC236}">
                <a16:creationId xmlns:a16="http://schemas.microsoft.com/office/drawing/2014/main" id="{85C76FD6-57BE-D349-BC2A-7D33EC1A1806}"/>
              </a:ext>
            </a:extLst>
          </p:cNvPr>
          <p:cNvSpPr>
            <a:spLocks noGrp="1"/>
          </p:cNvSpPr>
          <p:nvPr>
            <p:ph type="sldNum" sz="quarter" idx="15"/>
          </p:nvPr>
        </p:nvSpPr>
        <p:spPr/>
        <p:txBody>
          <a:bodyPr/>
          <a:lstStyle/>
          <a:p>
            <a:fld id="{7FE2BEB5-2653-6044-B03D-162392F9D4CA}" type="slidenum">
              <a:rPr lang="en-US" smtClean="0"/>
              <a:pPr/>
              <a:t>‹#›</a:t>
            </a:fld>
            <a:endParaRPr lang="en-US"/>
          </a:p>
        </p:txBody>
      </p:sp>
      <p:sp>
        <p:nvSpPr>
          <p:cNvPr id="8" name="Title 1">
            <a:extLst>
              <a:ext uri="{FF2B5EF4-FFF2-40B4-BE49-F238E27FC236}">
                <a16:creationId xmlns:a16="http://schemas.microsoft.com/office/drawing/2014/main" id="{3FD83ABC-1095-3C43-84BF-C4D988B667EA}"/>
              </a:ext>
            </a:extLst>
          </p:cNvPr>
          <p:cNvSpPr>
            <a:spLocks noGrp="1"/>
          </p:cNvSpPr>
          <p:nvPr>
            <p:ph type="title"/>
          </p:nvPr>
        </p:nvSpPr>
        <p:spPr>
          <a:xfrm>
            <a:off x="583096" y="148303"/>
            <a:ext cx="9551504" cy="842297"/>
          </a:xfrm>
        </p:spPr>
        <p:txBody>
          <a:bodyPr/>
          <a:lstStyle/>
          <a:p>
            <a:r>
              <a:rPr lang="en-US"/>
              <a:t>Click to edit Master title style</a:t>
            </a:r>
          </a:p>
        </p:txBody>
      </p:sp>
    </p:spTree>
    <p:extLst>
      <p:ext uri="{BB962C8B-B14F-4D97-AF65-F5344CB8AC3E}">
        <p14:creationId xmlns:p14="http://schemas.microsoft.com/office/powerpoint/2010/main" val="357196194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nd Content_picture">
    <p:spTree>
      <p:nvGrpSpPr>
        <p:cNvPr id="1" name=""/>
        <p:cNvGrpSpPr/>
        <p:nvPr/>
      </p:nvGrpSpPr>
      <p:grpSpPr>
        <a:xfrm>
          <a:off x="0" y="0"/>
          <a:ext cx="0" cy="0"/>
          <a:chOff x="0" y="0"/>
          <a:chExt cx="0" cy="0"/>
        </a:xfrm>
      </p:grpSpPr>
      <p:sp>
        <p:nvSpPr>
          <p:cNvPr id="2" name="Title 1"/>
          <p:cNvSpPr>
            <a:spLocks noGrp="1"/>
          </p:cNvSpPr>
          <p:nvPr>
            <p:ph type="title"/>
          </p:nvPr>
        </p:nvSpPr>
        <p:spPr>
          <a:xfrm>
            <a:off x="583096" y="123729"/>
            <a:ext cx="9018104" cy="866871"/>
          </a:xfrm>
        </p:spPr>
        <p:txBody>
          <a:bodyPr anchor="ctr" anchorCtr="0"/>
          <a:lstStyle/>
          <a:p>
            <a:r>
              <a:rPr lang="en-US"/>
              <a:t>Click to edit Master title style</a:t>
            </a:r>
          </a:p>
        </p:txBody>
      </p:sp>
      <p:sp>
        <p:nvSpPr>
          <p:cNvPr id="3" name="Content Placeholder 2"/>
          <p:cNvSpPr>
            <a:spLocks noGrp="1"/>
          </p:cNvSpPr>
          <p:nvPr>
            <p:ph idx="1"/>
          </p:nvPr>
        </p:nvSpPr>
        <p:spPr>
          <a:xfrm>
            <a:off x="583096" y="1219199"/>
            <a:ext cx="5284304" cy="52273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p:cNvSpPr>
            <a:spLocks noGrp="1"/>
          </p:cNvSpPr>
          <p:nvPr>
            <p:ph type="pic" sz="quarter" idx="13" hasCustomPrompt="1"/>
          </p:nvPr>
        </p:nvSpPr>
        <p:spPr>
          <a:xfrm>
            <a:off x="6096001" y="1219200"/>
            <a:ext cx="5638799" cy="5227321"/>
          </a:xfrm>
        </p:spPr>
        <p:txBody>
          <a:bodyPr anchor="ctr"/>
          <a:lstStyle>
            <a:lvl1pPr marL="0" indent="0" algn="ctr">
              <a:buNone/>
              <a:defRPr/>
            </a:lvl1pPr>
          </a:lstStyle>
          <a:p>
            <a:r>
              <a:rPr lang="en-US"/>
              <a:t>Picture</a:t>
            </a:r>
          </a:p>
        </p:txBody>
      </p:sp>
      <p:sp>
        <p:nvSpPr>
          <p:cNvPr id="4" name="Footer Placeholder 3">
            <a:extLst>
              <a:ext uri="{FF2B5EF4-FFF2-40B4-BE49-F238E27FC236}">
                <a16:creationId xmlns:a16="http://schemas.microsoft.com/office/drawing/2014/main" id="{1F5F06A2-6968-A347-BA93-1682AB9EC66A}"/>
              </a:ext>
            </a:extLst>
          </p:cNvPr>
          <p:cNvSpPr>
            <a:spLocks noGrp="1"/>
          </p:cNvSpPr>
          <p:nvPr>
            <p:ph type="ftr" sz="quarter" idx="14"/>
          </p:nvPr>
        </p:nvSpPr>
        <p:spPr/>
        <p:txBody>
          <a:bodyPr/>
          <a:lstStyle/>
          <a:p>
            <a:r>
              <a:rPr lang="en-US"/>
              <a:t>© 2022 CommScope, Inc. | CommScope Confidential</a:t>
            </a: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p>
            <a:fld id="{7FE2BEB5-2653-6044-B03D-162392F9D4CA}" type="slidenum">
              <a:rPr lang="en-US" smtClean="0"/>
              <a:pPr/>
              <a:t>‹#›</a:t>
            </a:fld>
            <a:endParaRPr lang="en-US"/>
          </a:p>
        </p:txBody>
      </p:sp>
    </p:spTree>
    <p:extLst>
      <p:ext uri="{BB962C8B-B14F-4D97-AF65-F5344CB8AC3E}">
        <p14:creationId xmlns:p14="http://schemas.microsoft.com/office/powerpoint/2010/main" val="269554241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35082-B630-850A-2ED6-63A44D93DAC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C6E7301-7CB9-A36E-C977-2E924C9A8247}"/>
              </a:ext>
            </a:extLst>
          </p:cNvPr>
          <p:cNvSpPr>
            <a:spLocks noGrp="1"/>
          </p:cNvSpPr>
          <p:nvPr>
            <p:ph type="sldNum" sz="quarter" idx="10"/>
          </p:nvPr>
        </p:nvSpPr>
        <p:spPr/>
        <p:txBody>
          <a:bodyPr/>
          <a:lstStyle/>
          <a:p>
            <a:fld id="{7FE2BEB5-2653-6044-B03D-162392F9D4CA}" type="slidenum">
              <a:rPr lang="en-US" smtClean="0"/>
              <a:pPr/>
              <a:t>‹#›</a:t>
            </a:fld>
            <a:endParaRPr lang="en-US"/>
          </a:p>
        </p:txBody>
      </p:sp>
      <p:sp>
        <p:nvSpPr>
          <p:cNvPr id="4" name="Footer Placeholder 3">
            <a:extLst>
              <a:ext uri="{FF2B5EF4-FFF2-40B4-BE49-F238E27FC236}">
                <a16:creationId xmlns:a16="http://schemas.microsoft.com/office/drawing/2014/main" id="{D68E5F88-B1B6-DE7E-BF17-8E2A808EE908}"/>
              </a:ext>
            </a:extLst>
          </p:cNvPr>
          <p:cNvSpPr>
            <a:spLocks noGrp="1"/>
          </p:cNvSpPr>
          <p:nvPr>
            <p:ph type="ftr" sz="quarter" idx="11"/>
          </p:nvPr>
        </p:nvSpPr>
        <p:spPr/>
        <p:txBody>
          <a:bodyPr/>
          <a:lstStyle/>
          <a:p>
            <a:r>
              <a:rPr lang="en-US"/>
              <a:t>© 2022 CommScope, Inc. | CommScope Confidential</a:t>
            </a:r>
          </a:p>
        </p:txBody>
      </p:sp>
      <p:sp>
        <p:nvSpPr>
          <p:cNvPr id="5" name="Chart Placeholder 5">
            <a:extLst>
              <a:ext uri="{FF2B5EF4-FFF2-40B4-BE49-F238E27FC236}">
                <a16:creationId xmlns:a16="http://schemas.microsoft.com/office/drawing/2014/main" id="{02CEF1A1-A968-C9B2-A432-399A38A642D7}"/>
              </a:ext>
            </a:extLst>
          </p:cNvPr>
          <p:cNvSpPr>
            <a:spLocks noGrp="1"/>
          </p:cNvSpPr>
          <p:nvPr>
            <p:ph type="chart" sz="quarter" idx="12"/>
          </p:nvPr>
        </p:nvSpPr>
        <p:spPr>
          <a:xfrm>
            <a:off x="583097" y="1219201"/>
            <a:ext cx="11075504" cy="4495799"/>
          </a:xfrm>
          <a:prstGeom prst="rect">
            <a:avLst/>
          </a:prstGeom>
        </p:spPr>
        <p:txBody>
          <a:bodyPr anchor="ctr" anchorCtr="0"/>
          <a:lstStyle>
            <a:lvl1pPr marL="0" indent="0" algn="ctr">
              <a:buNone/>
              <a:defRPr/>
            </a:lvl1pPr>
          </a:lstStyle>
          <a:p>
            <a:endParaRPr lang="en-US"/>
          </a:p>
        </p:txBody>
      </p:sp>
      <p:sp>
        <p:nvSpPr>
          <p:cNvPr id="7" name="Text Placeholder 8">
            <a:extLst>
              <a:ext uri="{FF2B5EF4-FFF2-40B4-BE49-F238E27FC236}">
                <a16:creationId xmlns:a16="http://schemas.microsoft.com/office/drawing/2014/main" id="{F77F8DC9-05D5-E11C-756F-4D50BC8AB824}"/>
              </a:ext>
            </a:extLst>
          </p:cNvPr>
          <p:cNvSpPr>
            <a:spLocks noGrp="1"/>
          </p:cNvSpPr>
          <p:nvPr>
            <p:ph type="body" sz="quarter" idx="13"/>
          </p:nvPr>
        </p:nvSpPr>
        <p:spPr>
          <a:xfrm>
            <a:off x="582613" y="6019799"/>
            <a:ext cx="4675187" cy="426721"/>
          </a:xfrm>
        </p:spPr>
        <p:txBody>
          <a:bodyPr anchor="ctr">
            <a:normAutofit/>
          </a:bodyPr>
          <a:lstStyle>
            <a:lvl1pPr marL="0" indent="0">
              <a:buNone/>
              <a:defRPr sz="1600"/>
            </a:lvl1pPr>
          </a:lstStyle>
          <a:p>
            <a:pPr lvl="0"/>
            <a:endParaRPr lang="en-US"/>
          </a:p>
        </p:txBody>
      </p:sp>
    </p:spTree>
    <p:extLst>
      <p:ext uri="{BB962C8B-B14F-4D97-AF65-F5344CB8AC3E}">
        <p14:creationId xmlns:p14="http://schemas.microsoft.com/office/powerpoint/2010/main" val="217737631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0CE2F-3BBA-CE58-3A2A-58F81C4FDDA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D199BC2-F348-E8F8-1D1C-1ECC1A7D8E4A}"/>
              </a:ext>
            </a:extLst>
          </p:cNvPr>
          <p:cNvSpPr>
            <a:spLocks noGrp="1"/>
          </p:cNvSpPr>
          <p:nvPr>
            <p:ph type="sldNum" sz="quarter" idx="10"/>
          </p:nvPr>
        </p:nvSpPr>
        <p:spPr/>
        <p:txBody>
          <a:bodyPr/>
          <a:lstStyle/>
          <a:p>
            <a:fld id="{7FE2BEB5-2653-6044-B03D-162392F9D4CA}" type="slidenum">
              <a:rPr lang="en-US" smtClean="0"/>
              <a:pPr/>
              <a:t>‹#›</a:t>
            </a:fld>
            <a:endParaRPr lang="en-US"/>
          </a:p>
        </p:txBody>
      </p:sp>
      <p:sp>
        <p:nvSpPr>
          <p:cNvPr id="4" name="Footer Placeholder 3">
            <a:extLst>
              <a:ext uri="{FF2B5EF4-FFF2-40B4-BE49-F238E27FC236}">
                <a16:creationId xmlns:a16="http://schemas.microsoft.com/office/drawing/2014/main" id="{5D744AFF-9A9D-9199-1341-1D388F32F918}"/>
              </a:ext>
            </a:extLst>
          </p:cNvPr>
          <p:cNvSpPr>
            <a:spLocks noGrp="1"/>
          </p:cNvSpPr>
          <p:nvPr>
            <p:ph type="ftr" sz="quarter" idx="11"/>
          </p:nvPr>
        </p:nvSpPr>
        <p:spPr/>
        <p:txBody>
          <a:bodyPr/>
          <a:lstStyle/>
          <a:p>
            <a:r>
              <a:rPr lang="en-US"/>
              <a:t>© 2022 CommScope, Inc. | CommScope Confidential</a:t>
            </a:r>
          </a:p>
        </p:txBody>
      </p:sp>
      <p:sp>
        <p:nvSpPr>
          <p:cNvPr id="5" name="Table Placeholder 6">
            <a:extLst>
              <a:ext uri="{FF2B5EF4-FFF2-40B4-BE49-F238E27FC236}">
                <a16:creationId xmlns:a16="http://schemas.microsoft.com/office/drawing/2014/main" id="{9F5BA657-914E-D2B9-2712-0A8C6B6DC1A9}"/>
              </a:ext>
            </a:extLst>
          </p:cNvPr>
          <p:cNvSpPr>
            <a:spLocks noGrp="1"/>
          </p:cNvSpPr>
          <p:nvPr>
            <p:ph type="tbl" sz="quarter" idx="12"/>
          </p:nvPr>
        </p:nvSpPr>
        <p:spPr>
          <a:xfrm>
            <a:off x="583096" y="1219201"/>
            <a:ext cx="11045024" cy="4495800"/>
          </a:xfrm>
          <a:prstGeom prst="rect">
            <a:avLst/>
          </a:prstGeom>
        </p:spPr>
        <p:txBody>
          <a:bodyPr anchor="ctr" anchorCtr="0"/>
          <a:lstStyle>
            <a:lvl1pPr marL="0" indent="0" algn="ctr">
              <a:buNone/>
              <a:defRPr/>
            </a:lvl1pPr>
          </a:lstStyle>
          <a:p>
            <a:endParaRPr lang="en-US"/>
          </a:p>
        </p:txBody>
      </p:sp>
      <p:sp>
        <p:nvSpPr>
          <p:cNvPr id="9" name="Text Placeholder 8">
            <a:extLst>
              <a:ext uri="{FF2B5EF4-FFF2-40B4-BE49-F238E27FC236}">
                <a16:creationId xmlns:a16="http://schemas.microsoft.com/office/drawing/2014/main" id="{BE8F6D69-4BC7-F7E1-8FD4-C54215C847CE}"/>
              </a:ext>
            </a:extLst>
          </p:cNvPr>
          <p:cNvSpPr>
            <a:spLocks noGrp="1"/>
          </p:cNvSpPr>
          <p:nvPr>
            <p:ph type="body" sz="quarter" idx="13"/>
          </p:nvPr>
        </p:nvSpPr>
        <p:spPr>
          <a:xfrm>
            <a:off x="582613" y="6019799"/>
            <a:ext cx="4675187" cy="426721"/>
          </a:xfrm>
        </p:spPr>
        <p:txBody>
          <a:bodyPr anchor="ctr">
            <a:normAutofit/>
          </a:bodyPr>
          <a:lstStyle>
            <a:lvl1pPr marL="0" indent="0">
              <a:buNone/>
              <a:defRPr sz="1600"/>
            </a:lvl1pPr>
          </a:lstStyle>
          <a:p>
            <a:pPr lvl="0"/>
            <a:endParaRPr lang="en-US"/>
          </a:p>
        </p:txBody>
      </p:sp>
    </p:spTree>
    <p:extLst>
      <p:ext uri="{BB962C8B-B14F-4D97-AF65-F5344CB8AC3E}">
        <p14:creationId xmlns:p14="http://schemas.microsoft.com/office/powerpoint/2010/main" val="212116310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_picture">
    <p:spTree>
      <p:nvGrpSpPr>
        <p:cNvPr id="1" name=""/>
        <p:cNvGrpSpPr/>
        <p:nvPr/>
      </p:nvGrpSpPr>
      <p:grpSpPr>
        <a:xfrm>
          <a:off x="0" y="0"/>
          <a:ext cx="0" cy="0"/>
          <a:chOff x="0" y="0"/>
          <a:chExt cx="0" cy="0"/>
        </a:xfrm>
      </p:grpSpPr>
      <p:sp>
        <p:nvSpPr>
          <p:cNvPr id="2" name="Title 1"/>
          <p:cNvSpPr>
            <a:spLocks noGrp="1"/>
          </p:cNvSpPr>
          <p:nvPr>
            <p:ph type="title"/>
          </p:nvPr>
        </p:nvSpPr>
        <p:spPr>
          <a:xfrm>
            <a:off x="583096" y="123729"/>
            <a:ext cx="9018104" cy="866871"/>
          </a:xfrm>
        </p:spPr>
        <p:txBody>
          <a:bodyPr anchor="ctr" anchorCtr="0"/>
          <a:lstStyle/>
          <a:p>
            <a:r>
              <a:rPr lang="en-US"/>
              <a:t>Click to edit Master title style</a:t>
            </a:r>
          </a:p>
        </p:txBody>
      </p:sp>
      <p:sp>
        <p:nvSpPr>
          <p:cNvPr id="3" name="Content Placeholder 2"/>
          <p:cNvSpPr>
            <a:spLocks noGrp="1"/>
          </p:cNvSpPr>
          <p:nvPr>
            <p:ph idx="1"/>
          </p:nvPr>
        </p:nvSpPr>
        <p:spPr>
          <a:xfrm>
            <a:off x="583096" y="1219199"/>
            <a:ext cx="5284304" cy="52273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p:cNvSpPr>
            <a:spLocks noGrp="1"/>
          </p:cNvSpPr>
          <p:nvPr>
            <p:ph type="pic" sz="quarter" idx="13" hasCustomPrompt="1"/>
          </p:nvPr>
        </p:nvSpPr>
        <p:spPr>
          <a:xfrm>
            <a:off x="6096001" y="1219200"/>
            <a:ext cx="5638799" cy="5227321"/>
          </a:xfrm>
        </p:spPr>
        <p:txBody>
          <a:bodyPr anchor="ctr"/>
          <a:lstStyle>
            <a:lvl1pPr marL="0" indent="0" algn="ctr">
              <a:buNone/>
              <a:defRPr/>
            </a:lvl1pPr>
          </a:lstStyle>
          <a:p>
            <a:r>
              <a:rPr lang="en-US"/>
              <a:t>Picture</a:t>
            </a:r>
          </a:p>
        </p:txBody>
      </p:sp>
      <p:sp>
        <p:nvSpPr>
          <p:cNvPr id="4" name="Footer Placeholder 3">
            <a:extLst>
              <a:ext uri="{FF2B5EF4-FFF2-40B4-BE49-F238E27FC236}">
                <a16:creationId xmlns:a16="http://schemas.microsoft.com/office/drawing/2014/main" id="{1F5F06A2-6968-A347-BA93-1682AB9EC66A}"/>
              </a:ext>
            </a:extLst>
          </p:cNvPr>
          <p:cNvSpPr>
            <a:spLocks noGrp="1"/>
          </p:cNvSpPr>
          <p:nvPr>
            <p:ph type="ftr" sz="quarter" idx="14"/>
          </p:nvPr>
        </p:nvSpPr>
        <p:spPr/>
        <p:txBody>
          <a:bodyPr/>
          <a:lstStyle/>
          <a:p>
            <a:r>
              <a:rPr lang="en-US"/>
              <a:t>© 2023 CommScope, Inc. </a:t>
            </a: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p>
            <a:fld id="{7FE2BEB5-2653-6044-B03D-162392F9D4CA}" type="slidenum">
              <a:rPr lang="en-US" smtClean="0"/>
              <a:pPr/>
              <a:t>‹#›</a:t>
            </a:fld>
            <a:endParaRPr lang="en-US"/>
          </a:p>
        </p:txBody>
      </p:sp>
    </p:spTree>
    <p:extLst>
      <p:ext uri="{BB962C8B-B14F-4D97-AF65-F5344CB8AC3E}">
        <p14:creationId xmlns:p14="http://schemas.microsoft.com/office/powerpoint/2010/main" val="176415575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Half Page Title_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284CFB-69B7-424A-BA12-58B8B930CE66}"/>
              </a:ext>
            </a:extLst>
          </p:cNvPr>
          <p:cNvSpPr/>
          <p:nvPr userDrawn="1"/>
        </p:nvSpPr>
        <p:spPr>
          <a:xfrm>
            <a:off x="-8093" y="0"/>
            <a:ext cx="451251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9" name="Slide Number Placeholder 4">
            <a:extLst>
              <a:ext uri="{FF2B5EF4-FFF2-40B4-BE49-F238E27FC236}">
                <a16:creationId xmlns:a16="http://schemas.microsoft.com/office/drawing/2014/main" id="{832F8A2D-A101-8B40-BA3F-416C02F2CA0B}"/>
              </a:ext>
            </a:extLst>
          </p:cNvPr>
          <p:cNvSpPr>
            <a:spLocks noGrp="1"/>
          </p:cNvSpPr>
          <p:nvPr>
            <p:ph type="sldNum" sz="quarter" idx="15"/>
          </p:nvPr>
        </p:nvSpPr>
        <p:spPr>
          <a:xfrm>
            <a:off x="208127" y="6612575"/>
            <a:ext cx="303279" cy="204685"/>
          </a:xfrm>
        </p:spPr>
        <p:txBody>
          <a:bodyPr/>
          <a:lstStyle>
            <a:lvl1pPr>
              <a:defRPr>
                <a:solidFill>
                  <a:schemeClr val="bg1"/>
                </a:solidFill>
              </a:defRPr>
            </a:lvl1pPr>
          </a:lstStyle>
          <a:p>
            <a:fld id="{7FE2BEB5-2653-6044-B03D-162392F9D4CA}" type="slidenum">
              <a:rPr lang="en-US" smtClean="0"/>
              <a:pPr/>
              <a:t>‹#›</a:t>
            </a:fld>
            <a:endParaRPr lang="en-US"/>
          </a:p>
        </p:txBody>
      </p:sp>
      <p:sp>
        <p:nvSpPr>
          <p:cNvPr id="10" name="Footer Placeholder 16">
            <a:extLst>
              <a:ext uri="{FF2B5EF4-FFF2-40B4-BE49-F238E27FC236}">
                <a16:creationId xmlns:a16="http://schemas.microsoft.com/office/drawing/2014/main" id="{E7E4A246-AC7F-F14F-82D8-C56B855F480D}"/>
              </a:ext>
            </a:extLst>
          </p:cNvPr>
          <p:cNvSpPr>
            <a:spLocks noGrp="1"/>
          </p:cNvSpPr>
          <p:nvPr>
            <p:ph type="ftr" sz="quarter" idx="17"/>
          </p:nvPr>
        </p:nvSpPr>
        <p:spPr>
          <a:xfrm>
            <a:off x="533400" y="6612575"/>
            <a:ext cx="3810000" cy="204685"/>
          </a:xfrm>
        </p:spPr>
        <p:txBody>
          <a:bodyPr/>
          <a:lstStyle>
            <a:lvl1pPr>
              <a:defRPr>
                <a:solidFill>
                  <a:schemeClr val="bg1"/>
                </a:solidFill>
              </a:defRPr>
            </a:lvl1pPr>
          </a:lstStyle>
          <a:p>
            <a:r>
              <a:rPr lang="en-US"/>
              <a:t>© 2022 CommScope, Inc. | CommScope Confidential</a:t>
            </a:r>
          </a:p>
        </p:txBody>
      </p:sp>
      <p:sp>
        <p:nvSpPr>
          <p:cNvPr id="11" name="Title 1">
            <a:extLst>
              <a:ext uri="{FF2B5EF4-FFF2-40B4-BE49-F238E27FC236}">
                <a16:creationId xmlns:a16="http://schemas.microsoft.com/office/drawing/2014/main" id="{D1F79C4E-A85C-A241-B242-B83266B6B75E}"/>
              </a:ext>
            </a:extLst>
          </p:cNvPr>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pic>
        <p:nvPicPr>
          <p:cNvPr id="13" name="Graphic 12">
            <a:extLst>
              <a:ext uri="{FF2B5EF4-FFF2-40B4-BE49-F238E27FC236}">
                <a16:creationId xmlns:a16="http://schemas.microsoft.com/office/drawing/2014/main" id="{8BEF8EE7-E018-CD48-8949-E5101804E0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0" y="40740"/>
            <a:ext cx="1295400" cy="635923"/>
          </a:xfrm>
          <a:prstGeom prst="rect">
            <a:avLst/>
          </a:prstGeom>
        </p:spPr>
      </p:pic>
      <p:sp>
        <p:nvSpPr>
          <p:cNvPr id="17" name="Content Placeholder 2">
            <a:extLst>
              <a:ext uri="{FF2B5EF4-FFF2-40B4-BE49-F238E27FC236}">
                <a16:creationId xmlns:a16="http://schemas.microsoft.com/office/drawing/2014/main" id="{D6101539-D12A-AC40-B7ED-44A5147F511C}"/>
              </a:ext>
            </a:extLst>
          </p:cNvPr>
          <p:cNvSpPr>
            <a:spLocks noGrp="1"/>
          </p:cNvSpPr>
          <p:nvPr>
            <p:ph idx="1"/>
          </p:nvPr>
        </p:nvSpPr>
        <p:spPr>
          <a:xfrm>
            <a:off x="5257800" y="676662"/>
            <a:ext cx="6352960" cy="57698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419323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Half Page Title_text with bar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730CA7A-15A2-694F-95CB-E51B8EA16969}"/>
              </a:ext>
            </a:extLst>
          </p:cNvPr>
          <p:cNvSpPr/>
          <p:nvPr userDrawn="1"/>
        </p:nvSpPr>
        <p:spPr>
          <a:xfrm>
            <a:off x="-8093" y="0"/>
            <a:ext cx="451251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grpSp>
        <p:nvGrpSpPr>
          <p:cNvPr id="25" name="Group 24">
            <a:extLst>
              <a:ext uri="{FF2B5EF4-FFF2-40B4-BE49-F238E27FC236}">
                <a16:creationId xmlns:a16="http://schemas.microsoft.com/office/drawing/2014/main" id="{9B9C7512-5D64-284C-A862-4CB294E57507}"/>
              </a:ext>
            </a:extLst>
          </p:cNvPr>
          <p:cNvGrpSpPr/>
          <p:nvPr userDrawn="1"/>
        </p:nvGrpSpPr>
        <p:grpSpPr>
          <a:xfrm>
            <a:off x="-8094" y="1828697"/>
            <a:ext cx="4512513" cy="5029303"/>
            <a:chOff x="6624660" y="1016034"/>
            <a:chExt cx="2040954" cy="2274691"/>
          </a:xfrm>
          <a:gradFill flip="none" rotWithShape="1">
            <a:gsLst>
              <a:gs pos="0">
                <a:srgbClr val="F7A027">
                  <a:alpha val="0"/>
                </a:srgbClr>
              </a:gs>
              <a:gs pos="100000">
                <a:srgbClr val="EE7203">
                  <a:alpha val="84011"/>
                </a:srgbClr>
              </a:gs>
            </a:gsLst>
            <a:lin ang="5400000" scaled="1"/>
            <a:tileRect/>
          </a:gradFill>
        </p:grpSpPr>
        <p:sp>
          <p:nvSpPr>
            <p:cNvPr id="26" name="Freeform: Shape 27">
              <a:extLst>
                <a:ext uri="{FF2B5EF4-FFF2-40B4-BE49-F238E27FC236}">
                  <a16:creationId xmlns:a16="http://schemas.microsoft.com/office/drawing/2014/main" id="{C14460DB-E1A3-294C-86F0-95F69D9A8A5E}"/>
                </a:ext>
              </a:extLst>
            </p:cNvPr>
            <p:cNvSpPr/>
            <p:nvPr userDrawn="1"/>
          </p:nvSpPr>
          <p:spPr>
            <a:xfrm>
              <a:off x="8284614" y="1016034"/>
              <a:ext cx="381000" cy="2274690"/>
            </a:xfrm>
            <a:custGeom>
              <a:avLst/>
              <a:gdLst>
                <a:gd name="connsiteX0" fmla="*/ 381000 w 381000"/>
                <a:gd name="connsiteY0" fmla="*/ 0 h 2274690"/>
                <a:gd name="connsiteX1" fmla="*/ 381000 w 381000"/>
                <a:gd name="connsiteY1" fmla="*/ 2274690 h 2274690"/>
                <a:gd name="connsiteX2" fmla="*/ 0 w 381000"/>
                <a:gd name="connsiteY2" fmla="*/ 2274690 h 2274690"/>
                <a:gd name="connsiteX3" fmla="*/ 0 w 381000"/>
                <a:gd name="connsiteY3" fmla="*/ 274139 h 2274690"/>
                <a:gd name="connsiteX4" fmla="*/ 381000 w 381000"/>
                <a:gd name="connsiteY4" fmla="*/ 0 h 2274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2274690">
                  <a:moveTo>
                    <a:pt x="381000" y="0"/>
                  </a:moveTo>
                  <a:lnTo>
                    <a:pt x="381000" y="2274690"/>
                  </a:lnTo>
                  <a:lnTo>
                    <a:pt x="0" y="2274690"/>
                  </a:lnTo>
                  <a:lnTo>
                    <a:pt x="0" y="274139"/>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27" name="Freeform: Shape 28">
              <a:extLst>
                <a:ext uri="{FF2B5EF4-FFF2-40B4-BE49-F238E27FC236}">
                  <a16:creationId xmlns:a16="http://schemas.microsoft.com/office/drawing/2014/main" id="{31B54147-D815-444C-86DA-1064BB180ED8}"/>
                </a:ext>
              </a:extLst>
            </p:cNvPr>
            <p:cNvSpPr/>
            <p:nvPr userDrawn="1"/>
          </p:nvSpPr>
          <p:spPr>
            <a:xfrm>
              <a:off x="7439040" y="1624448"/>
              <a:ext cx="381000" cy="1666277"/>
            </a:xfrm>
            <a:custGeom>
              <a:avLst/>
              <a:gdLst>
                <a:gd name="connsiteX0" fmla="*/ 381000 w 381000"/>
                <a:gd name="connsiteY0" fmla="*/ 0 h 1666277"/>
                <a:gd name="connsiteX1" fmla="*/ 381000 w 381000"/>
                <a:gd name="connsiteY1" fmla="*/ 1666277 h 1666277"/>
                <a:gd name="connsiteX2" fmla="*/ 0 w 381000"/>
                <a:gd name="connsiteY2" fmla="*/ 1666277 h 1666277"/>
                <a:gd name="connsiteX3" fmla="*/ 0 w 381000"/>
                <a:gd name="connsiteY3" fmla="*/ 274140 h 1666277"/>
                <a:gd name="connsiteX4" fmla="*/ 381000 w 381000"/>
                <a:gd name="connsiteY4" fmla="*/ 0 h 1666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666277">
                  <a:moveTo>
                    <a:pt x="381000" y="0"/>
                  </a:moveTo>
                  <a:lnTo>
                    <a:pt x="381000" y="1666277"/>
                  </a:lnTo>
                  <a:lnTo>
                    <a:pt x="0" y="1666277"/>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28" name="Freeform: Shape 29">
              <a:extLst>
                <a:ext uri="{FF2B5EF4-FFF2-40B4-BE49-F238E27FC236}">
                  <a16:creationId xmlns:a16="http://schemas.microsoft.com/office/drawing/2014/main" id="{5722EE10-071D-B84F-8A11-A4F8DE65EBAD}"/>
                </a:ext>
              </a:extLst>
            </p:cNvPr>
            <p:cNvSpPr/>
            <p:nvPr userDrawn="1"/>
          </p:nvSpPr>
          <p:spPr>
            <a:xfrm>
              <a:off x="6624660" y="2210416"/>
              <a:ext cx="381000" cy="1080309"/>
            </a:xfrm>
            <a:custGeom>
              <a:avLst/>
              <a:gdLst>
                <a:gd name="connsiteX0" fmla="*/ 381000 w 381000"/>
                <a:gd name="connsiteY0" fmla="*/ 0 h 1080309"/>
                <a:gd name="connsiteX1" fmla="*/ 381000 w 381000"/>
                <a:gd name="connsiteY1" fmla="*/ 1080309 h 1080309"/>
                <a:gd name="connsiteX2" fmla="*/ 0 w 381000"/>
                <a:gd name="connsiteY2" fmla="*/ 1080309 h 1080309"/>
                <a:gd name="connsiteX3" fmla="*/ 0 w 381000"/>
                <a:gd name="connsiteY3" fmla="*/ 274140 h 1080309"/>
                <a:gd name="connsiteX4" fmla="*/ 381000 w 381000"/>
                <a:gd name="connsiteY4" fmla="*/ 0 h 108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080309">
                  <a:moveTo>
                    <a:pt x="381000" y="0"/>
                  </a:moveTo>
                  <a:lnTo>
                    <a:pt x="381000" y="1080309"/>
                  </a:lnTo>
                  <a:lnTo>
                    <a:pt x="0" y="1080309"/>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grpSp>
      <p:sp>
        <p:nvSpPr>
          <p:cNvPr id="3" name="Rectangle 2">
            <a:extLst>
              <a:ext uri="{FF2B5EF4-FFF2-40B4-BE49-F238E27FC236}">
                <a16:creationId xmlns:a16="http://schemas.microsoft.com/office/drawing/2014/main" id="{3A2F3457-457D-9945-83B2-8D163E743738}"/>
              </a:ext>
            </a:extLst>
          </p:cNvPr>
          <p:cNvSpPr/>
          <p:nvPr userDrawn="1"/>
        </p:nvSpPr>
        <p:spPr>
          <a:xfrm>
            <a:off x="6096000" y="914400"/>
            <a:ext cx="6096000"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bg1"/>
                </a:solidFill>
              </a:defRPr>
            </a:lvl1pPr>
          </a:lstStyle>
          <a:p>
            <a:fld id="{7FE2BEB5-2653-6044-B03D-162392F9D4CA}" type="slidenum">
              <a:rPr lang="en-US" smtClean="0"/>
              <a:pPr/>
              <a:t>‹#›</a:t>
            </a:fld>
            <a:endParaRPr lang="en-US"/>
          </a:p>
        </p:txBody>
      </p:sp>
      <p:sp>
        <p:nvSpPr>
          <p:cNvPr id="6" name="Footer Placeholder 5">
            <a:extLst>
              <a:ext uri="{FF2B5EF4-FFF2-40B4-BE49-F238E27FC236}">
                <a16:creationId xmlns:a16="http://schemas.microsoft.com/office/drawing/2014/main" id="{22F311DE-71B2-6447-A228-AB72BACA3581}"/>
              </a:ext>
            </a:extLst>
          </p:cNvPr>
          <p:cNvSpPr>
            <a:spLocks noGrp="1"/>
          </p:cNvSpPr>
          <p:nvPr>
            <p:ph type="ftr" sz="quarter" idx="18"/>
          </p:nvPr>
        </p:nvSpPr>
        <p:spPr/>
        <p:txBody>
          <a:bodyPr/>
          <a:lstStyle>
            <a:lvl1pPr>
              <a:defRPr>
                <a:solidFill>
                  <a:schemeClr val="bg1"/>
                </a:solidFill>
              </a:defRPr>
            </a:lvl1pPr>
          </a:lstStyle>
          <a:p>
            <a:r>
              <a:rPr lang="en-US"/>
              <a:t>© 2022 CommScope, Inc. | CommScope Confidential</a:t>
            </a:r>
          </a:p>
        </p:txBody>
      </p:sp>
      <p:sp>
        <p:nvSpPr>
          <p:cNvPr id="29" name="Content Placeholder 2">
            <a:extLst>
              <a:ext uri="{FF2B5EF4-FFF2-40B4-BE49-F238E27FC236}">
                <a16:creationId xmlns:a16="http://schemas.microsoft.com/office/drawing/2014/main" id="{736C9BD6-66FE-134C-AB59-6432C928634A}"/>
              </a:ext>
            </a:extLst>
          </p:cNvPr>
          <p:cNvSpPr>
            <a:spLocks noGrp="1"/>
          </p:cNvSpPr>
          <p:nvPr>
            <p:ph idx="1"/>
          </p:nvPr>
        </p:nvSpPr>
        <p:spPr>
          <a:xfrm>
            <a:off x="5257800" y="676662"/>
            <a:ext cx="6352960" cy="57698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Graphic 13">
            <a:extLst>
              <a:ext uri="{FF2B5EF4-FFF2-40B4-BE49-F238E27FC236}">
                <a16:creationId xmlns:a16="http://schemas.microsoft.com/office/drawing/2014/main" id="{8C070836-B7B4-BD46-8D8D-B181DD0A757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0" y="40740"/>
            <a:ext cx="1295400" cy="635923"/>
          </a:xfrm>
          <a:prstGeom prst="rect">
            <a:avLst/>
          </a:prstGeom>
        </p:spPr>
      </p:pic>
      <p:sp>
        <p:nvSpPr>
          <p:cNvPr id="15" name="Title 1">
            <a:extLst>
              <a:ext uri="{FF2B5EF4-FFF2-40B4-BE49-F238E27FC236}">
                <a16:creationId xmlns:a16="http://schemas.microsoft.com/office/drawing/2014/main" id="{1F9EE000-0577-2BC1-5D9D-50C64E20CD6A}"/>
              </a:ext>
            </a:extLst>
          </p:cNvPr>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333569023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Half Page Title_text_2 colum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284CFB-69B7-424A-BA12-58B8B930CE66}"/>
              </a:ext>
            </a:extLst>
          </p:cNvPr>
          <p:cNvSpPr/>
          <p:nvPr userDrawn="1"/>
        </p:nvSpPr>
        <p:spPr>
          <a:xfrm>
            <a:off x="-8093" y="0"/>
            <a:ext cx="451251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9" name="Slide Number Placeholder 4">
            <a:extLst>
              <a:ext uri="{FF2B5EF4-FFF2-40B4-BE49-F238E27FC236}">
                <a16:creationId xmlns:a16="http://schemas.microsoft.com/office/drawing/2014/main" id="{832F8A2D-A101-8B40-BA3F-416C02F2CA0B}"/>
              </a:ext>
            </a:extLst>
          </p:cNvPr>
          <p:cNvSpPr>
            <a:spLocks noGrp="1"/>
          </p:cNvSpPr>
          <p:nvPr>
            <p:ph type="sldNum" sz="quarter" idx="15"/>
          </p:nvPr>
        </p:nvSpPr>
        <p:spPr>
          <a:xfrm>
            <a:off x="208127" y="6612575"/>
            <a:ext cx="303279" cy="204685"/>
          </a:xfrm>
        </p:spPr>
        <p:txBody>
          <a:bodyPr/>
          <a:lstStyle>
            <a:lvl1pPr>
              <a:defRPr>
                <a:solidFill>
                  <a:schemeClr val="bg1"/>
                </a:solidFill>
              </a:defRPr>
            </a:lvl1pPr>
          </a:lstStyle>
          <a:p>
            <a:fld id="{7FE2BEB5-2653-6044-B03D-162392F9D4CA}" type="slidenum">
              <a:rPr lang="en-US" smtClean="0"/>
              <a:pPr/>
              <a:t>‹#›</a:t>
            </a:fld>
            <a:endParaRPr lang="en-US"/>
          </a:p>
        </p:txBody>
      </p:sp>
      <p:sp>
        <p:nvSpPr>
          <p:cNvPr id="10" name="Footer Placeholder 16">
            <a:extLst>
              <a:ext uri="{FF2B5EF4-FFF2-40B4-BE49-F238E27FC236}">
                <a16:creationId xmlns:a16="http://schemas.microsoft.com/office/drawing/2014/main" id="{E7E4A246-AC7F-F14F-82D8-C56B855F480D}"/>
              </a:ext>
            </a:extLst>
          </p:cNvPr>
          <p:cNvSpPr>
            <a:spLocks noGrp="1"/>
          </p:cNvSpPr>
          <p:nvPr>
            <p:ph type="ftr" sz="quarter" idx="17"/>
          </p:nvPr>
        </p:nvSpPr>
        <p:spPr>
          <a:xfrm>
            <a:off x="533400" y="6612575"/>
            <a:ext cx="3810000" cy="204685"/>
          </a:xfrm>
        </p:spPr>
        <p:txBody>
          <a:bodyPr/>
          <a:lstStyle>
            <a:lvl1pPr>
              <a:defRPr>
                <a:solidFill>
                  <a:schemeClr val="bg1"/>
                </a:solidFill>
              </a:defRPr>
            </a:lvl1pPr>
          </a:lstStyle>
          <a:p>
            <a:r>
              <a:rPr lang="en-US"/>
              <a:t>© 2022 CommScope, Inc. | CommScope Confidential</a:t>
            </a:r>
          </a:p>
        </p:txBody>
      </p:sp>
      <p:pic>
        <p:nvPicPr>
          <p:cNvPr id="13" name="Graphic 12">
            <a:extLst>
              <a:ext uri="{FF2B5EF4-FFF2-40B4-BE49-F238E27FC236}">
                <a16:creationId xmlns:a16="http://schemas.microsoft.com/office/drawing/2014/main" id="{8BEF8EE7-E018-CD48-8949-E5101804E0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0" y="40740"/>
            <a:ext cx="1295400" cy="635923"/>
          </a:xfrm>
          <a:prstGeom prst="rect">
            <a:avLst/>
          </a:prstGeom>
        </p:spPr>
      </p:pic>
      <p:sp>
        <p:nvSpPr>
          <p:cNvPr id="17" name="Content Placeholder 2">
            <a:extLst>
              <a:ext uri="{FF2B5EF4-FFF2-40B4-BE49-F238E27FC236}">
                <a16:creationId xmlns:a16="http://schemas.microsoft.com/office/drawing/2014/main" id="{D6101539-D12A-AC40-B7ED-44A5147F511C}"/>
              </a:ext>
            </a:extLst>
          </p:cNvPr>
          <p:cNvSpPr>
            <a:spLocks noGrp="1"/>
          </p:cNvSpPr>
          <p:nvPr>
            <p:ph idx="1"/>
          </p:nvPr>
        </p:nvSpPr>
        <p:spPr>
          <a:xfrm>
            <a:off x="5257800" y="676662"/>
            <a:ext cx="6352960" cy="57698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9F29D5F4-60EF-5EAB-03A5-CD6FBF4B05BE}"/>
              </a:ext>
            </a:extLst>
          </p:cNvPr>
          <p:cNvSpPr>
            <a:spLocks noGrp="1"/>
          </p:cNvSpPr>
          <p:nvPr>
            <p:ph type="body" sz="half" idx="2"/>
          </p:nvPr>
        </p:nvSpPr>
        <p:spPr>
          <a:xfrm>
            <a:off x="596898" y="2304288"/>
            <a:ext cx="3338997" cy="3811588"/>
          </a:xfrm>
        </p:spPr>
        <p:txBody>
          <a:bodyPr>
            <a:normAutofit/>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Title 1">
            <a:extLst>
              <a:ext uri="{FF2B5EF4-FFF2-40B4-BE49-F238E27FC236}">
                <a16:creationId xmlns:a16="http://schemas.microsoft.com/office/drawing/2014/main" id="{04468DA5-F121-80EF-293C-31DE329D2E4A}"/>
              </a:ext>
            </a:extLst>
          </p:cNvPr>
          <p:cNvSpPr>
            <a:spLocks noGrp="1"/>
          </p:cNvSpPr>
          <p:nvPr>
            <p:ph type="title"/>
          </p:nvPr>
        </p:nvSpPr>
        <p:spPr>
          <a:xfrm>
            <a:off x="596897" y="841496"/>
            <a:ext cx="3338997" cy="915528"/>
          </a:xfrm>
        </p:spPr>
        <p:txBody>
          <a:bodyPr anchor="ctr" anchorCtr="0">
            <a:noAutofit/>
          </a:bodyPr>
          <a:lstStyle>
            <a:lvl1pP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253199835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Half Page Title_char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0C39B8F-67DA-0446-9940-1A96AF46AA22}"/>
              </a:ext>
            </a:extLst>
          </p:cNvPr>
          <p:cNvSpPr/>
          <p:nvPr userDrawn="1"/>
        </p:nvSpPr>
        <p:spPr>
          <a:xfrm>
            <a:off x="-8093" y="0"/>
            <a:ext cx="451251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9" name="Rectangle 8">
            <a:extLst>
              <a:ext uri="{FF2B5EF4-FFF2-40B4-BE49-F238E27FC236}">
                <a16:creationId xmlns:a16="http://schemas.microsoft.com/office/drawing/2014/main" id="{197635C0-1C3D-8547-B260-056B5D267162}"/>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bg1"/>
                </a:solidFill>
              </a:defRPr>
            </a:lvl1pPr>
          </a:lstStyle>
          <a:p>
            <a:fld id="{7FE2BEB5-2653-6044-B03D-162392F9D4CA}" type="slidenum">
              <a:rPr lang="en-US" smtClean="0"/>
              <a:pPr/>
              <a:t>‹#›</a:t>
            </a:fld>
            <a:endParaRPr lang="en-US"/>
          </a:p>
        </p:txBody>
      </p:sp>
      <p:sp>
        <p:nvSpPr>
          <p:cNvPr id="17" name="Footer Placeholder 16">
            <a:extLst>
              <a:ext uri="{FF2B5EF4-FFF2-40B4-BE49-F238E27FC236}">
                <a16:creationId xmlns:a16="http://schemas.microsoft.com/office/drawing/2014/main" id="{FDEDC63C-EE07-264A-9A9C-F608CC931244}"/>
              </a:ext>
            </a:extLst>
          </p:cNvPr>
          <p:cNvSpPr>
            <a:spLocks noGrp="1"/>
          </p:cNvSpPr>
          <p:nvPr>
            <p:ph type="ftr" sz="quarter" idx="17"/>
          </p:nvPr>
        </p:nvSpPr>
        <p:spPr>
          <a:xfrm>
            <a:off x="533400" y="6612575"/>
            <a:ext cx="3810000" cy="204685"/>
          </a:xfrm>
        </p:spPr>
        <p:txBody>
          <a:bodyPr/>
          <a:lstStyle>
            <a:lvl1pPr>
              <a:defRPr>
                <a:solidFill>
                  <a:schemeClr val="bg1"/>
                </a:solidFill>
              </a:defRPr>
            </a:lvl1pPr>
          </a:lstStyle>
          <a:p>
            <a:r>
              <a:rPr lang="en-US"/>
              <a:t>© 2022 CommScope, Inc. | CommScope Confidential</a:t>
            </a:r>
          </a:p>
        </p:txBody>
      </p:sp>
      <p:sp>
        <p:nvSpPr>
          <p:cNvPr id="8" name="Chart Placeholder 5">
            <a:extLst>
              <a:ext uri="{FF2B5EF4-FFF2-40B4-BE49-F238E27FC236}">
                <a16:creationId xmlns:a16="http://schemas.microsoft.com/office/drawing/2014/main" id="{267EB759-3B3E-FC4D-A9A4-8BFE05245F93}"/>
              </a:ext>
            </a:extLst>
          </p:cNvPr>
          <p:cNvSpPr>
            <a:spLocks noGrp="1"/>
          </p:cNvSpPr>
          <p:nvPr>
            <p:ph type="chart" sz="quarter" idx="10"/>
          </p:nvPr>
        </p:nvSpPr>
        <p:spPr>
          <a:xfrm>
            <a:off x="4829927" y="676662"/>
            <a:ext cx="6981074" cy="5800337"/>
          </a:xfrm>
          <a:prstGeom prst="rect">
            <a:avLst/>
          </a:prstGeom>
        </p:spPr>
        <p:txBody>
          <a:bodyPr anchor="ctr" anchorCtr="0"/>
          <a:lstStyle>
            <a:lvl1pPr marL="0" indent="0" algn="ctr">
              <a:buNone/>
              <a:defRPr/>
            </a:lvl1pPr>
          </a:lstStyle>
          <a:p>
            <a:endParaRPr lang="en-US"/>
          </a:p>
        </p:txBody>
      </p:sp>
      <p:sp>
        <p:nvSpPr>
          <p:cNvPr id="2" name="Title 1"/>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pic>
        <p:nvPicPr>
          <p:cNvPr id="10" name="Graphic 9">
            <a:extLst>
              <a:ext uri="{FF2B5EF4-FFF2-40B4-BE49-F238E27FC236}">
                <a16:creationId xmlns:a16="http://schemas.microsoft.com/office/drawing/2014/main" id="{F7D12AB2-AA56-494E-9C7D-2225C351BB6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0" y="40740"/>
            <a:ext cx="1295400" cy="635923"/>
          </a:xfrm>
          <a:prstGeom prst="rect">
            <a:avLst/>
          </a:prstGeom>
        </p:spPr>
      </p:pic>
    </p:spTree>
    <p:extLst>
      <p:ext uri="{BB962C8B-B14F-4D97-AF65-F5344CB8AC3E}">
        <p14:creationId xmlns:p14="http://schemas.microsoft.com/office/powerpoint/2010/main" val="418547940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Half Page Title_chart with bar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870946-B055-4A47-9364-569379DA518B}"/>
              </a:ext>
            </a:extLst>
          </p:cNvPr>
          <p:cNvSpPr/>
          <p:nvPr userDrawn="1"/>
        </p:nvSpPr>
        <p:spPr>
          <a:xfrm>
            <a:off x="-8093" y="0"/>
            <a:ext cx="451251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bg1"/>
                </a:solidFill>
              </a:defRPr>
            </a:lvl1pPr>
          </a:lstStyle>
          <a:p>
            <a:fld id="{7FE2BEB5-2653-6044-B03D-162392F9D4CA}" type="slidenum">
              <a:rPr lang="en-US" smtClean="0"/>
              <a:pPr/>
              <a:t>‹#›</a:t>
            </a:fld>
            <a:endParaRPr lang="en-US"/>
          </a:p>
        </p:txBody>
      </p:sp>
      <p:sp>
        <p:nvSpPr>
          <p:cNvPr id="17" name="Footer Placeholder 16">
            <a:extLst>
              <a:ext uri="{FF2B5EF4-FFF2-40B4-BE49-F238E27FC236}">
                <a16:creationId xmlns:a16="http://schemas.microsoft.com/office/drawing/2014/main" id="{FDEDC63C-EE07-264A-9A9C-F608CC931244}"/>
              </a:ext>
            </a:extLst>
          </p:cNvPr>
          <p:cNvSpPr>
            <a:spLocks noGrp="1"/>
          </p:cNvSpPr>
          <p:nvPr>
            <p:ph type="ftr" sz="quarter" idx="17"/>
          </p:nvPr>
        </p:nvSpPr>
        <p:spPr/>
        <p:txBody>
          <a:bodyPr/>
          <a:lstStyle>
            <a:lvl1pPr>
              <a:defRPr>
                <a:solidFill>
                  <a:schemeClr val="bg1"/>
                </a:solidFill>
              </a:defRPr>
            </a:lvl1pPr>
          </a:lstStyle>
          <a:p>
            <a:r>
              <a:rPr lang="en-US"/>
              <a:t>© 2022 CommScope, Inc. | CommScope Confidential</a:t>
            </a:r>
          </a:p>
        </p:txBody>
      </p:sp>
      <p:sp>
        <p:nvSpPr>
          <p:cNvPr id="10" name="Title 1">
            <a:extLst>
              <a:ext uri="{FF2B5EF4-FFF2-40B4-BE49-F238E27FC236}">
                <a16:creationId xmlns:a16="http://schemas.microsoft.com/office/drawing/2014/main" id="{6F1DE2F3-5061-C94C-9B3A-B5E21A4B1F1C}"/>
              </a:ext>
            </a:extLst>
          </p:cNvPr>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grpSp>
        <p:nvGrpSpPr>
          <p:cNvPr id="13" name="Group 12">
            <a:extLst>
              <a:ext uri="{FF2B5EF4-FFF2-40B4-BE49-F238E27FC236}">
                <a16:creationId xmlns:a16="http://schemas.microsoft.com/office/drawing/2014/main" id="{570A5894-88DC-4A43-9927-02AC12755E43}"/>
              </a:ext>
            </a:extLst>
          </p:cNvPr>
          <p:cNvGrpSpPr/>
          <p:nvPr userDrawn="1"/>
        </p:nvGrpSpPr>
        <p:grpSpPr>
          <a:xfrm>
            <a:off x="-8094" y="1828697"/>
            <a:ext cx="4512513" cy="5029303"/>
            <a:chOff x="6624660" y="1016034"/>
            <a:chExt cx="2040954" cy="2274691"/>
          </a:xfrm>
          <a:gradFill flip="none" rotWithShape="1">
            <a:gsLst>
              <a:gs pos="0">
                <a:srgbClr val="F7A027">
                  <a:alpha val="0"/>
                </a:srgbClr>
              </a:gs>
              <a:gs pos="100000">
                <a:srgbClr val="EE7203">
                  <a:alpha val="84011"/>
                </a:srgbClr>
              </a:gs>
            </a:gsLst>
            <a:lin ang="5400000" scaled="1"/>
            <a:tileRect/>
          </a:gradFill>
        </p:grpSpPr>
        <p:sp>
          <p:nvSpPr>
            <p:cNvPr id="14" name="Freeform: Shape 27">
              <a:extLst>
                <a:ext uri="{FF2B5EF4-FFF2-40B4-BE49-F238E27FC236}">
                  <a16:creationId xmlns:a16="http://schemas.microsoft.com/office/drawing/2014/main" id="{3DA3E311-1340-6743-9B58-ABE2BDE91E40}"/>
                </a:ext>
              </a:extLst>
            </p:cNvPr>
            <p:cNvSpPr/>
            <p:nvPr userDrawn="1"/>
          </p:nvSpPr>
          <p:spPr>
            <a:xfrm>
              <a:off x="8284614" y="1016034"/>
              <a:ext cx="381000" cy="2274690"/>
            </a:xfrm>
            <a:custGeom>
              <a:avLst/>
              <a:gdLst>
                <a:gd name="connsiteX0" fmla="*/ 381000 w 381000"/>
                <a:gd name="connsiteY0" fmla="*/ 0 h 2274690"/>
                <a:gd name="connsiteX1" fmla="*/ 381000 w 381000"/>
                <a:gd name="connsiteY1" fmla="*/ 2274690 h 2274690"/>
                <a:gd name="connsiteX2" fmla="*/ 0 w 381000"/>
                <a:gd name="connsiteY2" fmla="*/ 2274690 h 2274690"/>
                <a:gd name="connsiteX3" fmla="*/ 0 w 381000"/>
                <a:gd name="connsiteY3" fmla="*/ 274139 h 2274690"/>
                <a:gd name="connsiteX4" fmla="*/ 381000 w 381000"/>
                <a:gd name="connsiteY4" fmla="*/ 0 h 2274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2274690">
                  <a:moveTo>
                    <a:pt x="381000" y="0"/>
                  </a:moveTo>
                  <a:lnTo>
                    <a:pt x="381000" y="2274690"/>
                  </a:lnTo>
                  <a:lnTo>
                    <a:pt x="0" y="2274690"/>
                  </a:lnTo>
                  <a:lnTo>
                    <a:pt x="0" y="274139"/>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5" name="Freeform: Shape 28">
              <a:extLst>
                <a:ext uri="{FF2B5EF4-FFF2-40B4-BE49-F238E27FC236}">
                  <a16:creationId xmlns:a16="http://schemas.microsoft.com/office/drawing/2014/main" id="{EFDC8E44-4E2D-504E-A2A7-22B400D0B004}"/>
                </a:ext>
              </a:extLst>
            </p:cNvPr>
            <p:cNvSpPr/>
            <p:nvPr userDrawn="1"/>
          </p:nvSpPr>
          <p:spPr>
            <a:xfrm>
              <a:off x="7439040" y="1624448"/>
              <a:ext cx="381000" cy="1666277"/>
            </a:xfrm>
            <a:custGeom>
              <a:avLst/>
              <a:gdLst>
                <a:gd name="connsiteX0" fmla="*/ 381000 w 381000"/>
                <a:gd name="connsiteY0" fmla="*/ 0 h 1666277"/>
                <a:gd name="connsiteX1" fmla="*/ 381000 w 381000"/>
                <a:gd name="connsiteY1" fmla="*/ 1666277 h 1666277"/>
                <a:gd name="connsiteX2" fmla="*/ 0 w 381000"/>
                <a:gd name="connsiteY2" fmla="*/ 1666277 h 1666277"/>
                <a:gd name="connsiteX3" fmla="*/ 0 w 381000"/>
                <a:gd name="connsiteY3" fmla="*/ 274140 h 1666277"/>
                <a:gd name="connsiteX4" fmla="*/ 381000 w 381000"/>
                <a:gd name="connsiteY4" fmla="*/ 0 h 1666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666277">
                  <a:moveTo>
                    <a:pt x="381000" y="0"/>
                  </a:moveTo>
                  <a:lnTo>
                    <a:pt x="381000" y="1666277"/>
                  </a:lnTo>
                  <a:lnTo>
                    <a:pt x="0" y="1666277"/>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6" name="Freeform: Shape 29">
              <a:extLst>
                <a:ext uri="{FF2B5EF4-FFF2-40B4-BE49-F238E27FC236}">
                  <a16:creationId xmlns:a16="http://schemas.microsoft.com/office/drawing/2014/main" id="{DB669EC8-C3A6-124F-9DB0-8D808B2B0043}"/>
                </a:ext>
              </a:extLst>
            </p:cNvPr>
            <p:cNvSpPr/>
            <p:nvPr userDrawn="1"/>
          </p:nvSpPr>
          <p:spPr>
            <a:xfrm>
              <a:off x="6624660" y="2210416"/>
              <a:ext cx="381000" cy="1080309"/>
            </a:xfrm>
            <a:custGeom>
              <a:avLst/>
              <a:gdLst>
                <a:gd name="connsiteX0" fmla="*/ 381000 w 381000"/>
                <a:gd name="connsiteY0" fmla="*/ 0 h 1080309"/>
                <a:gd name="connsiteX1" fmla="*/ 381000 w 381000"/>
                <a:gd name="connsiteY1" fmla="*/ 1080309 h 1080309"/>
                <a:gd name="connsiteX2" fmla="*/ 0 w 381000"/>
                <a:gd name="connsiteY2" fmla="*/ 1080309 h 1080309"/>
                <a:gd name="connsiteX3" fmla="*/ 0 w 381000"/>
                <a:gd name="connsiteY3" fmla="*/ 274140 h 1080309"/>
                <a:gd name="connsiteX4" fmla="*/ 381000 w 381000"/>
                <a:gd name="connsiteY4" fmla="*/ 0 h 108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080309">
                  <a:moveTo>
                    <a:pt x="381000" y="0"/>
                  </a:moveTo>
                  <a:lnTo>
                    <a:pt x="381000" y="1080309"/>
                  </a:lnTo>
                  <a:lnTo>
                    <a:pt x="0" y="1080309"/>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grpSp>
      <p:pic>
        <p:nvPicPr>
          <p:cNvPr id="18" name="Graphic 17">
            <a:extLst>
              <a:ext uri="{FF2B5EF4-FFF2-40B4-BE49-F238E27FC236}">
                <a16:creationId xmlns:a16="http://schemas.microsoft.com/office/drawing/2014/main" id="{1EE3FE84-081A-564A-B994-EF9F88C651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0" y="40740"/>
            <a:ext cx="1295400" cy="635923"/>
          </a:xfrm>
          <a:prstGeom prst="rect">
            <a:avLst/>
          </a:prstGeom>
        </p:spPr>
      </p:pic>
      <p:sp>
        <p:nvSpPr>
          <p:cNvPr id="12" name="Chart Placeholder 5">
            <a:extLst>
              <a:ext uri="{FF2B5EF4-FFF2-40B4-BE49-F238E27FC236}">
                <a16:creationId xmlns:a16="http://schemas.microsoft.com/office/drawing/2014/main" id="{4E9B101A-73CB-8AAE-CDB4-BA2FFEFCAC5B}"/>
              </a:ext>
            </a:extLst>
          </p:cNvPr>
          <p:cNvSpPr>
            <a:spLocks noGrp="1"/>
          </p:cNvSpPr>
          <p:nvPr>
            <p:ph type="chart" sz="quarter" idx="10"/>
          </p:nvPr>
        </p:nvSpPr>
        <p:spPr>
          <a:xfrm>
            <a:off x="4829927" y="676662"/>
            <a:ext cx="6981074" cy="5800337"/>
          </a:xfrm>
          <a:prstGeom prst="rect">
            <a:avLst/>
          </a:prstGeom>
        </p:spPr>
        <p:txBody>
          <a:bodyPr anchor="ctr" anchorCtr="0"/>
          <a:lstStyle>
            <a:lvl1pPr marL="0" indent="0" algn="ctr">
              <a:buNone/>
              <a:defRPr/>
            </a:lvl1pPr>
          </a:lstStyle>
          <a:p>
            <a:endParaRPr lang="en-US"/>
          </a:p>
        </p:txBody>
      </p:sp>
    </p:spTree>
    <p:extLst>
      <p:ext uri="{BB962C8B-B14F-4D97-AF65-F5344CB8AC3E}">
        <p14:creationId xmlns:p14="http://schemas.microsoft.com/office/powerpoint/2010/main" val="256781691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Half Page Title_tabl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0C39B8F-67DA-0446-9940-1A96AF46AA22}"/>
              </a:ext>
            </a:extLst>
          </p:cNvPr>
          <p:cNvSpPr/>
          <p:nvPr userDrawn="1"/>
        </p:nvSpPr>
        <p:spPr>
          <a:xfrm>
            <a:off x="-8093" y="0"/>
            <a:ext cx="451251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9" name="Rectangle 8">
            <a:extLst>
              <a:ext uri="{FF2B5EF4-FFF2-40B4-BE49-F238E27FC236}">
                <a16:creationId xmlns:a16="http://schemas.microsoft.com/office/drawing/2014/main" id="{197635C0-1C3D-8547-B260-056B5D267162}"/>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bg1"/>
                </a:solidFill>
              </a:defRPr>
            </a:lvl1pPr>
          </a:lstStyle>
          <a:p>
            <a:fld id="{7FE2BEB5-2653-6044-B03D-162392F9D4CA}" type="slidenum">
              <a:rPr lang="en-US" smtClean="0"/>
              <a:pPr/>
              <a:t>‹#›</a:t>
            </a:fld>
            <a:endParaRPr lang="en-US"/>
          </a:p>
        </p:txBody>
      </p:sp>
      <p:sp>
        <p:nvSpPr>
          <p:cNvPr id="17" name="Footer Placeholder 16">
            <a:extLst>
              <a:ext uri="{FF2B5EF4-FFF2-40B4-BE49-F238E27FC236}">
                <a16:creationId xmlns:a16="http://schemas.microsoft.com/office/drawing/2014/main" id="{FDEDC63C-EE07-264A-9A9C-F608CC931244}"/>
              </a:ext>
            </a:extLst>
          </p:cNvPr>
          <p:cNvSpPr>
            <a:spLocks noGrp="1"/>
          </p:cNvSpPr>
          <p:nvPr>
            <p:ph type="ftr" sz="quarter" idx="17"/>
          </p:nvPr>
        </p:nvSpPr>
        <p:spPr>
          <a:xfrm>
            <a:off x="533400" y="6612575"/>
            <a:ext cx="3810000" cy="204685"/>
          </a:xfrm>
        </p:spPr>
        <p:txBody>
          <a:bodyPr/>
          <a:lstStyle>
            <a:lvl1pPr>
              <a:defRPr>
                <a:solidFill>
                  <a:schemeClr val="bg1"/>
                </a:solidFill>
              </a:defRPr>
            </a:lvl1pPr>
          </a:lstStyle>
          <a:p>
            <a:r>
              <a:rPr lang="en-US"/>
              <a:t>© 2022 CommScope, Inc. | CommScope Confidential</a:t>
            </a:r>
          </a:p>
        </p:txBody>
      </p:sp>
      <p:sp>
        <p:nvSpPr>
          <p:cNvPr id="2" name="Title 1"/>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pic>
        <p:nvPicPr>
          <p:cNvPr id="10" name="Graphic 9">
            <a:extLst>
              <a:ext uri="{FF2B5EF4-FFF2-40B4-BE49-F238E27FC236}">
                <a16:creationId xmlns:a16="http://schemas.microsoft.com/office/drawing/2014/main" id="{F7D12AB2-AA56-494E-9C7D-2225C351BB6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0" y="40740"/>
            <a:ext cx="1295400" cy="635923"/>
          </a:xfrm>
          <a:prstGeom prst="rect">
            <a:avLst/>
          </a:prstGeom>
        </p:spPr>
      </p:pic>
      <p:sp>
        <p:nvSpPr>
          <p:cNvPr id="11" name="Table Placeholder 6">
            <a:extLst>
              <a:ext uri="{FF2B5EF4-FFF2-40B4-BE49-F238E27FC236}">
                <a16:creationId xmlns:a16="http://schemas.microsoft.com/office/drawing/2014/main" id="{EBA89020-7389-2A33-1D8E-CCA2A013BD50}"/>
              </a:ext>
            </a:extLst>
          </p:cNvPr>
          <p:cNvSpPr>
            <a:spLocks noGrp="1"/>
          </p:cNvSpPr>
          <p:nvPr>
            <p:ph type="tbl" sz="quarter" idx="10"/>
          </p:nvPr>
        </p:nvSpPr>
        <p:spPr>
          <a:xfrm>
            <a:off x="5029200" y="676662"/>
            <a:ext cx="6598920" cy="5876537"/>
          </a:xfrm>
          <a:prstGeom prst="rect">
            <a:avLst/>
          </a:prstGeom>
        </p:spPr>
        <p:txBody>
          <a:bodyPr anchor="ctr" anchorCtr="0"/>
          <a:lstStyle>
            <a:lvl1pPr marL="0" indent="0" algn="ctr">
              <a:buNone/>
              <a:defRPr/>
            </a:lvl1pPr>
          </a:lstStyle>
          <a:p>
            <a:endParaRPr lang="en-US"/>
          </a:p>
        </p:txBody>
      </p:sp>
    </p:spTree>
    <p:extLst>
      <p:ext uri="{BB962C8B-B14F-4D97-AF65-F5344CB8AC3E}">
        <p14:creationId xmlns:p14="http://schemas.microsoft.com/office/powerpoint/2010/main" val="276937248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Half Page Title_table with bar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870946-B055-4A47-9364-569379DA518B}"/>
              </a:ext>
            </a:extLst>
          </p:cNvPr>
          <p:cNvSpPr/>
          <p:nvPr userDrawn="1"/>
        </p:nvSpPr>
        <p:spPr>
          <a:xfrm>
            <a:off x="-8093" y="0"/>
            <a:ext cx="451251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bg1"/>
                </a:solidFill>
              </a:defRPr>
            </a:lvl1pPr>
          </a:lstStyle>
          <a:p>
            <a:fld id="{7FE2BEB5-2653-6044-B03D-162392F9D4CA}" type="slidenum">
              <a:rPr lang="en-US" smtClean="0"/>
              <a:pPr/>
              <a:t>‹#›</a:t>
            </a:fld>
            <a:endParaRPr lang="en-US"/>
          </a:p>
        </p:txBody>
      </p:sp>
      <p:sp>
        <p:nvSpPr>
          <p:cNvPr id="17" name="Footer Placeholder 16">
            <a:extLst>
              <a:ext uri="{FF2B5EF4-FFF2-40B4-BE49-F238E27FC236}">
                <a16:creationId xmlns:a16="http://schemas.microsoft.com/office/drawing/2014/main" id="{FDEDC63C-EE07-264A-9A9C-F608CC931244}"/>
              </a:ext>
            </a:extLst>
          </p:cNvPr>
          <p:cNvSpPr>
            <a:spLocks noGrp="1"/>
          </p:cNvSpPr>
          <p:nvPr>
            <p:ph type="ftr" sz="quarter" idx="17"/>
          </p:nvPr>
        </p:nvSpPr>
        <p:spPr/>
        <p:txBody>
          <a:bodyPr/>
          <a:lstStyle>
            <a:lvl1pPr>
              <a:defRPr>
                <a:solidFill>
                  <a:schemeClr val="bg1"/>
                </a:solidFill>
              </a:defRPr>
            </a:lvl1pPr>
          </a:lstStyle>
          <a:p>
            <a:r>
              <a:rPr lang="en-US"/>
              <a:t>© 2022 CommScope, Inc. | CommScope Confidential</a:t>
            </a:r>
          </a:p>
        </p:txBody>
      </p:sp>
      <p:sp>
        <p:nvSpPr>
          <p:cNvPr id="9" name="Table Placeholder 6">
            <a:extLst>
              <a:ext uri="{FF2B5EF4-FFF2-40B4-BE49-F238E27FC236}">
                <a16:creationId xmlns:a16="http://schemas.microsoft.com/office/drawing/2014/main" id="{CE4B8B57-BDFC-1D40-B38F-2BC913F4847F}"/>
              </a:ext>
            </a:extLst>
          </p:cNvPr>
          <p:cNvSpPr>
            <a:spLocks noGrp="1"/>
          </p:cNvSpPr>
          <p:nvPr>
            <p:ph type="tbl" sz="quarter" idx="10"/>
          </p:nvPr>
        </p:nvSpPr>
        <p:spPr>
          <a:xfrm>
            <a:off x="5029200" y="676662"/>
            <a:ext cx="6598920" cy="5876537"/>
          </a:xfrm>
          <a:prstGeom prst="rect">
            <a:avLst/>
          </a:prstGeom>
        </p:spPr>
        <p:txBody>
          <a:bodyPr anchor="ctr" anchorCtr="0"/>
          <a:lstStyle>
            <a:lvl1pPr marL="0" indent="0" algn="ctr">
              <a:buNone/>
              <a:defRPr/>
            </a:lvl1pPr>
          </a:lstStyle>
          <a:p>
            <a:endParaRPr lang="en-US"/>
          </a:p>
        </p:txBody>
      </p:sp>
      <p:sp>
        <p:nvSpPr>
          <p:cNvPr id="10" name="Title 1">
            <a:extLst>
              <a:ext uri="{FF2B5EF4-FFF2-40B4-BE49-F238E27FC236}">
                <a16:creationId xmlns:a16="http://schemas.microsoft.com/office/drawing/2014/main" id="{6F1DE2F3-5061-C94C-9B3A-B5E21A4B1F1C}"/>
              </a:ext>
            </a:extLst>
          </p:cNvPr>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grpSp>
        <p:nvGrpSpPr>
          <p:cNvPr id="13" name="Group 12">
            <a:extLst>
              <a:ext uri="{FF2B5EF4-FFF2-40B4-BE49-F238E27FC236}">
                <a16:creationId xmlns:a16="http://schemas.microsoft.com/office/drawing/2014/main" id="{570A5894-88DC-4A43-9927-02AC12755E43}"/>
              </a:ext>
            </a:extLst>
          </p:cNvPr>
          <p:cNvGrpSpPr/>
          <p:nvPr userDrawn="1"/>
        </p:nvGrpSpPr>
        <p:grpSpPr>
          <a:xfrm>
            <a:off x="-8094" y="1828697"/>
            <a:ext cx="4512513" cy="5029303"/>
            <a:chOff x="6624660" y="1016034"/>
            <a:chExt cx="2040954" cy="2274691"/>
          </a:xfrm>
          <a:gradFill flip="none" rotWithShape="1">
            <a:gsLst>
              <a:gs pos="0">
                <a:srgbClr val="F7A027">
                  <a:alpha val="0"/>
                </a:srgbClr>
              </a:gs>
              <a:gs pos="100000">
                <a:srgbClr val="EE7203">
                  <a:alpha val="84011"/>
                </a:srgbClr>
              </a:gs>
            </a:gsLst>
            <a:lin ang="5400000" scaled="1"/>
            <a:tileRect/>
          </a:gradFill>
        </p:grpSpPr>
        <p:sp>
          <p:nvSpPr>
            <p:cNvPr id="14" name="Freeform: Shape 27">
              <a:extLst>
                <a:ext uri="{FF2B5EF4-FFF2-40B4-BE49-F238E27FC236}">
                  <a16:creationId xmlns:a16="http://schemas.microsoft.com/office/drawing/2014/main" id="{3DA3E311-1340-6743-9B58-ABE2BDE91E40}"/>
                </a:ext>
              </a:extLst>
            </p:cNvPr>
            <p:cNvSpPr/>
            <p:nvPr userDrawn="1"/>
          </p:nvSpPr>
          <p:spPr>
            <a:xfrm>
              <a:off x="8284614" y="1016034"/>
              <a:ext cx="381000" cy="2274690"/>
            </a:xfrm>
            <a:custGeom>
              <a:avLst/>
              <a:gdLst>
                <a:gd name="connsiteX0" fmla="*/ 381000 w 381000"/>
                <a:gd name="connsiteY0" fmla="*/ 0 h 2274690"/>
                <a:gd name="connsiteX1" fmla="*/ 381000 w 381000"/>
                <a:gd name="connsiteY1" fmla="*/ 2274690 h 2274690"/>
                <a:gd name="connsiteX2" fmla="*/ 0 w 381000"/>
                <a:gd name="connsiteY2" fmla="*/ 2274690 h 2274690"/>
                <a:gd name="connsiteX3" fmla="*/ 0 w 381000"/>
                <a:gd name="connsiteY3" fmla="*/ 274139 h 2274690"/>
                <a:gd name="connsiteX4" fmla="*/ 381000 w 381000"/>
                <a:gd name="connsiteY4" fmla="*/ 0 h 2274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2274690">
                  <a:moveTo>
                    <a:pt x="381000" y="0"/>
                  </a:moveTo>
                  <a:lnTo>
                    <a:pt x="381000" y="2274690"/>
                  </a:lnTo>
                  <a:lnTo>
                    <a:pt x="0" y="2274690"/>
                  </a:lnTo>
                  <a:lnTo>
                    <a:pt x="0" y="274139"/>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5" name="Freeform: Shape 28">
              <a:extLst>
                <a:ext uri="{FF2B5EF4-FFF2-40B4-BE49-F238E27FC236}">
                  <a16:creationId xmlns:a16="http://schemas.microsoft.com/office/drawing/2014/main" id="{EFDC8E44-4E2D-504E-A2A7-22B400D0B004}"/>
                </a:ext>
              </a:extLst>
            </p:cNvPr>
            <p:cNvSpPr/>
            <p:nvPr userDrawn="1"/>
          </p:nvSpPr>
          <p:spPr>
            <a:xfrm>
              <a:off x="7439040" y="1624448"/>
              <a:ext cx="381000" cy="1666277"/>
            </a:xfrm>
            <a:custGeom>
              <a:avLst/>
              <a:gdLst>
                <a:gd name="connsiteX0" fmla="*/ 381000 w 381000"/>
                <a:gd name="connsiteY0" fmla="*/ 0 h 1666277"/>
                <a:gd name="connsiteX1" fmla="*/ 381000 w 381000"/>
                <a:gd name="connsiteY1" fmla="*/ 1666277 h 1666277"/>
                <a:gd name="connsiteX2" fmla="*/ 0 w 381000"/>
                <a:gd name="connsiteY2" fmla="*/ 1666277 h 1666277"/>
                <a:gd name="connsiteX3" fmla="*/ 0 w 381000"/>
                <a:gd name="connsiteY3" fmla="*/ 274140 h 1666277"/>
                <a:gd name="connsiteX4" fmla="*/ 381000 w 381000"/>
                <a:gd name="connsiteY4" fmla="*/ 0 h 1666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666277">
                  <a:moveTo>
                    <a:pt x="381000" y="0"/>
                  </a:moveTo>
                  <a:lnTo>
                    <a:pt x="381000" y="1666277"/>
                  </a:lnTo>
                  <a:lnTo>
                    <a:pt x="0" y="1666277"/>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6" name="Freeform: Shape 29">
              <a:extLst>
                <a:ext uri="{FF2B5EF4-FFF2-40B4-BE49-F238E27FC236}">
                  <a16:creationId xmlns:a16="http://schemas.microsoft.com/office/drawing/2014/main" id="{DB669EC8-C3A6-124F-9DB0-8D808B2B0043}"/>
                </a:ext>
              </a:extLst>
            </p:cNvPr>
            <p:cNvSpPr/>
            <p:nvPr userDrawn="1"/>
          </p:nvSpPr>
          <p:spPr>
            <a:xfrm>
              <a:off x="6624660" y="2210416"/>
              <a:ext cx="381000" cy="1080309"/>
            </a:xfrm>
            <a:custGeom>
              <a:avLst/>
              <a:gdLst>
                <a:gd name="connsiteX0" fmla="*/ 381000 w 381000"/>
                <a:gd name="connsiteY0" fmla="*/ 0 h 1080309"/>
                <a:gd name="connsiteX1" fmla="*/ 381000 w 381000"/>
                <a:gd name="connsiteY1" fmla="*/ 1080309 h 1080309"/>
                <a:gd name="connsiteX2" fmla="*/ 0 w 381000"/>
                <a:gd name="connsiteY2" fmla="*/ 1080309 h 1080309"/>
                <a:gd name="connsiteX3" fmla="*/ 0 w 381000"/>
                <a:gd name="connsiteY3" fmla="*/ 274140 h 1080309"/>
                <a:gd name="connsiteX4" fmla="*/ 381000 w 381000"/>
                <a:gd name="connsiteY4" fmla="*/ 0 h 108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080309">
                  <a:moveTo>
                    <a:pt x="381000" y="0"/>
                  </a:moveTo>
                  <a:lnTo>
                    <a:pt x="381000" y="1080309"/>
                  </a:lnTo>
                  <a:lnTo>
                    <a:pt x="0" y="1080309"/>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grpSp>
      <p:pic>
        <p:nvPicPr>
          <p:cNvPr id="18" name="Graphic 17">
            <a:extLst>
              <a:ext uri="{FF2B5EF4-FFF2-40B4-BE49-F238E27FC236}">
                <a16:creationId xmlns:a16="http://schemas.microsoft.com/office/drawing/2014/main" id="{1EE3FE84-081A-564A-B994-EF9F88C651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0" y="40740"/>
            <a:ext cx="1295400" cy="635923"/>
          </a:xfrm>
          <a:prstGeom prst="rect">
            <a:avLst/>
          </a:prstGeom>
        </p:spPr>
      </p:pic>
    </p:spTree>
    <p:extLst>
      <p:ext uri="{BB962C8B-B14F-4D97-AF65-F5344CB8AC3E}">
        <p14:creationId xmlns:p14="http://schemas.microsoft.com/office/powerpoint/2010/main" val="44129262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Half Page Title_picture_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870946-B055-4A47-9364-569379DA518B}"/>
              </a:ext>
            </a:extLst>
          </p:cNvPr>
          <p:cNvSpPr/>
          <p:nvPr userDrawn="1"/>
        </p:nvSpPr>
        <p:spPr>
          <a:xfrm>
            <a:off x="-8093" y="0"/>
            <a:ext cx="4512513"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tx1">
                    <a:lumMod val="40000"/>
                    <a:lumOff val="60000"/>
                  </a:schemeClr>
                </a:solidFill>
              </a:defRPr>
            </a:lvl1pPr>
          </a:lstStyle>
          <a:p>
            <a:fld id="{7FE2BEB5-2653-6044-B03D-162392F9D4CA}" type="slidenum">
              <a:rPr lang="en-US" smtClean="0"/>
              <a:pPr/>
              <a:t>‹#›</a:t>
            </a:fld>
            <a:endParaRPr lang="en-US"/>
          </a:p>
        </p:txBody>
      </p:sp>
      <p:sp>
        <p:nvSpPr>
          <p:cNvPr id="17" name="Footer Placeholder 16">
            <a:extLst>
              <a:ext uri="{FF2B5EF4-FFF2-40B4-BE49-F238E27FC236}">
                <a16:creationId xmlns:a16="http://schemas.microsoft.com/office/drawing/2014/main" id="{FDEDC63C-EE07-264A-9A9C-F608CC931244}"/>
              </a:ext>
            </a:extLst>
          </p:cNvPr>
          <p:cNvSpPr>
            <a:spLocks noGrp="1"/>
          </p:cNvSpPr>
          <p:nvPr>
            <p:ph type="ftr" sz="quarter" idx="17"/>
          </p:nvPr>
        </p:nvSpPr>
        <p:spPr/>
        <p:txBody>
          <a:bodyPr/>
          <a:lstStyle>
            <a:lvl1pPr>
              <a:defRPr>
                <a:solidFill>
                  <a:schemeClr val="tx1">
                    <a:lumMod val="40000"/>
                    <a:lumOff val="60000"/>
                  </a:schemeClr>
                </a:solidFill>
              </a:defRPr>
            </a:lvl1pPr>
          </a:lstStyle>
          <a:p>
            <a:r>
              <a:rPr lang="en-US"/>
              <a:t>© 2022 CommScope, Inc. | CommScope Confidential</a:t>
            </a:r>
          </a:p>
        </p:txBody>
      </p:sp>
      <p:sp>
        <p:nvSpPr>
          <p:cNvPr id="10" name="Title 1">
            <a:extLst>
              <a:ext uri="{FF2B5EF4-FFF2-40B4-BE49-F238E27FC236}">
                <a16:creationId xmlns:a16="http://schemas.microsoft.com/office/drawing/2014/main" id="{6F1DE2F3-5061-C94C-9B3A-B5E21A4B1F1C}"/>
              </a:ext>
            </a:extLst>
          </p:cNvPr>
          <p:cNvSpPr>
            <a:spLocks noGrp="1"/>
          </p:cNvSpPr>
          <p:nvPr>
            <p:ph type="title"/>
          </p:nvPr>
        </p:nvSpPr>
        <p:spPr>
          <a:xfrm>
            <a:off x="563880" y="2514600"/>
            <a:ext cx="3169920" cy="1828800"/>
          </a:xfrm>
        </p:spPr>
        <p:txBody>
          <a:bodyPr anchor="ctr" anchorCtr="0">
            <a:normAutofit/>
          </a:bodyPr>
          <a:lstStyle>
            <a:lvl1pPr>
              <a:defRPr sz="3600">
                <a:solidFill>
                  <a:schemeClr val="tx1"/>
                </a:solidFill>
              </a:defRPr>
            </a:lvl1pPr>
          </a:lstStyle>
          <a:p>
            <a:r>
              <a:rPr lang="en-US"/>
              <a:t>Click to edit Master title style</a:t>
            </a:r>
          </a:p>
        </p:txBody>
      </p:sp>
      <p:sp>
        <p:nvSpPr>
          <p:cNvPr id="14" name="Picture Placeholder 9">
            <a:extLst>
              <a:ext uri="{FF2B5EF4-FFF2-40B4-BE49-F238E27FC236}">
                <a16:creationId xmlns:a16="http://schemas.microsoft.com/office/drawing/2014/main" id="{8B6A4007-51F4-7E4B-98B2-FC60B024555F}"/>
              </a:ext>
            </a:extLst>
          </p:cNvPr>
          <p:cNvSpPr>
            <a:spLocks noGrp="1"/>
          </p:cNvSpPr>
          <p:nvPr>
            <p:ph type="pic" sz="quarter" idx="13" hasCustomPrompt="1"/>
          </p:nvPr>
        </p:nvSpPr>
        <p:spPr>
          <a:xfrm>
            <a:off x="4504418" y="1"/>
            <a:ext cx="7687581" cy="6858000"/>
          </a:xfrm>
          <a:prstGeom prst="rect">
            <a:avLst/>
          </a:prstGeom>
        </p:spPr>
        <p:txBody>
          <a:bodyPr anchor="ctr"/>
          <a:lstStyle>
            <a:lvl1pPr marL="0" indent="0" algn="ctr">
              <a:buNone/>
              <a:defRPr/>
            </a:lvl1pPr>
          </a:lstStyle>
          <a:p>
            <a:r>
              <a:rPr lang="en-US"/>
              <a:t>Picture</a:t>
            </a:r>
          </a:p>
        </p:txBody>
      </p:sp>
      <p:pic>
        <p:nvPicPr>
          <p:cNvPr id="9" name="Graphic 8">
            <a:extLst>
              <a:ext uri="{FF2B5EF4-FFF2-40B4-BE49-F238E27FC236}">
                <a16:creationId xmlns:a16="http://schemas.microsoft.com/office/drawing/2014/main" id="{B68B81BB-280D-7041-8D0D-D7281AAEA7C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1" y="40740"/>
            <a:ext cx="1295398" cy="635923"/>
          </a:xfrm>
          <a:prstGeom prst="rect">
            <a:avLst/>
          </a:prstGeom>
        </p:spPr>
      </p:pic>
    </p:spTree>
    <p:extLst>
      <p:ext uri="{BB962C8B-B14F-4D97-AF65-F5344CB8AC3E}">
        <p14:creationId xmlns:p14="http://schemas.microsoft.com/office/powerpoint/2010/main" val="17431165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Half Page Title_picture_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870946-B055-4A47-9364-569379DA518B}"/>
              </a:ext>
            </a:extLst>
          </p:cNvPr>
          <p:cNvSpPr/>
          <p:nvPr userDrawn="1"/>
        </p:nvSpPr>
        <p:spPr>
          <a:xfrm>
            <a:off x="-8093" y="0"/>
            <a:ext cx="4512513"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tx1">
                    <a:lumMod val="40000"/>
                    <a:lumOff val="60000"/>
                  </a:schemeClr>
                </a:solidFill>
              </a:defRPr>
            </a:lvl1pPr>
          </a:lstStyle>
          <a:p>
            <a:fld id="{7FE2BEB5-2653-6044-B03D-162392F9D4CA}" type="slidenum">
              <a:rPr lang="en-US" smtClean="0"/>
              <a:pPr/>
              <a:t>‹#›</a:t>
            </a:fld>
            <a:endParaRPr lang="en-US"/>
          </a:p>
        </p:txBody>
      </p:sp>
      <p:sp>
        <p:nvSpPr>
          <p:cNvPr id="17" name="Footer Placeholder 16">
            <a:extLst>
              <a:ext uri="{FF2B5EF4-FFF2-40B4-BE49-F238E27FC236}">
                <a16:creationId xmlns:a16="http://schemas.microsoft.com/office/drawing/2014/main" id="{FDEDC63C-EE07-264A-9A9C-F608CC931244}"/>
              </a:ext>
            </a:extLst>
          </p:cNvPr>
          <p:cNvSpPr>
            <a:spLocks noGrp="1"/>
          </p:cNvSpPr>
          <p:nvPr>
            <p:ph type="ftr" sz="quarter" idx="17"/>
          </p:nvPr>
        </p:nvSpPr>
        <p:spPr/>
        <p:txBody>
          <a:bodyPr/>
          <a:lstStyle>
            <a:lvl1pPr>
              <a:defRPr>
                <a:solidFill>
                  <a:schemeClr val="tx1">
                    <a:lumMod val="40000"/>
                    <a:lumOff val="60000"/>
                  </a:schemeClr>
                </a:solidFill>
              </a:defRPr>
            </a:lvl1pPr>
          </a:lstStyle>
          <a:p>
            <a:r>
              <a:rPr lang="en-US"/>
              <a:t>© 2022 CommScope, Inc. | CommScope Confidential</a:t>
            </a:r>
          </a:p>
        </p:txBody>
      </p:sp>
      <p:sp>
        <p:nvSpPr>
          <p:cNvPr id="10" name="Title 1">
            <a:extLst>
              <a:ext uri="{FF2B5EF4-FFF2-40B4-BE49-F238E27FC236}">
                <a16:creationId xmlns:a16="http://schemas.microsoft.com/office/drawing/2014/main" id="{6F1DE2F3-5061-C94C-9B3A-B5E21A4B1F1C}"/>
              </a:ext>
            </a:extLst>
          </p:cNvPr>
          <p:cNvSpPr>
            <a:spLocks noGrp="1"/>
          </p:cNvSpPr>
          <p:nvPr>
            <p:ph type="title"/>
          </p:nvPr>
        </p:nvSpPr>
        <p:spPr>
          <a:xfrm>
            <a:off x="563880" y="2514600"/>
            <a:ext cx="3169920" cy="1828800"/>
          </a:xfrm>
        </p:spPr>
        <p:txBody>
          <a:bodyPr anchor="ctr" anchorCtr="0">
            <a:normAutofit/>
          </a:bodyPr>
          <a:lstStyle>
            <a:lvl1pPr>
              <a:defRPr sz="3600">
                <a:solidFill>
                  <a:schemeClr val="tx1"/>
                </a:solidFill>
              </a:defRPr>
            </a:lvl1pPr>
          </a:lstStyle>
          <a:p>
            <a:r>
              <a:rPr lang="en-US"/>
              <a:t>Click to edit Master title style</a:t>
            </a:r>
          </a:p>
        </p:txBody>
      </p:sp>
      <p:sp>
        <p:nvSpPr>
          <p:cNvPr id="14" name="Picture Placeholder 9">
            <a:extLst>
              <a:ext uri="{FF2B5EF4-FFF2-40B4-BE49-F238E27FC236}">
                <a16:creationId xmlns:a16="http://schemas.microsoft.com/office/drawing/2014/main" id="{8B6A4007-51F4-7E4B-98B2-FC60B024555F}"/>
              </a:ext>
            </a:extLst>
          </p:cNvPr>
          <p:cNvSpPr>
            <a:spLocks noGrp="1"/>
          </p:cNvSpPr>
          <p:nvPr>
            <p:ph type="pic" sz="quarter" idx="13" hasCustomPrompt="1"/>
          </p:nvPr>
        </p:nvSpPr>
        <p:spPr>
          <a:xfrm>
            <a:off x="4504418" y="838201"/>
            <a:ext cx="7687581" cy="6019799"/>
          </a:xfrm>
          <a:prstGeom prst="rect">
            <a:avLst/>
          </a:prstGeom>
        </p:spPr>
        <p:txBody>
          <a:bodyPr anchor="ctr"/>
          <a:lstStyle>
            <a:lvl1pPr marL="0" indent="0" algn="ctr">
              <a:buNone/>
              <a:defRPr/>
            </a:lvl1pPr>
          </a:lstStyle>
          <a:p>
            <a:r>
              <a:rPr lang="en-US"/>
              <a:t>Picture</a:t>
            </a:r>
          </a:p>
        </p:txBody>
      </p:sp>
      <p:sp>
        <p:nvSpPr>
          <p:cNvPr id="15" name="Rectangle 14">
            <a:extLst>
              <a:ext uri="{FF2B5EF4-FFF2-40B4-BE49-F238E27FC236}">
                <a16:creationId xmlns:a16="http://schemas.microsoft.com/office/drawing/2014/main" id="{0321580F-8A40-5743-B833-14B420C6AB94}"/>
              </a:ext>
            </a:extLst>
          </p:cNvPr>
          <p:cNvSpPr/>
          <p:nvPr userDrawn="1"/>
        </p:nvSpPr>
        <p:spPr>
          <a:xfrm>
            <a:off x="4512713" y="-3868"/>
            <a:ext cx="7687581" cy="838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7" name="Text Placeholder 6">
            <a:extLst>
              <a:ext uri="{FF2B5EF4-FFF2-40B4-BE49-F238E27FC236}">
                <a16:creationId xmlns:a16="http://schemas.microsoft.com/office/drawing/2014/main" id="{2EAC0B12-A720-1245-9FF0-A9F35EF180E1}"/>
              </a:ext>
            </a:extLst>
          </p:cNvPr>
          <p:cNvSpPr>
            <a:spLocks noGrp="1"/>
          </p:cNvSpPr>
          <p:nvPr>
            <p:ph type="body" sz="quarter" idx="18"/>
          </p:nvPr>
        </p:nvSpPr>
        <p:spPr>
          <a:xfrm>
            <a:off x="5880003" y="271563"/>
            <a:ext cx="4953000" cy="287338"/>
          </a:xfrm>
        </p:spPr>
        <p:txBody>
          <a:bodyPr>
            <a:noAutofit/>
          </a:bodyPr>
          <a:lstStyle>
            <a:lvl1pPr marL="0" indent="0" algn="ctr">
              <a:buNone/>
              <a:defRPr sz="2000"/>
            </a:lvl1pPr>
          </a:lstStyle>
          <a:p>
            <a:pPr lvl="0"/>
            <a:r>
              <a:rPr lang="en-US"/>
              <a:t>Click to edit Master text styles</a:t>
            </a:r>
          </a:p>
        </p:txBody>
      </p:sp>
      <p:pic>
        <p:nvPicPr>
          <p:cNvPr id="13" name="Graphic 12">
            <a:extLst>
              <a:ext uri="{FF2B5EF4-FFF2-40B4-BE49-F238E27FC236}">
                <a16:creationId xmlns:a16="http://schemas.microsoft.com/office/drawing/2014/main" id="{3DB14A5F-4CFD-4543-86C0-76BF0B67681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1" y="40740"/>
            <a:ext cx="1295398" cy="635923"/>
          </a:xfrm>
          <a:prstGeom prst="rect">
            <a:avLst/>
          </a:prstGeom>
        </p:spPr>
      </p:pic>
    </p:spTree>
    <p:extLst>
      <p:ext uri="{BB962C8B-B14F-4D97-AF65-F5344CB8AC3E}">
        <p14:creationId xmlns:p14="http://schemas.microsoft.com/office/powerpoint/2010/main" val="150743768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77A393-89CA-6449-A77E-FC6C8889C9A6}"/>
              </a:ext>
            </a:extLst>
          </p:cNvPr>
          <p:cNvSpPr/>
          <p:nvPr userDrawn="1"/>
        </p:nvSpPr>
        <p:spPr>
          <a:xfrm>
            <a:off x="0" y="5867401"/>
            <a:ext cx="12192000" cy="990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0" name="Picture Placeholder 9"/>
          <p:cNvSpPr>
            <a:spLocks noGrp="1"/>
          </p:cNvSpPr>
          <p:nvPr>
            <p:ph type="pic" sz="quarter" idx="13"/>
          </p:nvPr>
        </p:nvSpPr>
        <p:spPr>
          <a:xfrm>
            <a:off x="0" y="1"/>
            <a:ext cx="12192000" cy="5867400"/>
          </a:xfrm>
          <a:prstGeom prst="rect">
            <a:avLst/>
          </a:prstGeom>
        </p:spPr>
        <p:txBody>
          <a:bodyPr/>
          <a:lstStyle>
            <a:lvl1pPr marL="0" indent="0" algn="ctr">
              <a:buNone/>
              <a:defRPr/>
            </a:lvl1pPr>
          </a:lstStyle>
          <a:p>
            <a:r>
              <a:rPr lang="en-US"/>
              <a:t>Click icon to add picture</a:t>
            </a:r>
          </a:p>
        </p:txBody>
      </p:sp>
      <p:sp>
        <p:nvSpPr>
          <p:cNvPr id="2" name="Title 1"/>
          <p:cNvSpPr>
            <a:spLocks noGrp="1"/>
          </p:cNvSpPr>
          <p:nvPr>
            <p:ph type="title"/>
          </p:nvPr>
        </p:nvSpPr>
        <p:spPr>
          <a:xfrm>
            <a:off x="533400" y="6019800"/>
            <a:ext cx="11125200" cy="685801"/>
          </a:xfrm>
        </p:spPr>
        <p:txBody>
          <a:bodyPr anchor="ctr" anchorCtr="0"/>
          <a:lstStyle>
            <a:lvl1pPr algn="ct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421619910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35082-B630-850A-2ED6-63A44D93DAC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C6E7301-7CB9-A36E-C977-2E924C9A8247}"/>
              </a:ext>
            </a:extLst>
          </p:cNvPr>
          <p:cNvSpPr>
            <a:spLocks noGrp="1"/>
          </p:cNvSpPr>
          <p:nvPr>
            <p:ph type="sldNum" sz="quarter" idx="10"/>
          </p:nvPr>
        </p:nvSpPr>
        <p:spPr/>
        <p:txBody>
          <a:bodyPr/>
          <a:lstStyle/>
          <a:p>
            <a:fld id="{7FE2BEB5-2653-6044-B03D-162392F9D4CA}" type="slidenum">
              <a:rPr lang="en-US" smtClean="0"/>
              <a:pPr/>
              <a:t>‹#›</a:t>
            </a:fld>
            <a:endParaRPr lang="en-US"/>
          </a:p>
        </p:txBody>
      </p:sp>
      <p:sp>
        <p:nvSpPr>
          <p:cNvPr id="4" name="Footer Placeholder 3">
            <a:extLst>
              <a:ext uri="{FF2B5EF4-FFF2-40B4-BE49-F238E27FC236}">
                <a16:creationId xmlns:a16="http://schemas.microsoft.com/office/drawing/2014/main" id="{D68E5F88-B1B6-DE7E-BF17-8E2A808EE908}"/>
              </a:ext>
            </a:extLst>
          </p:cNvPr>
          <p:cNvSpPr>
            <a:spLocks noGrp="1"/>
          </p:cNvSpPr>
          <p:nvPr>
            <p:ph type="ftr" sz="quarter" idx="11"/>
          </p:nvPr>
        </p:nvSpPr>
        <p:spPr/>
        <p:txBody>
          <a:bodyPr/>
          <a:lstStyle/>
          <a:p>
            <a:r>
              <a:rPr lang="en-US"/>
              <a:t>© 2023 CommScope, Inc. </a:t>
            </a:r>
          </a:p>
        </p:txBody>
      </p:sp>
      <p:sp>
        <p:nvSpPr>
          <p:cNvPr id="5" name="Chart Placeholder 5">
            <a:extLst>
              <a:ext uri="{FF2B5EF4-FFF2-40B4-BE49-F238E27FC236}">
                <a16:creationId xmlns:a16="http://schemas.microsoft.com/office/drawing/2014/main" id="{02CEF1A1-A968-C9B2-A432-399A38A642D7}"/>
              </a:ext>
            </a:extLst>
          </p:cNvPr>
          <p:cNvSpPr>
            <a:spLocks noGrp="1"/>
          </p:cNvSpPr>
          <p:nvPr>
            <p:ph type="chart" sz="quarter" idx="12"/>
          </p:nvPr>
        </p:nvSpPr>
        <p:spPr>
          <a:xfrm>
            <a:off x="583097" y="1219201"/>
            <a:ext cx="11075504" cy="4495799"/>
          </a:xfrm>
          <a:prstGeom prst="rect">
            <a:avLst/>
          </a:prstGeom>
        </p:spPr>
        <p:txBody>
          <a:bodyPr anchor="ctr" anchorCtr="0"/>
          <a:lstStyle>
            <a:lvl1pPr marL="0" indent="0" algn="ctr">
              <a:buNone/>
              <a:defRPr/>
            </a:lvl1pPr>
          </a:lstStyle>
          <a:p>
            <a:endParaRPr lang="en-US"/>
          </a:p>
        </p:txBody>
      </p:sp>
      <p:sp>
        <p:nvSpPr>
          <p:cNvPr id="7" name="Text Placeholder 8">
            <a:extLst>
              <a:ext uri="{FF2B5EF4-FFF2-40B4-BE49-F238E27FC236}">
                <a16:creationId xmlns:a16="http://schemas.microsoft.com/office/drawing/2014/main" id="{F77F8DC9-05D5-E11C-756F-4D50BC8AB824}"/>
              </a:ext>
            </a:extLst>
          </p:cNvPr>
          <p:cNvSpPr>
            <a:spLocks noGrp="1"/>
          </p:cNvSpPr>
          <p:nvPr>
            <p:ph type="body" sz="quarter" idx="13"/>
          </p:nvPr>
        </p:nvSpPr>
        <p:spPr>
          <a:xfrm>
            <a:off x="582613" y="6019799"/>
            <a:ext cx="4675187" cy="426721"/>
          </a:xfrm>
        </p:spPr>
        <p:txBody>
          <a:bodyPr anchor="ctr">
            <a:normAutofit/>
          </a:bodyPr>
          <a:lstStyle>
            <a:lvl1pPr marL="0" indent="0">
              <a:buNone/>
              <a:defRPr sz="1600"/>
            </a:lvl1pPr>
          </a:lstStyle>
          <a:p>
            <a:pPr lvl="0"/>
            <a:endParaRPr lang="en-US"/>
          </a:p>
        </p:txBody>
      </p:sp>
    </p:spTree>
    <p:extLst>
      <p:ext uri="{BB962C8B-B14F-4D97-AF65-F5344CB8AC3E}">
        <p14:creationId xmlns:p14="http://schemas.microsoft.com/office/powerpoint/2010/main" val="24397114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_2">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3976" y="1"/>
            <a:ext cx="12192000" cy="6857999"/>
          </a:xfrm>
          <a:prstGeom prst="rect">
            <a:avLst/>
          </a:prstGeom>
        </p:spPr>
        <p:txBody>
          <a:bodyPr/>
          <a:lstStyle>
            <a:lvl1pPr marL="0" indent="0" algn="ctr">
              <a:buNone/>
              <a:defRPr/>
            </a:lvl1pPr>
          </a:lstStyle>
          <a:p>
            <a:r>
              <a:rPr lang="en-US"/>
              <a:t>Click icon to add picture</a:t>
            </a:r>
          </a:p>
        </p:txBody>
      </p:sp>
      <p:sp>
        <p:nvSpPr>
          <p:cNvPr id="7" name="Title 1">
            <a:extLst>
              <a:ext uri="{FF2B5EF4-FFF2-40B4-BE49-F238E27FC236}">
                <a16:creationId xmlns:a16="http://schemas.microsoft.com/office/drawing/2014/main" id="{17E4F2FC-002D-5C42-A1AE-47BC57C8C2FB}"/>
              </a:ext>
            </a:extLst>
          </p:cNvPr>
          <p:cNvSpPr>
            <a:spLocks noGrp="1"/>
          </p:cNvSpPr>
          <p:nvPr>
            <p:ph type="title"/>
          </p:nvPr>
        </p:nvSpPr>
        <p:spPr>
          <a:xfrm>
            <a:off x="8001000" y="2514600"/>
            <a:ext cx="3374794" cy="1828800"/>
          </a:xfrm>
        </p:spPr>
        <p:txBody>
          <a:bodyPr anchor="ctr" anchorCtr="0">
            <a:normAutofit/>
          </a:bodyPr>
          <a:lstStyle>
            <a:lvl1pPr>
              <a:defRPr sz="3600">
                <a:solidFill>
                  <a:schemeClr val="tx1"/>
                </a:solidFill>
              </a:defRPr>
            </a:lvl1pPr>
          </a:lstStyle>
          <a:p>
            <a:r>
              <a:rPr lang="en-US"/>
              <a:t>Click to edit Master title style</a:t>
            </a:r>
          </a:p>
        </p:txBody>
      </p:sp>
    </p:spTree>
    <p:extLst>
      <p:ext uri="{BB962C8B-B14F-4D97-AF65-F5344CB8AC3E}">
        <p14:creationId xmlns:p14="http://schemas.microsoft.com/office/powerpoint/2010/main" val="94487502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Quote Slide">
    <p:bg>
      <p:bgPr>
        <a:gradFill>
          <a:gsLst>
            <a:gs pos="0">
              <a:srgbClr val="EE7203"/>
            </a:gs>
            <a:gs pos="35000">
              <a:srgbClr val="F18700"/>
            </a:gs>
          </a:gsLst>
          <a:lin ang="17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1406" y="2514600"/>
            <a:ext cx="6270394" cy="1828800"/>
          </a:xfrm>
        </p:spPr>
        <p:txBody>
          <a:bodyPr anchor="ctr" anchorCtr="0">
            <a:normAutofit/>
          </a:bodyPr>
          <a:lstStyle>
            <a:lvl1pPr>
              <a:defRPr sz="3600">
                <a:solidFill>
                  <a:schemeClr val="bg1"/>
                </a:solidFill>
              </a:defRPr>
            </a:lvl1pPr>
          </a:lstStyle>
          <a:p>
            <a:r>
              <a:rPr lang="en-US"/>
              <a:t>Quotation goes here</a:t>
            </a: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tx1">
                    <a:lumMod val="20000"/>
                    <a:lumOff val="80000"/>
                  </a:schemeClr>
                </a:solidFill>
              </a:defRPr>
            </a:lvl1pPr>
          </a:lstStyle>
          <a:p>
            <a:fld id="{7FE2BEB5-2653-6044-B03D-162392F9D4CA}" type="slidenum">
              <a:rPr lang="en-US" smtClean="0"/>
              <a:pPr/>
              <a:t>‹#›</a:t>
            </a:fld>
            <a:endParaRPr lang="en-US"/>
          </a:p>
        </p:txBody>
      </p:sp>
      <p:sp>
        <p:nvSpPr>
          <p:cNvPr id="10" name="Text Placeholder 8">
            <a:extLst>
              <a:ext uri="{FF2B5EF4-FFF2-40B4-BE49-F238E27FC236}">
                <a16:creationId xmlns:a16="http://schemas.microsoft.com/office/drawing/2014/main" id="{9EA1A9AD-1918-DA42-ABD3-862188D9FD4F}"/>
              </a:ext>
            </a:extLst>
          </p:cNvPr>
          <p:cNvSpPr>
            <a:spLocks noGrp="1"/>
          </p:cNvSpPr>
          <p:nvPr>
            <p:ph type="body" sz="quarter" idx="11" hasCustomPrompt="1"/>
          </p:nvPr>
        </p:nvSpPr>
        <p:spPr>
          <a:xfrm>
            <a:off x="533400" y="4648200"/>
            <a:ext cx="3921385" cy="525145"/>
          </a:xfrm>
          <a:prstGeom prst="rect">
            <a:avLst/>
          </a:prstGeom>
        </p:spPr>
        <p:txBody>
          <a:bodyPr lIns="0" tIns="0" rIns="0" bIns="0"/>
          <a:lstStyle>
            <a:lvl1pPr marL="0" indent="0">
              <a:buNone/>
              <a:defRPr sz="1600">
                <a:solidFill>
                  <a:schemeClr val="bg1"/>
                </a:solidFill>
              </a:defRPr>
            </a:lvl1pPr>
          </a:lstStyle>
          <a:p>
            <a:pPr lvl="0"/>
            <a:r>
              <a:rPr lang="en-US"/>
              <a:t>Quotation source goes here</a:t>
            </a:r>
          </a:p>
        </p:txBody>
      </p:sp>
      <p:sp>
        <p:nvSpPr>
          <p:cNvPr id="6" name="Footer Placeholder 5">
            <a:extLst>
              <a:ext uri="{FF2B5EF4-FFF2-40B4-BE49-F238E27FC236}">
                <a16:creationId xmlns:a16="http://schemas.microsoft.com/office/drawing/2014/main" id="{E991D1AD-E545-EA4D-82A4-7DFEE55E31DC}"/>
              </a:ext>
            </a:extLst>
          </p:cNvPr>
          <p:cNvSpPr>
            <a:spLocks noGrp="1"/>
          </p:cNvSpPr>
          <p:nvPr>
            <p:ph type="ftr" sz="quarter" idx="18"/>
          </p:nvPr>
        </p:nvSpPr>
        <p:spPr/>
        <p:txBody>
          <a:bodyPr/>
          <a:lstStyle>
            <a:lvl1pPr>
              <a:defRPr>
                <a:solidFill>
                  <a:schemeClr val="tx1">
                    <a:lumMod val="20000"/>
                    <a:lumOff val="80000"/>
                  </a:schemeClr>
                </a:solidFill>
              </a:defRPr>
            </a:lvl1pPr>
          </a:lstStyle>
          <a:p>
            <a:r>
              <a:rPr lang="en-US"/>
              <a:t>© 2022 CommScope, Inc. | CommScope Confidential</a:t>
            </a:r>
          </a:p>
        </p:txBody>
      </p:sp>
      <p:pic>
        <p:nvPicPr>
          <p:cNvPr id="14" name="Graphic 13">
            <a:extLst>
              <a:ext uri="{FF2B5EF4-FFF2-40B4-BE49-F238E27FC236}">
                <a16:creationId xmlns:a16="http://schemas.microsoft.com/office/drawing/2014/main" id="{045279B0-977C-E84C-8417-3B5B59F748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57200" y="76200"/>
            <a:ext cx="2794000" cy="1371600"/>
          </a:xfrm>
          <a:prstGeom prst="rect">
            <a:avLst/>
          </a:prstGeom>
        </p:spPr>
      </p:pic>
      <p:grpSp>
        <p:nvGrpSpPr>
          <p:cNvPr id="15" name="Group 14">
            <a:extLst>
              <a:ext uri="{FF2B5EF4-FFF2-40B4-BE49-F238E27FC236}">
                <a16:creationId xmlns:a16="http://schemas.microsoft.com/office/drawing/2014/main" id="{1F84B259-D6DA-5648-B798-9867F09A6A97}"/>
              </a:ext>
            </a:extLst>
          </p:cNvPr>
          <p:cNvGrpSpPr/>
          <p:nvPr userDrawn="1"/>
        </p:nvGrpSpPr>
        <p:grpSpPr>
          <a:xfrm>
            <a:off x="7315200" y="3349008"/>
            <a:ext cx="4876799" cy="3508991"/>
            <a:chOff x="2679430" y="3963946"/>
            <a:chExt cx="4022159" cy="2894054"/>
          </a:xfrm>
          <a:gradFill flip="none" rotWithShape="1">
            <a:gsLst>
              <a:gs pos="0">
                <a:srgbClr val="EE7203"/>
              </a:gs>
              <a:gs pos="100000">
                <a:srgbClr val="F18700"/>
              </a:gs>
            </a:gsLst>
            <a:lin ang="16200000" scaled="1"/>
            <a:tileRect/>
          </a:gradFill>
        </p:grpSpPr>
        <p:sp>
          <p:nvSpPr>
            <p:cNvPr id="16" name="Freeform: Shape 9">
              <a:extLst>
                <a:ext uri="{FF2B5EF4-FFF2-40B4-BE49-F238E27FC236}">
                  <a16:creationId xmlns:a16="http://schemas.microsoft.com/office/drawing/2014/main" id="{B8F33EA4-1E51-994A-9F29-E82CD9495F17}"/>
                </a:ext>
              </a:extLst>
            </p:cNvPr>
            <p:cNvSpPr/>
            <p:nvPr userDrawn="1"/>
          </p:nvSpPr>
          <p:spPr>
            <a:xfrm>
              <a:off x="5948422" y="3963946"/>
              <a:ext cx="753167" cy="2894054"/>
            </a:xfrm>
            <a:custGeom>
              <a:avLst/>
              <a:gdLst>
                <a:gd name="connsiteX0" fmla="*/ 753167 w 753167"/>
                <a:gd name="connsiteY0" fmla="*/ 0 h 2894054"/>
                <a:gd name="connsiteX1" fmla="*/ 753167 w 753167"/>
                <a:gd name="connsiteY1" fmla="*/ 2894054 h 2894054"/>
                <a:gd name="connsiteX2" fmla="*/ 0 w 753167"/>
                <a:gd name="connsiteY2" fmla="*/ 2894054 h 2894054"/>
                <a:gd name="connsiteX3" fmla="*/ 0 w 753167"/>
                <a:gd name="connsiteY3" fmla="*/ 541923 h 2894054"/>
                <a:gd name="connsiteX4" fmla="*/ 753167 w 753167"/>
                <a:gd name="connsiteY4" fmla="*/ 0 h 289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167" h="2894054">
                  <a:moveTo>
                    <a:pt x="753167" y="0"/>
                  </a:moveTo>
                  <a:lnTo>
                    <a:pt x="753167" y="2894054"/>
                  </a:lnTo>
                  <a:lnTo>
                    <a:pt x="0" y="2894054"/>
                  </a:lnTo>
                  <a:lnTo>
                    <a:pt x="0" y="541923"/>
                  </a:lnTo>
                  <a:lnTo>
                    <a:pt x="75316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7" name="Freeform: Shape 10">
              <a:extLst>
                <a:ext uri="{FF2B5EF4-FFF2-40B4-BE49-F238E27FC236}">
                  <a16:creationId xmlns:a16="http://schemas.microsoft.com/office/drawing/2014/main" id="{0CD96EDE-9AEF-1B47-BED1-BE880096DC71}"/>
                </a:ext>
              </a:extLst>
            </p:cNvPr>
            <p:cNvSpPr/>
            <p:nvPr userDrawn="1"/>
          </p:nvSpPr>
          <p:spPr>
            <a:xfrm>
              <a:off x="4276879" y="5166668"/>
              <a:ext cx="753167" cy="1691332"/>
            </a:xfrm>
            <a:custGeom>
              <a:avLst/>
              <a:gdLst>
                <a:gd name="connsiteX0" fmla="*/ 753167 w 753167"/>
                <a:gd name="connsiteY0" fmla="*/ 0 h 1691332"/>
                <a:gd name="connsiteX1" fmla="*/ 753167 w 753167"/>
                <a:gd name="connsiteY1" fmla="*/ 1691332 h 1691332"/>
                <a:gd name="connsiteX2" fmla="*/ 0 w 753167"/>
                <a:gd name="connsiteY2" fmla="*/ 1691332 h 1691332"/>
                <a:gd name="connsiteX3" fmla="*/ 0 w 753167"/>
                <a:gd name="connsiteY3" fmla="*/ 541925 h 1691332"/>
                <a:gd name="connsiteX4" fmla="*/ 753167 w 753167"/>
                <a:gd name="connsiteY4" fmla="*/ 0 h 169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167" h="1691332">
                  <a:moveTo>
                    <a:pt x="753167" y="0"/>
                  </a:moveTo>
                  <a:lnTo>
                    <a:pt x="753167" y="1691332"/>
                  </a:lnTo>
                  <a:lnTo>
                    <a:pt x="0" y="1691332"/>
                  </a:lnTo>
                  <a:lnTo>
                    <a:pt x="0" y="541925"/>
                  </a:lnTo>
                  <a:lnTo>
                    <a:pt x="75316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8" name="Freeform: Shape 11">
              <a:extLst>
                <a:ext uri="{FF2B5EF4-FFF2-40B4-BE49-F238E27FC236}">
                  <a16:creationId xmlns:a16="http://schemas.microsoft.com/office/drawing/2014/main" id="{4491D707-EC00-8041-A05C-81A970132994}"/>
                </a:ext>
              </a:extLst>
            </p:cNvPr>
            <p:cNvSpPr/>
            <p:nvPr userDrawn="1"/>
          </p:nvSpPr>
          <p:spPr>
            <a:xfrm>
              <a:off x="2679430" y="6325019"/>
              <a:ext cx="740737" cy="532981"/>
            </a:xfrm>
            <a:custGeom>
              <a:avLst/>
              <a:gdLst>
                <a:gd name="connsiteX0" fmla="*/ 740737 w 740737"/>
                <a:gd name="connsiteY0" fmla="*/ 0 h 532981"/>
                <a:gd name="connsiteX1" fmla="*/ 740737 w 740737"/>
                <a:gd name="connsiteY1" fmla="*/ 532981 h 532981"/>
                <a:gd name="connsiteX2" fmla="*/ 0 w 740737"/>
                <a:gd name="connsiteY2" fmla="*/ 532981 h 532981"/>
                <a:gd name="connsiteX3" fmla="*/ 740737 w 740737"/>
                <a:gd name="connsiteY3" fmla="*/ 0 h 532981"/>
              </a:gdLst>
              <a:ahLst/>
              <a:cxnLst>
                <a:cxn ang="0">
                  <a:pos x="connsiteX0" y="connsiteY0"/>
                </a:cxn>
                <a:cxn ang="0">
                  <a:pos x="connsiteX1" y="connsiteY1"/>
                </a:cxn>
                <a:cxn ang="0">
                  <a:pos x="connsiteX2" y="connsiteY2"/>
                </a:cxn>
                <a:cxn ang="0">
                  <a:pos x="connsiteX3" y="connsiteY3"/>
                </a:cxn>
              </a:cxnLst>
              <a:rect l="l" t="t" r="r" b="b"/>
              <a:pathLst>
                <a:path w="740737" h="532981">
                  <a:moveTo>
                    <a:pt x="740737" y="0"/>
                  </a:moveTo>
                  <a:lnTo>
                    <a:pt x="740737" y="532981"/>
                  </a:lnTo>
                  <a:lnTo>
                    <a:pt x="0" y="532981"/>
                  </a:lnTo>
                  <a:lnTo>
                    <a:pt x="74073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grpSp>
    </p:spTree>
    <p:extLst>
      <p:ext uri="{BB962C8B-B14F-4D97-AF65-F5344CB8AC3E}">
        <p14:creationId xmlns:p14="http://schemas.microsoft.com/office/powerpoint/2010/main" val="28446757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Closing Slide 1">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CD486F38-82FA-8F42-8772-36011D8505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33400" y="2479217"/>
            <a:ext cx="3505200" cy="1720735"/>
          </a:xfrm>
          <a:prstGeom prst="rect">
            <a:avLst/>
          </a:prstGeom>
        </p:spPr>
      </p:pic>
      <p:sp>
        <p:nvSpPr>
          <p:cNvPr id="12" name="TextBox 11">
            <a:extLst>
              <a:ext uri="{FF2B5EF4-FFF2-40B4-BE49-F238E27FC236}">
                <a16:creationId xmlns:a16="http://schemas.microsoft.com/office/drawing/2014/main" id="{9E9BA259-00CD-CA4B-9226-E01B61B88B56}"/>
              </a:ext>
            </a:extLst>
          </p:cNvPr>
          <p:cNvSpPr txBox="1"/>
          <p:nvPr userDrawn="1"/>
        </p:nvSpPr>
        <p:spPr>
          <a:xfrm>
            <a:off x="6019800" y="2851919"/>
            <a:ext cx="5410200" cy="1154162"/>
          </a:xfrm>
          <a:prstGeom prst="rect">
            <a:avLst/>
          </a:prstGeom>
          <a:noFill/>
        </p:spPr>
        <p:txBody>
          <a:bodyPr vert="horz" wrap="square" lIns="91440" tIns="91440" rIns="91440" bIns="91440" rtlCol="0" anchor="ctr" anchorCtr="0">
            <a:spAutoFit/>
          </a:bodyPr>
          <a:lstStyle/>
          <a:p>
            <a:pPr marL="17463" marR="0" algn="l" defTabSz="914400" rtl="0" eaLnBrk="1" fontAlgn="auto" latinLnBrk="0" hangingPunct="1">
              <a:lnSpc>
                <a:spcPct val="90000"/>
              </a:lnSpc>
              <a:spcBef>
                <a:spcPts val="1000"/>
              </a:spcBef>
              <a:spcAft>
                <a:spcPts val="0"/>
              </a:spcAft>
              <a:buClrTx/>
              <a:buSzTx/>
              <a:buFont typeface="Arial" panose="020B0604020202020204" pitchFamily="34" charset="0"/>
              <a:buNone/>
            </a:pPr>
            <a:r>
              <a:rPr lang="en-US" sz="4000" b="1">
                <a:solidFill>
                  <a:schemeClr val="tx2"/>
                </a:solidFill>
                <a:latin typeface="Montserrat" pitchFamily="2" charset="77"/>
                <a:ea typeface="Source Sans Pro" panose="020B0503030403020204" pitchFamily="34" charset="0"/>
              </a:rPr>
              <a:t>PURPOSE-DRIVEN</a:t>
            </a:r>
            <a:r>
              <a:rPr lang="en-US" sz="3600" b="1">
                <a:solidFill>
                  <a:schemeClr val="tx1"/>
                </a:solidFill>
                <a:latin typeface="Montserrat" pitchFamily="2" charset="77"/>
                <a:ea typeface="Source Sans Pro" panose="020B0503030403020204" pitchFamily="34" charset="0"/>
              </a:rPr>
              <a:t> </a:t>
            </a:r>
            <a:r>
              <a:rPr lang="en-US" sz="4000" b="1">
                <a:solidFill>
                  <a:schemeClr val="tx1"/>
                </a:solidFill>
                <a:latin typeface="Montserrat" pitchFamily="2" charset="77"/>
                <a:ea typeface="Source Sans Pro" panose="020B0503030403020204" pitchFamily="34" charset="0"/>
              </a:rPr>
              <a:t> </a:t>
            </a:r>
            <a:br>
              <a:rPr lang="en-US" sz="4000" b="1">
                <a:solidFill>
                  <a:schemeClr val="tx1"/>
                </a:solidFill>
                <a:latin typeface="Montserrat" pitchFamily="2" charset="77"/>
                <a:ea typeface="Source Sans Pro" panose="020B0503030403020204" pitchFamily="34" charset="0"/>
              </a:rPr>
            </a:br>
            <a:r>
              <a:rPr lang="en-US" sz="3000" b="0" kern="1000" spc="0" baseline="0">
                <a:solidFill>
                  <a:schemeClr val="tx1"/>
                </a:solidFill>
                <a:latin typeface="Montserrat" pitchFamily="2" charset="77"/>
                <a:ea typeface="Source Sans Pro" panose="020B0503030403020204" pitchFamily="34" charset="0"/>
              </a:rPr>
              <a:t>ENTERPRISE NETWORKS</a:t>
            </a:r>
            <a:endParaRPr kumimoji="0" lang="en-US" sz="3000" b="0" i="0" u="none" strike="noStrike" kern="1000" cap="none" spc="0" normalizeH="0" baseline="0" noProof="0">
              <a:ln>
                <a:noFill/>
              </a:ln>
              <a:solidFill>
                <a:schemeClr val="tx1"/>
              </a:solidFill>
              <a:effectLst/>
              <a:uLnTx/>
              <a:uFillTx/>
              <a:latin typeface="Montserrat" pitchFamily="2" charset="77"/>
              <a:ea typeface="+mn-ea"/>
              <a:cs typeface="+mn-cs"/>
            </a:endParaRPr>
          </a:p>
        </p:txBody>
      </p:sp>
      <p:cxnSp>
        <p:nvCxnSpPr>
          <p:cNvPr id="9" name="Straight Connector 8">
            <a:extLst>
              <a:ext uri="{FF2B5EF4-FFF2-40B4-BE49-F238E27FC236}">
                <a16:creationId xmlns:a16="http://schemas.microsoft.com/office/drawing/2014/main" id="{F526A205-EC81-8334-CECE-EE49B463EA03}"/>
              </a:ext>
            </a:extLst>
          </p:cNvPr>
          <p:cNvCxnSpPr>
            <a:cxnSpLocks/>
          </p:cNvCxnSpPr>
          <p:nvPr userDrawn="1"/>
        </p:nvCxnSpPr>
        <p:spPr>
          <a:xfrm flipV="1">
            <a:off x="4876800" y="2429256"/>
            <a:ext cx="0" cy="1990344"/>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67734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Closing Slide 2">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B43344E-B4BC-6A48-BB0E-4F3340F7989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085218" y="2209800"/>
            <a:ext cx="3716765" cy="1824594"/>
          </a:xfrm>
          <a:prstGeom prst="rect">
            <a:avLst/>
          </a:prstGeom>
        </p:spPr>
      </p:pic>
    </p:spTree>
    <p:extLst>
      <p:ext uri="{BB962C8B-B14F-4D97-AF65-F5344CB8AC3E}">
        <p14:creationId xmlns:p14="http://schemas.microsoft.com/office/powerpoint/2010/main" val="392401951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Closing Slide Thank You">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3E4C039-30D4-F347-82F3-11D6D013199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60554" b="1972"/>
          <a:stretch/>
        </p:blipFill>
        <p:spPr>
          <a:xfrm flipV="1">
            <a:off x="76200" y="5410202"/>
            <a:ext cx="5105400" cy="1447798"/>
          </a:xfrm>
          <a:prstGeom prst="rect">
            <a:avLst/>
          </a:prstGeom>
        </p:spPr>
      </p:pic>
      <p:sp>
        <p:nvSpPr>
          <p:cNvPr id="8" name="Title 1">
            <a:extLst>
              <a:ext uri="{FF2B5EF4-FFF2-40B4-BE49-F238E27FC236}">
                <a16:creationId xmlns:a16="http://schemas.microsoft.com/office/drawing/2014/main" id="{EB8F5D68-EF9C-F043-AE44-6247FCCA1285}"/>
              </a:ext>
            </a:extLst>
          </p:cNvPr>
          <p:cNvSpPr>
            <a:spLocks noGrp="1"/>
          </p:cNvSpPr>
          <p:nvPr>
            <p:ph type="title" hasCustomPrompt="1"/>
          </p:nvPr>
        </p:nvSpPr>
        <p:spPr>
          <a:xfrm>
            <a:off x="3606248" y="2819400"/>
            <a:ext cx="4979504" cy="1019271"/>
          </a:xfrm>
        </p:spPr>
        <p:txBody>
          <a:bodyPr anchor="ctr" anchorCtr="0">
            <a:normAutofit/>
          </a:bodyPr>
          <a:lstStyle>
            <a:lvl1pPr algn="ctr">
              <a:defRPr sz="3600">
                <a:solidFill>
                  <a:schemeClr val="tx2"/>
                </a:solidFill>
              </a:defRPr>
            </a:lvl1pPr>
          </a:lstStyle>
          <a:p>
            <a:r>
              <a:rPr lang="en-US"/>
              <a:t>Thank you</a:t>
            </a:r>
          </a:p>
        </p:txBody>
      </p:sp>
      <p:cxnSp>
        <p:nvCxnSpPr>
          <p:cNvPr id="10" name="Straight Connector 9">
            <a:extLst>
              <a:ext uri="{FF2B5EF4-FFF2-40B4-BE49-F238E27FC236}">
                <a16:creationId xmlns:a16="http://schemas.microsoft.com/office/drawing/2014/main" id="{62843840-AB60-204A-AE3E-AA9501BA32CE}"/>
              </a:ext>
            </a:extLst>
          </p:cNvPr>
          <p:cNvCxnSpPr/>
          <p:nvPr userDrawn="1"/>
        </p:nvCxnSpPr>
        <p:spPr>
          <a:xfrm>
            <a:off x="0" y="6019800"/>
            <a:ext cx="121920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E29A1E21-4070-B34D-A2AB-D5A0E442C92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2907" b="2907"/>
          <a:stretch/>
        </p:blipFill>
        <p:spPr>
          <a:xfrm>
            <a:off x="76200" y="3002195"/>
            <a:ext cx="5105400" cy="3638955"/>
          </a:xfrm>
          <a:prstGeom prst="rect">
            <a:avLst/>
          </a:prstGeom>
        </p:spPr>
      </p:pic>
      <p:pic>
        <p:nvPicPr>
          <p:cNvPr id="15" name="Graphic 14">
            <a:extLst>
              <a:ext uri="{FF2B5EF4-FFF2-40B4-BE49-F238E27FC236}">
                <a16:creationId xmlns:a16="http://schemas.microsoft.com/office/drawing/2014/main" id="{12251CB1-62B8-784C-BA28-FFA8FD7C3827}"/>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947561" y="290898"/>
            <a:ext cx="1901539" cy="942204"/>
          </a:xfrm>
          <a:prstGeom prst="rect">
            <a:avLst/>
          </a:prstGeom>
        </p:spPr>
      </p:pic>
    </p:spTree>
    <p:extLst>
      <p:ext uri="{BB962C8B-B14F-4D97-AF65-F5344CB8AC3E}">
        <p14:creationId xmlns:p14="http://schemas.microsoft.com/office/powerpoint/2010/main" val="27701305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userDrawn="1">
  <p:cSld name="Picture with Blue Ribb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0653EB-C443-452A-98FB-C3D2071BBBA7}"/>
              </a:ext>
            </a:extLst>
          </p:cNvPr>
          <p:cNvSpPr/>
          <p:nvPr userDrawn="1"/>
        </p:nvSpPr>
        <p:spPr>
          <a:xfrm>
            <a:off x="0" y="0"/>
            <a:ext cx="4504421" cy="6858000"/>
          </a:xfrm>
          <a:prstGeom prst="rect">
            <a:avLst/>
          </a:prstGeom>
          <a:gradFill flip="none" rotWithShape="1">
            <a:gsLst>
              <a:gs pos="0">
                <a:srgbClr val="383A98">
                  <a:alpha val="90000"/>
                </a:srgbClr>
              </a:gs>
              <a:gs pos="100000">
                <a:srgbClr val="0C75BD"/>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p:cNvSpPr>
            <a:spLocks noGrp="1"/>
          </p:cNvSpPr>
          <p:nvPr>
            <p:ph type="title" hasCustomPrompt="1"/>
          </p:nvPr>
        </p:nvSpPr>
        <p:spPr>
          <a:xfrm>
            <a:off x="596897" y="822960"/>
            <a:ext cx="3338998" cy="934064"/>
          </a:xfrm>
        </p:spPr>
        <p:txBody>
          <a:bodyPr anchor="t"/>
          <a:lstStyle>
            <a:lvl1pPr>
              <a:defRPr sz="3200">
                <a:solidFill>
                  <a:schemeClr val="bg1"/>
                </a:solidFill>
              </a:defRPr>
            </a:lvl1pPr>
          </a:lstStyle>
          <a:p>
            <a:r>
              <a:rPr lang="en-US"/>
              <a:t>Click to edit title</a:t>
            </a:r>
          </a:p>
        </p:txBody>
      </p:sp>
      <p:sp>
        <p:nvSpPr>
          <p:cNvPr id="4" name="Text Placeholder 3"/>
          <p:cNvSpPr>
            <a:spLocks noGrp="1"/>
          </p:cNvSpPr>
          <p:nvPr>
            <p:ph type="body" sz="half" idx="2"/>
          </p:nvPr>
        </p:nvSpPr>
        <p:spPr>
          <a:xfrm>
            <a:off x="596898" y="2304288"/>
            <a:ext cx="3338997" cy="3811588"/>
          </a:xfrm>
        </p:spPr>
        <p:txBody>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Picture Placeholder 9"/>
          <p:cNvSpPr>
            <a:spLocks noGrp="1"/>
          </p:cNvSpPr>
          <p:nvPr>
            <p:ph type="pic" idx="1"/>
          </p:nvPr>
        </p:nvSpPr>
        <p:spPr>
          <a:xfrm>
            <a:off x="4504421" y="892"/>
            <a:ext cx="7687579" cy="6864438"/>
          </a:xfrm>
          <a:prstGeom prst="rect">
            <a:avLst/>
          </a:prstGeom>
          <a:ln w="3175">
            <a:noFill/>
          </a:ln>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869" y="227205"/>
            <a:ext cx="841248" cy="111811"/>
          </a:xfrm>
          <a:prstGeom prst="rect">
            <a:avLst/>
          </a:prstGeom>
        </p:spPr>
      </p:pic>
      <p:sp>
        <p:nvSpPr>
          <p:cNvPr id="5" name="Footer Placeholder 4">
            <a:extLst>
              <a:ext uri="{FF2B5EF4-FFF2-40B4-BE49-F238E27FC236}">
                <a16:creationId xmlns:a16="http://schemas.microsoft.com/office/drawing/2014/main" id="{69355D46-9A41-434E-8A10-F9AAB41D0043}"/>
              </a:ext>
            </a:extLst>
          </p:cNvPr>
          <p:cNvSpPr>
            <a:spLocks noGrp="1"/>
          </p:cNvSpPr>
          <p:nvPr>
            <p:ph type="ftr" sz="quarter" idx="10"/>
          </p:nvPr>
        </p:nvSpPr>
        <p:spPr/>
        <p:txBody>
          <a:bodyPr/>
          <a:lstStyle>
            <a:lvl1pPr>
              <a:defRPr>
                <a:solidFill>
                  <a:schemeClr val="bg1"/>
                </a:solidFill>
              </a:defRPr>
            </a:lvl1pPr>
          </a:lstStyle>
          <a:p>
            <a:r>
              <a:rPr lang="en-US"/>
              <a:t>© 2021 CommScope, Inc.</a:t>
            </a:r>
          </a:p>
        </p:txBody>
      </p:sp>
      <p:sp>
        <p:nvSpPr>
          <p:cNvPr id="6" name="Slide Number Placeholder 5">
            <a:extLst>
              <a:ext uri="{FF2B5EF4-FFF2-40B4-BE49-F238E27FC236}">
                <a16:creationId xmlns:a16="http://schemas.microsoft.com/office/drawing/2014/main" id="{0B7F6A52-329E-0A42-802A-4C0623F04037}"/>
              </a:ext>
            </a:extLst>
          </p:cNvPr>
          <p:cNvSpPr>
            <a:spLocks noGrp="1"/>
          </p:cNvSpPr>
          <p:nvPr>
            <p:ph type="sldNum" sz="quarter" idx="11"/>
          </p:nvPr>
        </p:nvSpPr>
        <p:spPr/>
        <p:txBody>
          <a:bodyPr/>
          <a:lstStyle>
            <a:lvl1pPr>
              <a:defRPr>
                <a:solidFill>
                  <a:schemeClr val="bg1"/>
                </a:solidFill>
              </a:defRPr>
            </a:lvl1pPr>
          </a:lstStyle>
          <a:p>
            <a:fld id="{7FE2BEB5-2653-6044-B03D-162392F9D4CA}" type="slidenum">
              <a:rPr lang="en-US" smtClean="0"/>
              <a:pPr/>
              <a:t>‹#›</a:t>
            </a:fld>
            <a:endParaRPr lang="en-US"/>
          </a:p>
        </p:txBody>
      </p:sp>
      <p:cxnSp>
        <p:nvCxnSpPr>
          <p:cNvPr id="13" name="Straight Connector 12">
            <a:extLst>
              <a:ext uri="{FF2B5EF4-FFF2-40B4-BE49-F238E27FC236}">
                <a16:creationId xmlns:a16="http://schemas.microsoft.com/office/drawing/2014/main" id="{3B3C4F16-4465-8F4E-9322-BC8536B14AF0}"/>
              </a:ext>
            </a:extLst>
          </p:cNvPr>
          <p:cNvCxnSpPr/>
          <p:nvPr userDrawn="1"/>
        </p:nvCxnSpPr>
        <p:spPr>
          <a:xfrm>
            <a:off x="533400" y="6665976"/>
            <a:ext cx="0" cy="8229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221672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89587B-D256-0D44-8297-CDD0C30D9DC5}"/>
              </a:ext>
            </a:extLst>
          </p:cNvPr>
          <p:cNvSpPr>
            <a:spLocks noGrp="1"/>
          </p:cNvSpPr>
          <p:nvPr>
            <p:ph type="dt" sz="half" idx="10"/>
          </p:nvPr>
        </p:nvSpPr>
        <p:spPr/>
        <p:txBody>
          <a:bodyPr/>
          <a:lstStyle/>
          <a:p>
            <a:fld id="{B85D444D-BE71-D04F-ADE2-CC090FFFE41B}" type="datetimeFigureOut">
              <a:rPr lang="en-US" smtClean="0"/>
              <a:t>5/22/2025</a:t>
            </a:fld>
            <a:endParaRPr lang="en-US"/>
          </a:p>
        </p:txBody>
      </p:sp>
      <p:sp>
        <p:nvSpPr>
          <p:cNvPr id="3" name="Footer Placeholder 2">
            <a:extLst>
              <a:ext uri="{FF2B5EF4-FFF2-40B4-BE49-F238E27FC236}">
                <a16:creationId xmlns:a16="http://schemas.microsoft.com/office/drawing/2014/main" id="{F9AFB72B-2373-7E40-AC2C-F6E36A60BF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F127FC-4DE1-A54D-AA57-72A5A1B1F1AA}"/>
              </a:ext>
            </a:extLst>
          </p:cNvPr>
          <p:cNvSpPr>
            <a:spLocks noGrp="1"/>
          </p:cNvSpPr>
          <p:nvPr>
            <p:ph type="sldNum" sz="quarter" idx="12"/>
          </p:nvPr>
        </p:nvSpPr>
        <p:spPr/>
        <p:txBody>
          <a:bodyPr/>
          <a:lstStyle/>
          <a:p>
            <a:fld id="{88B1F7F9-9CA5-9D49-ACEE-9FC163AC96B9}" type="slidenum">
              <a:rPr lang="en-US" smtClean="0"/>
              <a:t>‹#›</a:t>
            </a:fld>
            <a:endParaRPr lang="en-US"/>
          </a:p>
        </p:txBody>
      </p:sp>
    </p:spTree>
    <p:extLst>
      <p:ext uri="{BB962C8B-B14F-4D97-AF65-F5344CB8AC3E}">
        <p14:creationId xmlns:p14="http://schemas.microsoft.com/office/powerpoint/2010/main" val="41868326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AB2E0928-1654-C049-B836-DD62F005AE4A}"/>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CE57643D-58FD-154D-9A4D-951CD9DE1756}"/>
              </a:ext>
            </a:extLst>
          </p:cNvPr>
          <p:cNvSpPr>
            <a:spLocks noGrp="1"/>
          </p:cNvSpPr>
          <p:nvPr>
            <p:ph type="sldNum" sz="quarter" idx="11"/>
          </p:nvPr>
        </p:nvSpPr>
        <p:spPr/>
        <p:txBody>
          <a:bodyPr/>
          <a:lstStyle/>
          <a:p>
            <a:fld id="{7FE2BEB5-2653-6044-B03D-162392F9D4CA}" type="slidenum">
              <a:rPr lang="en-US" smtClean="0"/>
              <a:pPr/>
              <a:t>‹#›</a:t>
            </a:fld>
            <a:endParaRPr lang="en-US"/>
          </a:p>
        </p:txBody>
      </p:sp>
      <p:pic>
        <p:nvPicPr>
          <p:cNvPr id="6" name="Picture 5">
            <a:extLst>
              <a:ext uri="{FF2B5EF4-FFF2-40B4-BE49-F238E27FC236}">
                <a16:creationId xmlns:a16="http://schemas.microsoft.com/office/drawing/2014/main" id="{C65BB271-11A7-4D60-9069-D27C385908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22587" y="3044918"/>
            <a:ext cx="4346825" cy="768163"/>
          </a:xfrm>
          <a:prstGeom prst="rect">
            <a:avLst/>
          </a:prstGeom>
        </p:spPr>
      </p:pic>
      <p:pic>
        <p:nvPicPr>
          <p:cNvPr id="8" name="Picture 7">
            <a:extLst>
              <a:ext uri="{FF2B5EF4-FFF2-40B4-BE49-F238E27FC236}">
                <a16:creationId xmlns:a16="http://schemas.microsoft.com/office/drawing/2014/main" id="{6D83B410-8A1A-4066-B215-C513CD0F03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12554" y="2460287"/>
            <a:ext cx="8266892" cy="2237426"/>
          </a:xfrm>
          <a:prstGeom prst="rect">
            <a:avLst/>
          </a:prstGeom>
        </p:spPr>
      </p:pic>
    </p:spTree>
    <p:extLst>
      <p:ext uri="{BB962C8B-B14F-4D97-AF65-F5344CB8AC3E}">
        <p14:creationId xmlns:p14="http://schemas.microsoft.com/office/powerpoint/2010/main" val="113787896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83096" y="123729"/>
            <a:ext cx="11025808" cy="1019271"/>
          </a:xfrm>
        </p:spPr>
        <p:txBody>
          <a:bodyPr/>
          <a:lstStyle/>
          <a:p>
            <a:r>
              <a:rPr lang="en-US"/>
              <a:t>Click to edit Master title style</a:t>
            </a:r>
          </a:p>
        </p:txBody>
      </p:sp>
      <p:sp>
        <p:nvSpPr>
          <p:cNvPr id="3" name="Text Placeholder 2"/>
          <p:cNvSpPr>
            <a:spLocks noGrp="1"/>
          </p:cNvSpPr>
          <p:nvPr>
            <p:ph type="body" idx="1"/>
          </p:nvPr>
        </p:nvSpPr>
        <p:spPr>
          <a:xfrm>
            <a:off x="583096" y="1412081"/>
            <a:ext cx="5414479" cy="352551"/>
          </a:xfrm>
        </p:spPr>
        <p:txBody>
          <a:bodyPr anchor="b"/>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3096" y="1844842"/>
            <a:ext cx="5414479" cy="460167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412081"/>
            <a:ext cx="5436704" cy="352551"/>
          </a:xfrm>
        </p:spPr>
        <p:txBody>
          <a:bodyPr anchor="b"/>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1844842"/>
            <a:ext cx="5436704" cy="460167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D3AC9EBC-A777-364C-AB61-C9D6C5313262}"/>
              </a:ext>
            </a:extLst>
          </p:cNvPr>
          <p:cNvSpPr>
            <a:spLocks noGrp="1"/>
          </p:cNvSpPr>
          <p:nvPr>
            <p:ph type="ftr" sz="quarter" idx="10"/>
          </p:nvPr>
        </p:nvSpPr>
        <p:spPr/>
        <p:txBody>
          <a:bodyPr/>
          <a:lstStyle/>
          <a:p>
            <a:r>
              <a:rPr lang="en-US"/>
              <a:t>© 2022 CommScope, Inc.  |  CommScope Internal Use Only</a:t>
            </a:r>
          </a:p>
        </p:txBody>
      </p:sp>
      <p:sp>
        <p:nvSpPr>
          <p:cNvPr id="8" name="Slide Number Placeholder 7">
            <a:extLst>
              <a:ext uri="{FF2B5EF4-FFF2-40B4-BE49-F238E27FC236}">
                <a16:creationId xmlns:a16="http://schemas.microsoft.com/office/drawing/2014/main" id="{351FBC36-4309-0844-B37C-CB1C105B381F}"/>
              </a:ext>
            </a:extLst>
          </p:cNvPr>
          <p:cNvSpPr>
            <a:spLocks noGrp="1"/>
          </p:cNvSpPr>
          <p:nvPr>
            <p:ph type="sldNum" sz="quarter" idx="11"/>
          </p:nvPr>
        </p:nvSpPr>
        <p:spPr/>
        <p:txBody>
          <a:bodyPr/>
          <a:lstStyle/>
          <a:p>
            <a:fld id="{7FE2BEB5-2653-6044-B03D-162392F9D4CA}" type="slidenum">
              <a:rPr lang="en-US" smtClean="0"/>
              <a:pPr/>
              <a:t>‹#›</a:t>
            </a:fld>
            <a:endParaRPr lang="en-US"/>
          </a:p>
        </p:txBody>
      </p:sp>
    </p:spTree>
    <p:extLst>
      <p:ext uri="{BB962C8B-B14F-4D97-AF65-F5344CB8AC3E}">
        <p14:creationId xmlns:p14="http://schemas.microsoft.com/office/powerpoint/2010/main" val="384405957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Title and Content w/o bar">
    <p:spTree>
      <p:nvGrpSpPr>
        <p:cNvPr id="1" name=""/>
        <p:cNvGrpSpPr/>
        <p:nvPr/>
      </p:nvGrpSpPr>
      <p:grpSpPr>
        <a:xfrm>
          <a:off x="0" y="0"/>
          <a:ext cx="0" cy="0"/>
          <a:chOff x="0" y="0"/>
          <a:chExt cx="0" cy="0"/>
        </a:xfrm>
      </p:grpSpPr>
      <p:sp>
        <p:nvSpPr>
          <p:cNvPr id="2" name="Title 1"/>
          <p:cNvSpPr>
            <a:spLocks noGrp="1"/>
          </p:cNvSpPr>
          <p:nvPr>
            <p:ph type="title"/>
          </p:nvPr>
        </p:nvSpPr>
        <p:spPr>
          <a:xfrm>
            <a:off x="583096" y="123729"/>
            <a:ext cx="11027664" cy="1019271"/>
          </a:xfrm>
        </p:spPr>
        <p:txBody>
          <a:bodyPr/>
          <a:lstStyle/>
          <a:p>
            <a:r>
              <a:rPr lang="en-US"/>
              <a:t>Click to edit Master title style</a:t>
            </a:r>
          </a:p>
        </p:txBody>
      </p:sp>
      <p:sp>
        <p:nvSpPr>
          <p:cNvPr id="3" name="Content Placeholder 2"/>
          <p:cNvSpPr>
            <a:spLocks noGrp="1"/>
          </p:cNvSpPr>
          <p:nvPr>
            <p:ph idx="1"/>
          </p:nvPr>
        </p:nvSpPr>
        <p:spPr>
          <a:xfrm>
            <a:off x="583096" y="1417320"/>
            <a:ext cx="11027664"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E48648BF-1F4C-2843-9932-217284B5D50A}"/>
              </a:ext>
            </a:extLst>
          </p:cNvPr>
          <p:cNvSpPr>
            <a:spLocks noGrp="1"/>
          </p:cNvSpPr>
          <p:nvPr>
            <p:ph type="ftr" sz="quarter" idx="10"/>
          </p:nvPr>
        </p:nvSpPr>
        <p:spPr/>
        <p:txBody>
          <a:bodyPr/>
          <a:lstStyle/>
          <a:p>
            <a:r>
              <a:rPr lang="en-US"/>
              <a:t>© 2019 CommScope, Inc.</a:t>
            </a:r>
          </a:p>
        </p:txBody>
      </p:sp>
      <p:sp>
        <p:nvSpPr>
          <p:cNvPr id="5" name="Slide Number Placeholder 4">
            <a:extLst>
              <a:ext uri="{FF2B5EF4-FFF2-40B4-BE49-F238E27FC236}">
                <a16:creationId xmlns:a16="http://schemas.microsoft.com/office/drawing/2014/main" id="{2CAB6610-0826-B24C-9F5A-08C358D53B37}"/>
              </a:ext>
            </a:extLst>
          </p:cNvPr>
          <p:cNvSpPr>
            <a:spLocks noGrp="1"/>
          </p:cNvSpPr>
          <p:nvPr>
            <p:ph type="sldNum" sz="quarter" idx="11"/>
          </p:nvPr>
        </p:nvSpPr>
        <p:spPr/>
        <p:txBody>
          <a:bodyPr/>
          <a:lstStyle/>
          <a:p>
            <a:fld id="{7FE2BEB5-2653-6044-B03D-162392F9D4CA}" type="slidenum">
              <a:rPr lang="en-US" smtClean="0"/>
              <a:pPr/>
              <a:t>‹#›</a:t>
            </a:fld>
            <a:endParaRPr lang="en-US"/>
          </a:p>
        </p:txBody>
      </p:sp>
    </p:spTree>
    <p:extLst>
      <p:ext uri="{BB962C8B-B14F-4D97-AF65-F5344CB8AC3E}">
        <p14:creationId xmlns:p14="http://schemas.microsoft.com/office/powerpoint/2010/main" val="378739132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0CE2F-3BBA-CE58-3A2A-58F81C4FDDA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D199BC2-F348-E8F8-1D1C-1ECC1A7D8E4A}"/>
              </a:ext>
            </a:extLst>
          </p:cNvPr>
          <p:cNvSpPr>
            <a:spLocks noGrp="1"/>
          </p:cNvSpPr>
          <p:nvPr>
            <p:ph type="sldNum" sz="quarter" idx="10"/>
          </p:nvPr>
        </p:nvSpPr>
        <p:spPr/>
        <p:txBody>
          <a:bodyPr/>
          <a:lstStyle/>
          <a:p>
            <a:fld id="{7FE2BEB5-2653-6044-B03D-162392F9D4CA}" type="slidenum">
              <a:rPr lang="en-US" smtClean="0"/>
              <a:pPr/>
              <a:t>‹#›</a:t>
            </a:fld>
            <a:endParaRPr lang="en-US"/>
          </a:p>
        </p:txBody>
      </p:sp>
      <p:sp>
        <p:nvSpPr>
          <p:cNvPr id="4" name="Footer Placeholder 3">
            <a:extLst>
              <a:ext uri="{FF2B5EF4-FFF2-40B4-BE49-F238E27FC236}">
                <a16:creationId xmlns:a16="http://schemas.microsoft.com/office/drawing/2014/main" id="{5D744AFF-9A9D-9199-1341-1D388F32F918}"/>
              </a:ext>
            </a:extLst>
          </p:cNvPr>
          <p:cNvSpPr>
            <a:spLocks noGrp="1"/>
          </p:cNvSpPr>
          <p:nvPr>
            <p:ph type="ftr" sz="quarter" idx="11"/>
          </p:nvPr>
        </p:nvSpPr>
        <p:spPr/>
        <p:txBody>
          <a:bodyPr/>
          <a:lstStyle/>
          <a:p>
            <a:r>
              <a:rPr lang="en-US"/>
              <a:t>© 2023 CommScope, Inc. </a:t>
            </a:r>
          </a:p>
        </p:txBody>
      </p:sp>
      <p:sp>
        <p:nvSpPr>
          <p:cNvPr id="5" name="Table Placeholder 6">
            <a:extLst>
              <a:ext uri="{FF2B5EF4-FFF2-40B4-BE49-F238E27FC236}">
                <a16:creationId xmlns:a16="http://schemas.microsoft.com/office/drawing/2014/main" id="{9F5BA657-914E-D2B9-2712-0A8C6B6DC1A9}"/>
              </a:ext>
            </a:extLst>
          </p:cNvPr>
          <p:cNvSpPr>
            <a:spLocks noGrp="1"/>
          </p:cNvSpPr>
          <p:nvPr>
            <p:ph type="tbl" sz="quarter" idx="12"/>
          </p:nvPr>
        </p:nvSpPr>
        <p:spPr>
          <a:xfrm>
            <a:off x="583096" y="1219201"/>
            <a:ext cx="11045024" cy="4495800"/>
          </a:xfrm>
          <a:prstGeom prst="rect">
            <a:avLst/>
          </a:prstGeom>
        </p:spPr>
        <p:txBody>
          <a:bodyPr anchor="ctr" anchorCtr="0"/>
          <a:lstStyle>
            <a:lvl1pPr marL="0" indent="0" algn="ctr">
              <a:buNone/>
              <a:defRPr/>
            </a:lvl1pPr>
          </a:lstStyle>
          <a:p>
            <a:endParaRPr lang="en-US"/>
          </a:p>
        </p:txBody>
      </p:sp>
      <p:sp>
        <p:nvSpPr>
          <p:cNvPr id="9" name="Text Placeholder 8">
            <a:extLst>
              <a:ext uri="{FF2B5EF4-FFF2-40B4-BE49-F238E27FC236}">
                <a16:creationId xmlns:a16="http://schemas.microsoft.com/office/drawing/2014/main" id="{BE8F6D69-4BC7-F7E1-8FD4-C54215C847CE}"/>
              </a:ext>
            </a:extLst>
          </p:cNvPr>
          <p:cNvSpPr>
            <a:spLocks noGrp="1"/>
          </p:cNvSpPr>
          <p:nvPr>
            <p:ph type="body" sz="quarter" idx="13"/>
          </p:nvPr>
        </p:nvSpPr>
        <p:spPr>
          <a:xfrm>
            <a:off x="582613" y="6019799"/>
            <a:ext cx="4675187" cy="426721"/>
          </a:xfrm>
        </p:spPr>
        <p:txBody>
          <a:bodyPr anchor="ctr">
            <a:normAutofit/>
          </a:bodyPr>
          <a:lstStyle>
            <a:lvl1pPr marL="0" indent="0">
              <a:buNone/>
              <a:defRPr sz="1600"/>
            </a:lvl1pPr>
          </a:lstStyle>
          <a:p>
            <a:pPr lvl="0"/>
            <a:endParaRPr lang="en-US"/>
          </a:p>
        </p:txBody>
      </p:sp>
    </p:spTree>
    <p:extLst>
      <p:ext uri="{BB962C8B-B14F-4D97-AF65-F5344CB8AC3E}">
        <p14:creationId xmlns:p14="http://schemas.microsoft.com/office/powerpoint/2010/main" val="264885164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Title-Content-Image">
    <p:spTree>
      <p:nvGrpSpPr>
        <p:cNvPr id="1" name=""/>
        <p:cNvGrpSpPr/>
        <p:nvPr/>
      </p:nvGrpSpPr>
      <p:grpSpPr>
        <a:xfrm>
          <a:off x="0" y="0"/>
          <a:ext cx="0" cy="0"/>
          <a:chOff x="0" y="0"/>
          <a:chExt cx="0" cy="0"/>
        </a:xfrm>
      </p:grpSpPr>
      <p:sp>
        <p:nvSpPr>
          <p:cNvPr id="12" name="Rectangle 11"/>
          <p:cNvSpPr/>
          <p:nvPr userDrawn="1"/>
        </p:nvSpPr>
        <p:spPr>
          <a:xfrm>
            <a:off x="1" y="6588592"/>
            <a:ext cx="12209354" cy="279397"/>
          </a:xfrm>
          <a:prstGeom prst="rect">
            <a:avLst/>
          </a:prstGeom>
          <a:gradFill flip="none" rotWithShape="1">
            <a:gsLst>
              <a:gs pos="0">
                <a:srgbClr val="A7218F"/>
              </a:gs>
              <a:gs pos="79000">
                <a:srgbClr val="19B4EF"/>
              </a:gs>
              <a:gs pos="61000">
                <a:srgbClr val="007DC4"/>
              </a:gs>
              <a:gs pos="100000">
                <a:srgbClr val="00A9B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p:cNvSpPr>
            <a:spLocks noGrp="1"/>
          </p:cNvSpPr>
          <p:nvPr>
            <p:ph type="title"/>
          </p:nvPr>
        </p:nvSpPr>
        <p:spPr>
          <a:xfrm>
            <a:off x="583096" y="123729"/>
            <a:ext cx="5440680" cy="1019271"/>
          </a:xfrm>
        </p:spPr>
        <p:txBody>
          <a:bodyPr anchor="ctr" anchorCtr="0"/>
          <a:lstStyle/>
          <a:p>
            <a:r>
              <a:rPr lang="en-US"/>
              <a:t>Click to edit Master title style</a:t>
            </a:r>
          </a:p>
        </p:txBody>
      </p:sp>
      <p:sp>
        <p:nvSpPr>
          <p:cNvPr id="3" name="Content Placeholder 2"/>
          <p:cNvSpPr>
            <a:spLocks noGrp="1"/>
          </p:cNvSpPr>
          <p:nvPr>
            <p:ph idx="1"/>
          </p:nvPr>
        </p:nvSpPr>
        <p:spPr>
          <a:xfrm>
            <a:off x="583096" y="1417320"/>
            <a:ext cx="5284304"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p:cNvSpPr>
            <a:spLocks noGrp="1"/>
          </p:cNvSpPr>
          <p:nvPr>
            <p:ph type="pic" sz="quarter" idx="13"/>
          </p:nvPr>
        </p:nvSpPr>
        <p:spPr>
          <a:xfrm>
            <a:off x="6096001" y="0"/>
            <a:ext cx="6096000" cy="6581775"/>
          </a:xfrm>
        </p:spPr>
        <p:txBody>
          <a:bodyPr/>
          <a:lstStyle/>
          <a:p>
            <a:r>
              <a:rPr lang="en-US"/>
              <a:t>Click icon to add picture</a:t>
            </a:r>
          </a:p>
        </p:txBody>
      </p:sp>
      <p:cxnSp>
        <p:nvCxnSpPr>
          <p:cNvPr id="11" name="Straight Connector 10"/>
          <p:cNvCxnSpPr/>
          <p:nvPr userDrawn="1"/>
        </p:nvCxnSpPr>
        <p:spPr>
          <a:xfrm>
            <a:off x="533400" y="6617110"/>
            <a:ext cx="0" cy="18302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8234" y="6656434"/>
            <a:ext cx="845197" cy="112336"/>
          </a:xfrm>
          <a:prstGeom prst="rect">
            <a:avLst/>
          </a:prstGeom>
        </p:spPr>
      </p:pic>
      <p:sp>
        <p:nvSpPr>
          <p:cNvPr id="15" name="TextBox 14"/>
          <p:cNvSpPr txBox="1"/>
          <p:nvPr userDrawn="1"/>
        </p:nvSpPr>
        <p:spPr>
          <a:xfrm>
            <a:off x="603625" y="6621162"/>
            <a:ext cx="4206240" cy="182880"/>
          </a:xfrm>
          <a:prstGeom prst="rect">
            <a:avLst/>
          </a:prstGeom>
        </p:spPr>
        <p:txBody>
          <a:bodyPr vert="horz" lIns="0" tIns="0" rIns="0" bIns="0" rtlCol="0" anchor="ctr">
            <a:noAutofit/>
          </a:bodyPr>
          <a:lstStyle>
            <a:defPPr>
              <a:defRPr lang="en-US"/>
            </a:defPPr>
            <a:lvl1pPr>
              <a:defRPr sz="900">
                <a:solidFill>
                  <a:schemeClr val="bg1"/>
                </a:solidFill>
              </a:defRPr>
            </a:lvl1pPr>
          </a:lstStyle>
          <a:p>
            <a:r>
              <a:rPr lang="en-US" sz="700" b="0" i="0">
                <a:latin typeface="Segoe UI" panose="020B0502040204020203" pitchFamily="34" charset="0"/>
              </a:rPr>
              <a:t>PRIVATE AND CONFIDENTIAL © 2019  CommScope, Inc | v19</a:t>
            </a:r>
          </a:p>
        </p:txBody>
      </p:sp>
      <p:sp>
        <p:nvSpPr>
          <p:cNvPr id="16" name="Rectangle 15"/>
          <p:cNvSpPr>
            <a:spLocks noChangeArrowheads="1"/>
          </p:cNvSpPr>
          <p:nvPr userDrawn="1"/>
        </p:nvSpPr>
        <p:spPr bwMode="auto">
          <a:xfrm>
            <a:off x="152400" y="6612575"/>
            <a:ext cx="395521"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00">
                <a:solidFill>
                  <a:schemeClr val="tx1"/>
                </a:solidFill>
                <a:latin typeface="Arial" charset="0"/>
                <a:ea typeface="ＭＳ Ｐゴシック" pitchFamily="34" charset="-128"/>
              </a:defRPr>
            </a:lvl1pPr>
            <a:lvl2pPr marL="742950" indent="-285750">
              <a:defRPr sz="200">
                <a:solidFill>
                  <a:schemeClr val="tx1"/>
                </a:solidFill>
                <a:latin typeface="Arial" charset="0"/>
                <a:ea typeface="ＭＳ Ｐゴシック" pitchFamily="34" charset="-128"/>
              </a:defRPr>
            </a:lvl2pPr>
            <a:lvl3pPr marL="1143000" indent="-228600">
              <a:defRPr sz="200">
                <a:solidFill>
                  <a:schemeClr val="tx1"/>
                </a:solidFill>
                <a:latin typeface="Arial" charset="0"/>
                <a:ea typeface="ＭＳ Ｐゴシック" pitchFamily="34" charset="-128"/>
              </a:defRPr>
            </a:lvl3pPr>
            <a:lvl4pPr marL="1600200" indent="-228600">
              <a:defRPr sz="200">
                <a:solidFill>
                  <a:schemeClr val="tx1"/>
                </a:solidFill>
                <a:latin typeface="Arial" charset="0"/>
                <a:ea typeface="ＭＳ Ｐゴシック" pitchFamily="34" charset="-128"/>
              </a:defRPr>
            </a:lvl4pPr>
            <a:lvl5pPr marL="2057400" indent="-228600">
              <a:defRPr sz="2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
                <a:solidFill>
                  <a:schemeClr val="tx1"/>
                </a:solidFill>
                <a:latin typeface="Arial" charset="0"/>
                <a:ea typeface="ＭＳ Ｐゴシック" pitchFamily="34" charset="-128"/>
              </a:defRPr>
            </a:lvl9pPr>
          </a:lstStyle>
          <a:p>
            <a:pPr algn="r" eaLnBrk="1" hangingPunct="1">
              <a:defRPr/>
            </a:pPr>
            <a:fld id="{01E3587C-5A4B-48F6-B5DF-5AC53B4D33AF}" type="slidenum">
              <a:rPr lang="en-GB" altLang="en-US" sz="700" b="0" i="0" kern="1200" smtClean="0">
                <a:solidFill>
                  <a:schemeClr val="bg1"/>
                </a:solidFill>
                <a:latin typeface="Segoe UI" panose="020B0502040204020203" pitchFamily="34" charset="0"/>
                <a:ea typeface="+mn-ea"/>
                <a:cs typeface="+mn-cs"/>
              </a:rPr>
              <a:pPr algn="r" eaLnBrk="1" hangingPunct="1">
                <a:defRPr/>
              </a:pPr>
              <a:t>‹#›</a:t>
            </a:fld>
            <a:endParaRPr lang="en-US" altLang="en-US" sz="700" b="0" i="0" kern="1200">
              <a:solidFill>
                <a:schemeClr val="bg1"/>
              </a:solidFill>
              <a:latin typeface="Segoe UI" panose="020B0502040204020203" pitchFamily="34" charset="0"/>
              <a:ea typeface="+mn-ea"/>
              <a:cs typeface="+mn-cs"/>
            </a:endParaRPr>
          </a:p>
        </p:txBody>
      </p:sp>
    </p:spTree>
    <p:extLst>
      <p:ext uri="{BB962C8B-B14F-4D97-AF65-F5344CB8AC3E}">
        <p14:creationId xmlns:p14="http://schemas.microsoft.com/office/powerpoint/2010/main" val="207009060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userDrawn="1">
  <p:cSld name="Thin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D5B397-66FF-43CF-9D87-834225E33417}"/>
              </a:ext>
            </a:extLst>
          </p:cNvPr>
          <p:cNvSpPr/>
          <p:nvPr userDrawn="1"/>
        </p:nvSpPr>
        <p:spPr>
          <a:xfrm>
            <a:off x="0" y="5284694"/>
            <a:ext cx="12192001" cy="1262218"/>
          </a:xfrm>
          <a:prstGeom prst="rect">
            <a:avLst/>
          </a:prstGeom>
          <a:gradFill flip="none" rotWithShape="1">
            <a:gsLst>
              <a:gs pos="0">
                <a:srgbClr val="383A98">
                  <a:alpha val="90000"/>
                </a:srgbClr>
              </a:gs>
              <a:gs pos="100000">
                <a:srgbClr val="0C75B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p:cNvSpPr>
            <a:spLocks noGrp="1"/>
          </p:cNvSpPr>
          <p:nvPr>
            <p:ph type="title" hasCustomPrompt="1"/>
          </p:nvPr>
        </p:nvSpPr>
        <p:spPr>
          <a:xfrm>
            <a:off x="594360" y="5392270"/>
            <a:ext cx="6156064" cy="1008529"/>
          </a:xfrm>
        </p:spPr>
        <p:txBody>
          <a:bodyPr anchor="ctr"/>
          <a:lstStyle>
            <a:lvl1pPr>
              <a:defRPr sz="3200">
                <a:solidFill>
                  <a:schemeClr val="bg1"/>
                </a:solidFill>
              </a:defRPr>
            </a:lvl1pPr>
          </a:lstStyle>
          <a:p>
            <a:r>
              <a:rPr lang="en-US"/>
              <a:t>Click to edit title</a:t>
            </a:r>
          </a:p>
        </p:txBody>
      </p:sp>
      <p:cxnSp>
        <p:nvCxnSpPr>
          <p:cNvPr id="9" name="Straight Connector 8"/>
          <p:cNvCxnSpPr/>
          <p:nvPr userDrawn="1"/>
        </p:nvCxnSpPr>
        <p:spPr>
          <a:xfrm>
            <a:off x="533400" y="6617110"/>
            <a:ext cx="0" cy="183023"/>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729AB9C7-1419-9E44-927F-D93994416485}"/>
              </a:ext>
            </a:extLst>
          </p:cNvPr>
          <p:cNvSpPr>
            <a:spLocks noGrp="1"/>
          </p:cNvSpPr>
          <p:nvPr>
            <p:ph type="ftr" sz="quarter" idx="11"/>
          </p:nvPr>
        </p:nvSpPr>
        <p:spPr/>
        <p:txBody>
          <a:bodyPr/>
          <a:lstStyle>
            <a:lvl1pPr>
              <a:defRPr/>
            </a:lvl1pPr>
          </a:lstStyle>
          <a:p>
            <a:r>
              <a:rPr lang="en-US"/>
              <a:t>© 2021 Comsearch, A CommScope Company  |  CommScope Restricted–Highly Confidential</a:t>
            </a:r>
          </a:p>
        </p:txBody>
      </p:sp>
      <p:sp>
        <p:nvSpPr>
          <p:cNvPr id="5" name="Slide Number Placeholder 4">
            <a:extLst>
              <a:ext uri="{FF2B5EF4-FFF2-40B4-BE49-F238E27FC236}">
                <a16:creationId xmlns:a16="http://schemas.microsoft.com/office/drawing/2014/main" id="{31636B49-4AB0-EB42-9787-6227D814453B}"/>
              </a:ext>
            </a:extLst>
          </p:cNvPr>
          <p:cNvSpPr>
            <a:spLocks noGrp="1"/>
          </p:cNvSpPr>
          <p:nvPr>
            <p:ph type="sldNum" sz="quarter" idx="12"/>
          </p:nvPr>
        </p:nvSpPr>
        <p:spPr/>
        <p:txBody>
          <a:bodyPr/>
          <a:lstStyle/>
          <a:p>
            <a:fld id="{7FE2BEB5-2653-6044-B03D-162392F9D4CA}" type="slidenum">
              <a:rPr lang="en-US" smtClean="0"/>
              <a:pPr/>
              <a:t>‹#›</a:t>
            </a:fld>
            <a:endParaRPr lang="en-US"/>
          </a:p>
        </p:txBody>
      </p:sp>
      <p:pic>
        <p:nvPicPr>
          <p:cNvPr id="8" name="Picture 7">
            <a:extLst>
              <a:ext uri="{FF2B5EF4-FFF2-40B4-BE49-F238E27FC236}">
                <a16:creationId xmlns:a16="http://schemas.microsoft.com/office/drawing/2014/main" id="{76DA6CE5-790D-4A5A-ADC3-E307D5400D33}"/>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1274552" y="6603503"/>
            <a:ext cx="841248" cy="217476"/>
          </a:xfrm>
          <a:prstGeom prst="rect">
            <a:avLst/>
          </a:prstGeom>
        </p:spPr>
      </p:pic>
    </p:spTree>
    <p:extLst>
      <p:ext uri="{BB962C8B-B14F-4D97-AF65-F5344CB8AC3E}">
        <p14:creationId xmlns:p14="http://schemas.microsoft.com/office/powerpoint/2010/main" val="281552962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chemeClr val="tx1">
            <a:lumMod val="50000"/>
          </a:schemeClr>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18CB95FC-1B2F-45BF-9EAB-B0F3B42BB87A}"/>
              </a:ext>
            </a:extLst>
          </p:cNvPr>
          <p:cNvCxnSpPr>
            <a:cxnSpLocks/>
          </p:cNvCxnSpPr>
          <p:nvPr userDrawn="1"/>
        </p:nvCxnSpPr>
        <p:spPr>
          <a:xfrm>
            <a:off x="3581400" y="3963947"/>
            <a:ext cx="8610600" cy="0"/>
          </a:xfrm>
          <a:prstGeom prst="line">
            <a:avLst/>
          </a:prstGeom>
          <a:ln>
            <a:no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638459CF-1C6C-AF4D-AD1D-9497037EBDB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57200" y="76200"/>
            <a:ext cx="2794000" cy="1371600"/>
          </a:xfrm>
          <a:prstGeom prst="rect">
            <a:avLst/>
          </a:prstGeom>
        </p:spPr>
      </p:pic>
      <p:sp>
        <p:nvSpPr>
          <p:cNvPr id="22" name="Text Placeholder 16">
            <a:extLst>
              <a:ext uri="{FF2B5EF4-FFF2-40B4-BE49-F238E27FC236}">
                <a16:creationId xmlns:a16="http://schemas.microsoft.com/office/drawing/2014/main" id="{E178E8B8-85D1-9B41-9005-524B14839F49}"/>
              </a:ext>
            </a:extLst>
          </p:cNvPr>
          <p:cNvSpPr>
            <a:spLocks noGrp="1"/>
          </p:cNvSpPr>
          <p:nvPr>
            <p:ph type="body" sz="quarter" idx="16" hasCustomPrompt="1"/>
          </p:nvPr>
        </p:nvSpPr>
        <p:spPr>
          <a:xfrm>
            <a:off x="685800" y="5120640"/>
            <a:ext cx="4910328" cy="676656"/>
          </a:xfrm>
        </p:spPr>
        <p:txBody>
          <a:bodyPr wrap="square" lIns="0" tIns="0" rIns="0" bIns="0" anchor="b" anchorCtr="0">
            <a:normAutofit/>
          </a:bodyPr>
          <a:lstStyle>
            <a:lvl1pPr marL="0" indent="0" algn="l">
              <a:spcBef>
                <a:spcPts val="0"/>
              </a:spcBef>
              <a:buFontTx/>
              <a:buNone/>
              <a:defRPr sz="2000" b="1" baseline="0">
                <a:solidFill>
                  <a:schemeClr val="bg1"/>
                </a:solidFill>
              </a:defRPr>
            </a:lvl1pPr>
          </a:lstStyle>
          <a:p>
            <a:pPr lvl="0"/>
            <a:r>
              <a:rPr lang="en-US"/>
              <a:t>Speaker Name</a:t>
            </a:r>
          </a:p>
        </p:txBody>
      </p:sp>
      <p:sp>
        <p:nvSpPr>
          <p:cNvPr id="23" name="Text Placeholder 16">
            <a:extLst>
              <a:ext uri="{FF2B5EF4-FFF2-40B4-BE49-F238E27FC236}">
                <a16:creationId xmlns:a16="http://schemas.microsoft.com/office/drawing/2014/main" id="{0DEE2036-6E56-E746-84CE-C72530B73471}"/>
              </a:ext>
            </a:extLst>
          </p:cNvPr>
          <p:cNvSpPr>
            <a:spLocks noGrp="1"/>
          </p:cNvSpPr>
          <p:nvPr>
            <p:ph type="body" sz="quarter" idx="17" hasCustomPrompt="1"/>
          </p:nvPr>
        </p:nvSpPr>
        <p:spPr>
          <a:xfrm>
            <a:off x="685800" y="5888736"/>
            <a:ext cx="4910328" cy="249299"/>
          </a:xfrm>
        </p:spPr>
        <p:txBody>
          <a:bodyPr wrap="square" lIns="0" tIns="0" rIns="0" bIns="0" anchor="t" anchorCtr="0">
            <a:normAutofit/>
          </a:bodyPr>
          <a:lstStyle>
            <a:lvl1pPr marL="0" indent="0" algn="l">
              <a:lnSpc>
                <a:spcPct val="90000"/>
              </a:lnSpc>
              <a:spcBef>
                <a:spcPts val="0"/>
              </a:spcBef>
              <a:buFontTx/>
              <a:buNone/>
              <a:defRPr sz="1800" b="0" baseline="0">
                <a:solidFill>
                  <a:schemeClr val="tx1">
                    <a:lumMod val="65000"/>
                    <a:lumOff val="35000"/>
                  </a:schemeClr>
                </a:solidFill>
              </a:defRPr>
            </a:lvl1pPr>
          </a:lstStyle>
          <a:p>
            <a:pPr lvl="0"/>
            <a:r>
              <a:rPr lang="en-US"/>
              <a:t>Speaker Title</a:t>
            </a:r>
          </a:p>
        </p:txBody>
      </p:sp>
      <p:sp>
        <p:nvSpPr>
          <p:cNvPr id="24" name="Title 1">
            <a:extLst>
              <a:ext uri="{FF2B5EF4-FFF2-40B4-BE49-F238E27FC236}">
                <a16:creationId xmlns:a16="http://schemas.microsoft.com/office/drawing/2014/main" id="{7C7361B2-7DBB-5348-8A0B-1D9A06C04C06}"/>
              </a:ext>
            </a:extLst>
          </p:cNvPr>
          <p:cNvSpPr>
            <a:spLocks noGrp="1"/>
          </p:cNvSpPr>
          <p:nvPr>
            <p:ph type="ctrTitle" hasCustomPrompt="1"/>
          </p:nvPr>
        </p:nvSpPr>
        <p:spPr>
          <a:xfrm>
            <a:off x="685800" y="1799030"/>
            <a:ext cx="7804759" cy="1026717"/>
          </a:xfrm>
        </p:spPr>
        <p:txBody>
          <a:bodyPr anchor="b"/>
          <a:lstStyle>
            <a:lvl1pPr algn="l">
              <a:defRPr sz="3200">
                <a:solidFill>
                  <a:schemeClr val="bg1"/>
                </a:solidFill>
              </a:defRPr>
            </a:lvl1pPr>
          </a:lstStyle>
          <a:p>
            <a:r>
              <a:rPr lang="en-US"/>
              <a:t>Presentation Title Goes Here</a:t>
            </a:r>
          </a:p>
        </p:txBody>
      </p:sp>
      <p:sp>
        <p:nvSpPr>
          <p:cNvPr id="25" name="Subtitle 2">
            <a:extLst>
              <a:ext uri="{FF2B5EF4-FFF2-40B4-BE49-F238E27FC236}">
                <a16:creationId xmlns:a16="http://schemas.microsoft.com/office/drawing/2014/main" id="{65860A9C-589A-9843-BA4F-63DD0D6E6D0A}"/>
              </a:ext>
            </a:extLst>
          </p:cNvPr>
          <p:cNvSpPr>
            <a:spLocks noGrp="1"/>
          </p:cNvSpPr>
          <p:nvPr>
            <p:ph type="subTitle" idx="1"/>
          </p:nvPr>
        </p:nvSpPr>
        <p:spPr>
          <a:xfrm>
            <a:off x="685801" y="2861532"/>
            <a:ext cx="7804757" cy="47782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6" name="Text Placeholder 5">
            <a:extLst>
              <a:ext uri="{FF2B5EF4-FFF2-40B4-BE49-F238E27FC236}">
                <a16:creationId xmlns:a16="http://schemas.microsoft.com/office/drawing/2014/main" id="{BE24548F-E784-DA4F-8008-2086EA8567BA}"/>
              </a:ext>
            </a:extLst>
          </p:cNvPr>
          <p:cNvSpPr>
            <a:spLocks noGrp="1"/>
          </p:cNvSpPr>
          <p:nvPr>
            <p:ph type="body" sz="quarter" idx="13" hasCustomPrompt="1"/>
          </p:nvPr>
        </p:nvSpPr>
        <p:spPr>
          <a:xfrm>
            <a:off x="685800" y="3580521"/>
            <a:ext cx="4756976" cy="246063"/>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pic>
        <p:nvPicPr>
          <p:cNvPr id="19" name="Graphic 18">
            <a:extLst>
              <a:ext uri="{FF2B5EF4-FFF2-40B4-BE49-F238E27FC236}">
                <a16:creationId xmlns:a16="http://schemas.microsoft.com/office/drawing/2014/main" id="{8BCB7E8A-5314-A94A-94F7-C8EC84DCCF0E}"/>
              </a:ext>
            </a:extLst>
          </p:cNvPr>
          <p:cNvPicPr>
            <a:picLocks noChangeAspect="1"/>
          </p:cNvPicPr>
          <p:nvPr userDrawn="1"/>
        </p:nvPicPr>
        <p:blipFill rotWithShape="1">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b="39550"/>
          <a:stretch/>
        </p:blipFill>
        <p:spPr>
          <a:xfrm>
            <a:off x="7204799" y="3308880"/>
            <a:ext cx="5007763" cy="3549119"/>
          </a:xfrm>
          <a:prstGeom prst="rect">
            <a:avLst/>
          </a:prstGeom>
        </p:spPr>
      </p:pic>
      <p:sp>
        <p:nvSpPr>
          <p:cNvPr id="10" name="TextBox 1">
            <a:extLst>
              <a:ext uri="{FF2B5EF4-FFF2-40B4-BE49-F238E27FC236}">
                <a16:creationId xmlns:a16="http://schemas.microsoft.com/office/drawing/2014/main" id="{D40D1D51-E104-45A6-A3A8-DF8F2B48B98D}"/>
              </a:ext>
            </a:extLst>
          </p:cNvPr>
          <p:cNvSpPr txBox="1"/>
          <p:nvPr userDrawn="1"/>
        </p:nvSpPr>
        <p:spPr>
          <a:xfrm>
            <a:off x="10591800" y="6553200"/>
            <a:ext cx="1371600" cy="152400"/>
          </a:xfrm>
          <a:prstGeom prst="rect">
            <a:avLst/>
          </a:prstGeom>
          <a:noFill/>
        </p:spPr>
        <p:txBody>
          <a:bodyPr vert="horz" wrap="square" lIns="0" tIns="0" rIns="0" bIns="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463" marR="0" algn="r" defTabSz="914400" rtl="0" eaLnBrk="1" fontAlgn="auto" latinLnBrk="0" hangingPunct="1">
              <a:lnSpc>
                <a:spcPct val="90000"/>
              </a:lnSpc>
              <a:spcBef>
                <a:spcPts val="1000"/>
              </a:spcBef>
              <a:spcAft>
                <a:spcPts val="0"/>
              </a:spcAft>
              <a:buClrTx/>
              <a:buSzTx/>
              <a:buFont typeface="Arial" panose="020B0604020202020204" pitchFamily="34" charset="0"/>
              <a:buNone/>
            </a:pPr>
            <a:r>
              <a:rPr lang="en-US" sz="800">
                <a:solidFill>
                  <a:schemeClr val="accent1">
                    <a:lumMod val="75000"/>
                  </a:schemeClr>
                </a:solidFill>
                <a:latin typeface="+mj-lt"/>
              </a:rPr>
              <a:t>22.05.09</a:t>
            </a:r>
          </a:p>
        </p:txBody>
      </p:sp>
    </p:spTree>
    <p:extLst>
      <p:ext uri="{BB962C8B-B14F-4D97-AF65-F5344CB8AC3E}">
        <p14:creationId xmlns:p14="http://schemas.microsoft.com/office/powerpoint/2010/main" val="334237102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tx1">
            <a:lumMod val="5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E403B67-4F53-DA4E-96D2-5B9241221F31}"/>
              </a:ext>
            </a:extLst>
          </p:cNvPr>
          <p:cNvSpPr/>
          <p:nvPr userDrawn="1"/>
        </p:nvSpPr>
        <p:spPr>
          <a:xfrm>
            <a:off x="0" y="6248400"/>
            <a:ext cx="12192000" cy="609600"/>
          </a:xfrm>
          <a:prstGeom prst="rect">
            <a:avLst/>
          </a:prstGeom>
          <a:gradFill>
            <a:gsLst>
              <a:gs pos="0">
                <a:srgbClr val="EE7203"/>
              </a:gs>
              <a:gs pos="100000">
                <a:srgbClr val="EA5B0C"/>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pic>
        <p:nvPicPr>
          <p:cNvPr id="16" name="Graphic 15">
            <a:extLst>
              <a:ext uri="{FF2B5EF4-FFF2-40B4-BE49-F238E27FC236}">
                <a16:creationId xmlns:a16="http://schemas.microsoft.com/office/drawing/2014/main" id="{81817F5F-A2A3-5940-A5AA-824A9EA3AD8E}"/>
              </a:ext>
            </a:extLst>
          </p:cNvPr>
          <p:cNvPicPr>
            <a:picLocks noChangeAspect="1"/>
          </p:cNvPicPr>
          <p:nvPr userDrawn="1"/>
        </p:nvPicPr>
        <p:blipFill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t="71859" r="12757"/>
          <a:stretch/>
        </p:blipFill>
        <p:spPr>
          <a:xfrm flipV="1">
            <a:off x="5029200" y="5105400"/>
            <a:ext cx="7179733" cy="1752600"/>
          </a:xfrm>
          <a:prstGeom prst="rect">
            <a:avLst/>
          </a:prstGeom>
        </p:spPr>
      </p:pic>
      <p:pic>
        <p:nvPicPr>
          <p:cNvPr id="17" name="Graphic 16">
            <a:extLst>
              <a:ext uri="{FF2B5EF4-FFF2-40B4-BE49-F238E27FC236}">
                <a16:creationId xmlns:a16="http://schemas.microsoft.com/office/drawing/2014/main" id="{997FCA33-65EC-B547-B99B-A7F5367FE5C3}"/>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470131" y="76200"/>
            <a:ext cx="2768138" cy="1371600"/>
          </a:xfrm>
          <a:prstGeom prst="rect">
            <a:avLst/>
          </a:prstGeom>
        </p:spPr>
      </p:pic>
      <p:sp>
        <p:nvSpPr>
          <p:cNvPr id="18" name="Text Placeholder 16">
            <a:extLst>
              <a:ext uri="{FF2B5EF4-FFF2-40B4-BE49-F238E27FC236}">
                <a16:creationId xmlns:a16="http://schemas.microsoft.com/office/drawing/2014/main" id="{0B9E6A18-AFE8-764D-9EF8-89A0B1A05492}"/>
              </a:ext>
            </a:extLst>
          </p:cNvPr>
          <p:cNvSpPr>
            <a:spLocks noGrp="1"/>
          </p:cNvSpPr>
          <p:nvPr>
            <p:ph type="body" sz="quarter" idx="16" hasCustomPrompt="1"/>
          </p:nvPr>
        </p:nvSpPr>
        <p:spPr>
          <a:xfrm>
            <a:off x="685800" y="5120640"/>
            <a:ext cx="4910328" cy="676656"/>
          </a:xfrm>
        </p:spPr>
        <p:txBody>
          <a:bodyPr wrap="square" lIns="0" tIns="0" rIns="0" bIns="0" anchor="b" anchorCtr="0">
            <a:normAutofit/>
          </a:bodyPr>
          <a:lstStyle>
            <a:lvl1pPr marL="0" indent="0" algn="l">
              <a:spcBef>
                <a:spcPts val="0"/>
              </a:spcBef>
              <a:buFontTx/>
              <a:buNone/>
              <a:defRPr sz="2000" b="1" baseline="0">
                <a:solidFill>
                  <a:schemeClr val="bg1"/>
                </a:solidFill>
              </a:defRPr>
            </a:lvl1pPr>
          </a:lstStyle>
          <a:p>
            <a:pPr lvl="0"/>
            <a:r>
              <a:rPr lang="en-US"/>
              <a:t>Speaker Name</a:t>
            </a:r>
          </a:p>
        </p:txBody>
      </p:sp>
      <p:sp>
        <p:nvSpPr>
          <p:cNvPr id="19" name="Text Placeholder 16">
            <a:extLst>
              <a:ext uri="{FF2B5EF4-FFF2-40B4-BE49-F238E27FC236}">
                <a16:creationId xmlns:a16="http://schemas.microsoft.com/office/drawing/2014/main" id="{7302CCEE-67CC-DE45-90E9-360FFB39269A}"/>
              </a:ext>
            </a:extLst>
          </p:cNvPr>
          <p:cNvSpPr>
            <a:spLocks noGrp="1"/>
          </p:cNvSpPr>
          <p:nvPr>
            <p:ph type="body" sz="quarter" idx="17" hasCustomPrompt="1"/>
          </p:nvPr>
        </p:nvSpPr>
        <p:spPr>
          <a:xfrm>
            <a:off x="685800" y="5888736"/>
            <a:ext cx="4910328" cy="249299"/>
          </a:xfrm>
        </p:spPr>
        <p:txBody>
          <a:bodyPr wrap="square" lIns="0" tIns="0" rIns="0" bIns="0" anchor="t" anchorCtr="0">
            <a:normAutofit/>
          </a:bodyPr>
          <a:lstStyle>
            <a:lvl1pPr marL="0" indent="0" algn="l">
              <a:lnSpc>
                <a:spcPct val="90000"/>
              </a:lnSpc>
              <a:spcBef>
                <a:spcPts val="0"/>
              </a:spcBef>
              <a:buFontTx/>
              <a:buNone/>
              <a:defRPr sz="1800" b="0" baseline="0">
                <a:solidFill>
                  <a:schemeClr val="tx1">
                    <a:lumMod val="65000"/>
                    <a:lumOff val="35000"/>
                  </a:schemeClr>
                </a:solidFill>
              </a:defRPr>
            </a:lvl1pPr>
          </a:lstStyle>
          <a:p>
            <a:pPr lvl="0"/>
            <a:r>
              <a:rPr lang="en-US"/>
              <a:t>Speaker Title</a:t>
            </a:r>
          </a:p>
        </p:txBody>
      </p:sp>
      <p:sp>
        <p:nvSpPr>
          <p:cNvPr id="20" name="Title 1">
            <a:extLst>
              <a:ext uri="{FF2B5EF4-FFF2-40B4-BE49-F238E27FC236}">
                <a16:creationId xmlns:a16="http://schemas.microsoft.com/office/drawing/2014/main" id="{A73E864B-97D0-2A45-B4F1-BF6DC25CBE38}"/>
              </a:ext>
            </a:extLst>
          </p:cNvPr>
          <p:cNvSpPr>
            <a:spLocks noGrp="1"/>
          </p:cNvSpPr>
          <p:nvPr>
            <p:ph type="ctrTitle" hasCustomPrompt="1"/>
          </p:nvPr>
        </p:nvSpPr>
        <p:spPr>
          <a:xfrm>
            <a:off x="685800" y="1799030"/>
            <a:ext cx="7804759" cy="1026717"/>
          </a:xfrm>
        </p:spPr>
        <p:txBody>
          <a:bodyPr anchor="b"/>
          <a:lstStyle>
            <a:lvl1pPr algn="l">
              <a:defRPr sz="3200">
                <a:solidFill>
                  <a:schemeClr val="bg1"/>
                </a:solidFill>
              </a:defRPr>
            </a:lvl1pPr>
          </a:lstStyle>
          <a:p>
            <a:r>
              <a:rPr lang="en-US"/>
              <a:t>Presentation Title Goes Here</a:t>
            </a:r>
          </a:p>
        </p:txBody>
      </p:sp>
      <p:sp>
        <p:nvSpPr>
          <p:cNvPr id="21" name="Subtitle 2">
            <a:extLst>
              <a:ext uri="{FF2B5EF4-FFF2-40B4-BE49-F238E27FC236}">
                <a16:creationId xmlns:a16="http://schemas.microsoft.com/office/drawing/2014/main" id="{31F0CF8E-AEE9-4344-8F34-B9D5CDDF48F1}"/>
              </a:ext>
            </a:extLst>
          </p:cNvPr>
          <p:cNvSpPr>
            <a:spLocks noGrp="1"/>
          </p:cNvSpPr>
          <p:nvPr>
            <p:ph type="subTitle" idx="1"/>
          </p:nvPr>
        </p:nvSpPr>
        <p:spPr>
          <a:xfrm>
            <a:off x="685801" y="2861532"/>
            <a:ext cx="7804757" cy="47782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Text Placeholder 5">
            <a:extLst>
              <a:ext uri="{FF2B5EF4-FFF2-40B4-BE49-F238E27FC236}">
                <a16:creationId xmlns:a16="http://schemas.microsoft.com/office/drawing/2014/main" id="{781F08BE-E0C1-8D41-996A-5FCCC5922909}"/>
              </a:ext>
            </a:extLst>
          </p:cNvPr>
          <p:cNvSpPr>
            <a:spLocks noGrp="1"/>
          </p:cNvSpPr>
          <p:nvPr>
            <p:ph type="body" sz="quarter" idx="13" hasCustomPrompt="1"/>
          </p:nvPr>
        </p:nvSpPr>
        <p:spPr>
          <a:xfrm>
            <a:off x="685800" y="3580521"/>
            <a:ext cx="4756976" cy="246063"/>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pic>
        <p:nvPicPr>
          <p:cNvPr id="6" name="Graphic 5">
            <a:extLst>
              <a:ext uri="{FF2B5EF4-FFF2-40B4-BE49-F238E27FC236}">
                <a16:creationId xmlns:a16="http://schemas.microsoft.com/office/drawing/2014/main" id="{9EA31618-F602-5F42-A521-0589DBB3FEDA}"/>
              </a:ext>
            </a:extLst>
          </p:cNvPr>
          <p:cNvPicPr>
            <a:picLocks noChangeAspect="1"/>
          </p:cNvPicPr>
          <p:nvPr userDrawn="1"/>
        </p:nvPicPr>
        <p:blipFill rotWithShape="1">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t="2907" r="12150" b="9657"/>
          <a:stretch/>
        </p:blipFill>
        <p:spPr>
          <a:xfrm>
            <a:off x="5029201" y="1463041"/>
            <a:ext cx="7162800" cy="5394960"/>
          </a:xfrm>
          <a:prstGeom prst="rect">
            <a:avLst/>
          </a:prstGeom>
        </p:spPr>
      </p:pic>
    </p:spTree>
    <p:extLst>
      <p:ext uri="{BB962C8B-B14F-4D97-AF65-F5344CB8AC3E}">
        <p14:creationId xmlns:p14="http://schemas.microsoft.com/office/powerpoint/2010/main" val="18268905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1">
            <a:lumMod val="50000"/>
          </a:schemeClr>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0D6285E-0A1F-2E4A-8572-0C1214355841}"/>
              </a:ext>
            </a:extLst>
          </p:cNvPr>
          <p:cNvPicPr>
            <a:picLocks noChangeAspect="1"/>
          </p:cNvPicPr>
          <p:nvPr userDrawn="1"/>
        </p:nvPicPr>
        <p:blipFill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l="27726" t="13815" r="15910" b="47142"/>
          <a:stretch/>
        </p:blipFill>
        <p:spPr>
          <a:xfrm>
            <a:off x="2743200" y="1905000"/>
            <a:ext cx="9448800" cy="4953000"/>
          </a:xfrm>
          <a:prstGeom prst="rect">
            <a:avLst/>
          </a:prstGeom>
        </p:spPr>
      </p:pic>
      <p:sp>
        <p:nvSpPr>
          <p:cNvPr id="13" name="Text Placeholder 16">
            <a:extLst>
              <a:ext uri="{FF2B5EF4-FFF2-40B4-BE49-F238E27FC236}">
                <a16:creationId xmlns:a16="http://schemas.microsoft.com/office/drawing/2014/main" id="{F78CFFA5-0BA3-004C-9730-DC2E4737EB2F}"/>
              </a:ext>
            </a:extLst>
          </p:cNvPr>
          <p:cNvSpPr>
            <a:spLocks noGrp="1"/>
          </p:cNvSpPr>
          <p:nvPr>
            <p:ph type="body" sz="quarter" idx="16" hasCustomPrompt="1"/>
          </p:nvPr>
        </p:nvSpPr>
        <p:spPr>
          <a:xfrm>
            <a:off x="685800" y="4536596"/>
            <a:ext cx="4910328" cy="676656"/>
          </a:xfrm>
        </p:spPr>
        <p:txBody>
          <a:bodyPr wrap="square" lIns="0" tIns="0" rIns="0" bIns="0" anchor="b" anchorCtr="0">
            <a:normAutofit/>
          </a:bodyPr>
          <a:lstStyle>
            <a:lvl1pPr marL="0" indent="0" algn="l">
              <a:spcBef>
                <a:spcPts val="0"/>
              </a:spcBef>
              <a:buFontTx/>
              <a:buNone/>
              <a:defRPr sz="2000" b="1" baseline="0">
                <a:solidFill>
                  <a:schemeClr val="bg1"/>
                </a:solidFill>
              </a:defRPr>
            </a:lvl1pPr>
          </a:lstStyle>
          <a:p>
            <a:pPr lvl="0"/>
            <a:r>
              <a:rPr lang="en-US"/>
              <a:t>Speaker Name</a:t>
            </a:r>
          </a:p>
        </p:txBody>
      </p:sp>
      <p:sp>
        <p:nvSpPr>
          <p:cNvPr id="14" name="Text Placeholder 16">
            <a:extLst>
              <a:ext uri="{FF2B5EF4-FFF2-40B4-BE49-F238E27FC236}">
                <a16:creationId xmlns:a16="http://schemas.microsoft.com/office/drawing/2014/main" id="{E12CFE40-BE47-794C-9A4D-A0A5F63F23F2}"/>
              </a:ext>
            </a:extLst>
          </p:cNvPr>
          <p:cNvSpPr>
            <a:spLocks noGrp="1"/>
          </p:cNvSpPr>
          <p:nvPr>
            <p:ph type="body" sz="quarter" idx="17" hasCustomPrompt="1"/>
          </p:nvPr>
        </p:nvSpPr>
        <p:spPr>
          <a:xfrm>
            <a:off x="685800" y="5304692"/>
            <a:ext cx="4910328" cy="249299"/>
          </a:xfrm>
        </p:spPr>
        <p:txBody>
          <a:bodyPr wrap="square" lIns="0" tIns="0" rIns="0" bIns="0" anchor="t" anchorCtr="0">
            <a:normAutofit/>
          </a:bodyPr>
          <a:lstStyle>
            <a:lvl1pPr marL="0" indent="0" algn="l">
              <a:lnSpc>
                <a:spcPct val="90000"/>
              </a:lnSpc>
              <a:spcBef>
                <a:spcPts val="0"/>
              </a:spcBef>
              <a:buFontTx/>
              <a:buNone/>
              <a:defRPr sz="1800" b="0" baseline="0">
                <a:solidFill>
                  <a:schemeClr val="bg1"/>
                </a:solidFill>
              </a:defRPr>
            </a:lvl1pPr>
          </a:lstStyle>
          <a:p>
            <a:pPr lvl="0"/>
            <a:r>
              <a:rPr lang="en-US"/>
              <a:t>Speaker Title</a:t>
            </a:r>
          </a:p>
        </p:txBody>
      </p:sp>
      <p:sp>
        <p:nvSpPr>
          <p:cNvPr id="15" name="Title 1">
            <a:extLst>
              <a:ext uri="{FF2B5EF4-FFF2-40B4-BE49-F238E27FC236}">
                <a16:creationId xmlns:a16="http://schemas.microsoft.com/office/drawing/2014/main" id="{BE392599-4360-FF40-822E-16235A03605C}"/>
              </a:ext>
            </a:extLst>
          </p:cNvPr>
          <p:cNvSpPr>
            <a:spLocks noGrp="1"/>
          </p:cNvSpPr>
          <p:nvPr>
            <p:ph type="ctrTitle" hasCustomPrompt="1"/>
          </p:nvPr>
        </p:nvSpPr>
        <p:spPr>
          <a:xfrm>
            <a:off x="685800" y="1799030"/>
            <a:ext cx="7804759" cy="1026717"/>
          </a:xfrm>
        </p:spPr>
        <p:txBody>
          <a:bodyPr anchor="b"/>
          <a:lstStyle>
            <a:lvl1pPr algn="l">
              <a:defRPr sz="3200">
                <a:solidFill>
                  <a:schemeClr val="bg1"/>
                </a:solidFill>
              </a:defRPr>
            </a:lvl1pPr>
          </a:lstStyle>
          <a:p>
            <a:r>
              <a:rPr lang="en-US"/>
              <a:t>Presentation Title Goes Here</a:t>
            </a:r>
          </a:p>
        </p:txBody>
      </p:sp>
      <p:sp>
        <p:nvSpPr>
          <p:cNvPr id="16" name="Subtitle 2">
            <a:extLst>
              <a:ext uri="{FF2B5EF4-FFF2-40B4-BE49-F238E27FC236}">
                <a16:creationId xmlns:a16="http://schemas.microsoft.com/office/drawing/2014/main" id="{B0867854-5828-6D40-AAD4-D4880A7082DB}"/>
              </a:ext>
            </a:extLst>
          </p:cNvPr>
          <p:cNvSpPr>
            <a:spLocks noGrp="1"/>
          </p:cNvSpPr>
          <p:nvPr>
            <p:ph type="subTitle" idx="1"/>
          </p:nvPr>
        </p:nvSpPr>
        <p:spPr>
          <a:xfrm>
            <a:off x="685801" y="2861532"/>
            <a:ext cx="7804757" cy="47782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Text Placeholder 5">
            <a:extLst>
              <a:ext uri="{FF2B5EF4-FFF2-40B4-BE49-F238E27FC236}">
                <a16:creationId xmlns:a16="http://schemas.microsoft.com/office/drawing/2014/main" id="{237541CB-C812-AD41-ACF5-28DD8F7176EF}"/>
              </a:ext>
            </a:extLst>
          </p:cNvPr>
          <p:cNvSpPr>
            <a:spLocks noGrp="1"/>
          </p:cNvSpPr>
          <p:nvPr>
            <p:ph type="body" sz="quarter" idx="13" hasCustomPrompt="1"/>
          </p:nvPr>
        </p:nvSpPr>
        <p:spPr>
          <a:xfrm>
            <a:off x="685800" y="3580521"/>
            <a:ext cx="4756976" cy="246063"/>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pic>
        <p:nvPicPr>
          <p:cNvPr id="9" name="Graphic 8">
            <a:extLst>
              <a:ext uri="{FF2B5EF4-FFF2-40B4-BE49-F238E27FC236}">
                <a16:creationId xmlns:a16="http://schemas.microsoft.com/office/drawing/2014/main" id="{5F42CFEE-6200-DE4F-B24A-B7F4DB9298A3}"/>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470131" y="76200"/>
            <a:ext cx="2768138" cy="1371600"/>
          </a:xfrm>
          <a:prstGeom prst="rect">
            <a:avLst/>
          </a:prstGeom>
        </p:spPr>
      </p:pic>
    </p:spTree>
    <p:extLst>
      <p:ext uri="{BB962C8B-B14F-4D97-AF65-F5344CB8AC3E}">
        <p14:creationId xmlns:p14="http://schemas.microsoft.com/office/powerpoint/2010/main" val="215394024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itle Slide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9825B3-FBA3-624F-AAF7-2E2EB183F68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Text Placeholder 16">
            <a:extLst>
              <a:ext uri="{FF2B5EF4-FFF2-40B4-BE49-F238E27FC236}">
                <a16:creationId xmlns:a16="http://schemas.microsoft.com/office/drawing/2014/main" id="{C0BEE3F1-2CE9-F5FD-C0D7-B372105826F7}"/>
              </a:ext>
            </a:extLst>
          </p:cNvPr>
          <p:cNvSpPr>
            <a:spLocks noGrp="1"/>
          </p:cNvSpPr>
          <p:nvPr>
            <p:ph type="body" sz="quarter" idx="16" hasCustomPrompt="1"/>
          </p:nvPr>
        </p:nvSpPr>
        <p:spPr>
          <a:xfrm>
            <a:off x="685800" y="4536596"/>
            <a:ext cx="4910328" cy="676656"/>
          </a:xfrm>
        </p:spPr>
        <p:txBody>
          <a:bodyPr wrap="square" lIns="0" tIns="0" rIns="0" bIns="0" anchor="b" anchorCtr="0">
            <a:normAutofit/>
          </a:bodyPr>
          <a:lstStyle>
            <a:lvl1pPr marL="0" indent="0" algn="l">
              <a:spcBef>
                <a:spcPts val="0"/>
              </a:spcBef>
              <a:buFontTx/>
              <a:buNone/>
              <a:defRPr sz="2000" b="1" baseline="0">
                <a:solidFill>
                  <a:schemeClr val="bg1"/>
                </a:solidFill>
              </a:defRPr>
            </a:lvl1pPr>
          </a:lstStyle>
          <a:p>
            <a:pPr lvl="0"/>
            <a:r>
              <a:rPr lang="en-US"/>
              <a:t>Speaker Name</a:t>
            </a:r>
          </a:p>
        </p:txBody>
      </p:sp>
      <p:sp>
        <p:nvSpPr>
          <p:cNvPr id="11" name="Text Placeholder 16">
            <a:extLst>
              <a:ext uri="{FF2B5EF4-FFF2-40B4-BE49-F238E27FC236}">
                <a16:creationId xmlns:a16="http://schemas.microsoft.com/office/drawing/2014/main" id="{25E0B097-BDDB-683A-3EB9-E3C1EA0C5C0F}"/>
              </a:ext>
            </a:extLst>
          </p:cNvPr>
          <p:cNvSpPr>
            <a:spLocks noGrp="1"/>
          </p:cNvSpPr>
          <p:nvPr>
            <p:ph type="body" sz="quarter" idx="17" hasCustomPrompt="1"/>
          </p:nvPr>
        </p:nvSpPr>
        <p:spPr>
          <a:xfrm>
            <a:off x="685800" y="5304692"/>
            <a:ext cx="4910328" cy="249299"/>
          </a:xfrm>
        </p:spPr>
        <p:txBody>
          <a:bodyPr wrap="square" lIns="0" tIns="0" rIns="0" bIns="0" anchor="t" anchorCtr="0">
            <a:normAutofit/>
          </a:bodyPr>
          <a:lstStyle>
            <a:lvl1pPr marL="0" indent="0" algn="l">
              <a:lnSpc>
                <a:spcPct val="90000"/>
              </a:lnSpc>
              <a:spcBef>
                <a:spcPts val="0"/>
              </a:spcBef>
              <a:buFontTx/>
              <a:buNone/>
              <a:defRPr sz="1800" b="0" baseline="0">
                <a:solidFill>
                  <a:schemeClr val="bg1"/>
                </a:solidFill>
              </a:defRPr>
            </a:lvl1pPr>
          </a:lstStyle>
          <a:p>
            <a:pPr lvl="0"/>
            <a:r>
              <a:rPr lang="en-US"/>
              <a:t>Speaker Title</a:t>
            </a:r>
          </a:p>
        </p:txBody>
      </p:sp>
      <p:sp>
        <p:nvSpPr>
          <p:cNvPr id="12" name="Title 1">
            <a:extLst>
              <a:ext uri="{FF2B5EF4-FFF2-40B4-BE49-F238E27FC236}">
                <a16:creationId xmlns:a16="http://schemas.microsoft.com/office/drawing/2014/main" id="{2701106B-306C-1117-3D8D-1F3E5D63CCB8}"/>
              </a:ext>
            </a:extLst>
          </p:cNvPr>
          <p:cNvSpPr>
            <a:spLocks noGrp="1"/>
          </p:cNvSpPr>
          <p:nvPr>
            <p:ph type="ctrTitle" hasCustomPrompt="1"/>
          </p:nvPr>
        </p:nvSpPr>
        <p:spPr>
          <a:xfrm>
            <a:off x="685800" y="1799030"/>
            <a:ext cx="7804759" cy="1026717"/>
          </a:xfrm>
        </p:spPr>
        <p:txBody>
          <a:bodyPr anchor="b"/>
          <a:lstStyle>
            <a:lvl1pPr algn="l">
              <a:defRPr sz="3200">
                <a:solidFill>
                  <a:schemeClr val="bg1"/>
                </a:solidFill>
              </a:defRPr>
            </a:lvl1pPr>
          </a:lstStyle>
          <a:p>
            <a:r>
              <a:rPr lang="en-US"/>
              <a:t>Presentation Title Goes Here</a:t>
            </a:r>
          </a:p>
        </p:txBody>
      </p:sp>
      <p:sp>
        <p:nvSpPr>
          <p:cNvPr id="14" name="Subtitle 2">
            <a:extLst>
              <a:ext uri="{FF2B5EF4-FFF2-40B4-BE49-F238E27FC236}">
                <a16:creationId xmlns:a16="http://schemas.microsoft.com/office/drawing/2014/main" id="{D9CE2F39-1A6C-C3F0-B796-64D457B8D3C3}"/>
              </a:ext>
            </a:extLst>
          </p:cNvPr>
          <p:cNvSpPr>
            <a:spLocks noGrp="1"/>
          </p:cNvSpPr>
          <p:nvPr>
            <p:ph type="subTitle" idx="1"/>
          </p:nvPr>
        </p:nvSpPr>
        <p:spPr>
          <a:xfrm>
            <a:off x="685801" y="2861532"/>
            <a:ext cx="7804757" cy="47782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Text Placeholder 5">
            <a:extLst>
              <a:ext uri="{FF2B5EF4-FFF2-40B4-BE49-F238E27FC236}">
                <a16:creationId xmlns:a16="http://schemas.microsoft.com/office/drawing/2014/main" id="{FCAF037B-4A8E-F750-C1FA-AC0897BC2402}"/>
              </a:ext>
            </a:extLst>
          </p:cNvPr>
          <p:cNvSpPr>
            <a:spLocks noGrp="1"/>
          </p:cNvSpPr>
          <p:nvPr>
            <p:ph type="body" sz="quarter" idx="13" hasCustomPrompt="1"/>
          </p:nvPr>
        </p:nvSpPr>
        <p:spPr>
          <a:xfrm>
            <a:off x="685800" y="3580521"/>
            <a:ext cx="4756976" cy="246063"/>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pic>
        <p:nvPicPr>
          <p:cNvPr id="18" name="Graphic 17">
            <a:extLst>
              <a:ext uri="{FF2B5EF4-FFF2-40B4-BE49-F238E27FC236}">
                <a16:creationId xmlns:a16="http://schemas.microsoft.com/office/drawing/2014/main" id="{E88A5A2D-68CA-13FB-3F78-9A9E85F3D5F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70131" y="76200"/>
            <a:ext cx="2768138" cy="1371600"/>
          </a:xfrm>
          <a:prstGeom prst="rect">
            <a:avLst/>
          </a:prstGeom>
        </p:spPr>
      </p:pic>
      <p:sp>
        <p:nvSpPr>
          <p:cNvPr id="2" name="Slide Number Placeholder 4">
            <a:extLst>
              <a:ext uri="{FF2B5EF4-FFF2-40B4-BE49-F238E27FC236}">
                <a16:creationId xmlns:a16="http://schemas.microsoft.com/office/drawing/2014/main" id="{FF80EE07-9B26-5040-F764-07C9024C60BD}"/>
              </a:ext>
            </a:extLst>
          </p:cNvPr>
          <p:cNvSpPr>
            <a:spLocks noGrp="1"/>
          </p:cNvSpPr>
          <p:nvPr>
            <p:ph type="sldNum" sz="quarter" idx="4"/>
          </p:nvPr>
        </p:nvSpPr>
        <p:spPr>
          <a:xfrm>
            <a:off x="208127" y="6612575"/>
            <a:ext cx="303279" cy="204685"/>
          </a:xfrm>
          <a:prstGeom prst="rect">
            <a:avLst/>
          </a:prstGeom>
        </p:spPr>
        <p:txBody>
          <a:bodyPr vert="horz" lIns="0" tIns="36576" rIns="54864" bIns="45720" rtlCol="0" anchor="ctr"/>
          <a:lstStyle>
            <a:lvl1pPr algn="r">
              <a:defRPr sz="700">
                <a:solidFill>
                  <a:schemeClr val="tx1">
                    <a:tint val="75000"/>
                  </a:schemeClr>
                </a:solidFill>
              </a:defRPr>
            </a:lvl1pPr>
          </a:lstStyle>
          <a:p>
            <a:fld id="{7FE2BEB5-2653-6044-B03D-162392F9D4CA}" type="slidenum">
              <a:rPr lang="en-US" smtClean="0"/>
              <a:pPr/>
              <a:t>‹#›</a:t>
            </a:fld>
            <a:endParaRPr lang="en-US"/>
          </a:p>
        </p:txBody>
      </p:sp>
      <p:cxnSp>
        <p:nvCxnSpPr>
          <p:cNvPr id="3" name="Straight Connector 2">
            <a:extLst>
              <a:ext uri="{FF2B5EF4-FFF2-40B4-BE49-F238E27FC236}">
                <a16:creationId xmlns:a16="http://schemas.microsoft.com/office/drawing/2014/main" id="{1C879D7D-A567-506F-B420-C089844227A0}"/>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
        <p:nvSpPr>
          <p:cNvPr id="6" name="Footer Placeholder 12">
            <a:extLst>
              <a:ext uri="{FF2B5EF4-FFF2-40B4-BE49-F238E27FC236}">
                <a16:creationId xmlns:a16="http://schemas.microsoft.com/office/drawing/2014/main" id="{B1CBAB91-0CF6-BDE3-8D43-ADFDEE0A55E6}"/>
              </a:ext>
            </a:extLst>
          </p:cNvPr>
          <p:cNvSpPr>
            <a:spLocks noGrp="1"/>
          </p:cNvSpPr>
          <p:nvPr>
            <p:ph type="ftr" sz="quarter" idx="3"/>
          </p:nvPr>
        </p:nvSpPr>
        <p:spPr>
          <a:xfrm>
            <a:off x="533400" y="6612575"/>
            <a:ext cx="4114800" cy="204685"/>
          </a:xfrm>
          <a:prstGeom prst="rect">
            <a:avLst/>
          </a:prstGeom>
        </p:spPr>
        <p:txBody>
          <a:bodyPr vert="horz" lIns="91440" tIns="45720" rIns="91440" bIns="45720" rtlCol="0" anchor="ctr"/>
          <a:lstStyle>
            <a:lvl1pPr algn="l">
              <a:defRPr sz="700">
                <a:solidFill>
                  <a:schemeClr val="tx1">
                    <a:tint val="75000"/>
                  </a:schemeClr>
                </a:solidFill>
              </a:defRPr>
            </a:lvl1pPr>
          </a:lstStyle>
          <a:p>
            <a:r>
              <a:rPr lang="en-US"/>
              <a:t>© 2023 CommScope, Inc. All rights reserved. | </a:t>
            </a:r>
          </a:p>
        </p:txBody>
      </p:sp>
    </p:spTree>
    <p:extLst>
      <p:ext uri="{BB962C8B-B14F-4D97-AF65-F5344CB8AC3E}">
        <p14:creationId xmlns:p14="http://schemas.microsoft.com/office/powerpoint/2010/main" val="50640172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Transition Slide 1">
    <p:bg>
      <p:bgPr>
        <a:solidFill>
          <a:schemeClr val="tx1">
            <a:lumMod val="50000"/>
          </a:schemeClr>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EDE8E23-9A9C-164B-A191-D3E87AE5A2D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482487" y="177536"/>
            <a:ext cx="2273425" cy="1126472"/>
          </a:xfrm>
          <a:prstGeom prst="rect">
            <a:avLst/>
          </a:prstGeom>
        </p:spPr>
      </p:pic>
      <p:grpSp>
        <p:nvGrpSpPr>
          <p:cNvPr id="6" name="Group 5">
            <a:extLst>
              <a:ext uri="{FF2B5EF4-FFF2-40B4-BE49-F238E27FC236}">
                <a16:creationId xmlns:a16="http://schemas.microsoft.com/office/drawing/2014/main" id="{2181777B-E756-1544-B71F-C343A0BDAA97}"/>
              </a:ext>
            </a:extLst>
          </p:cNvPr>
          <p:cNvGrpSpPr/>
          <p:nvPr userDrawn="1"/>
        </p:nvGrpSpPr>
        <p:grpSpPr>
          <a:xfrm>
            <a:off x="7664986" y="1828697"/>
            <a:ext cx="4512513" cy="5029303"/>
            <a:chOff x="6624660" y="1016034"/>
            <a:chExt cx="2040954" cy="2274691"/>
          </a:xfrm>
          <a:gradFill flip="none" rotWithShape="1">
            <a:gsLst>
              <a:gs pos="0">
                <a:srgbClr val="F7A027">
                  <a:alpha val="0"/>
                </a:srgbClr>
              </a:gs>
              <a:gs pos="100000">
                <a:srgbClr val="EE7203">
                  <a:alpha val="14992"/>
                </a:srgbClr>
              </a:gs>
            </a:gsLst>
            <a:lin ang="5400000" scaled="1"/>
            <a:tileRect/>
          </a:gradFill>
        </p:grpSpPr>
        <p:sp>
          <p:nvSpPr>
            <p:cNvPr id="8" name="Freeform: Shape 27">
              <a:extLst>
                <a:ext uri="{FF2B5EF4-FFF2-40B4-BE49-F238E27FC236}">
                  <a16:creationId xmlns:a16="http://schemas.microsoft.com/office/drawing/2014/main" id="{D712F64B-37E4-624D-861A-47D090B5118C}"/>
                </a:ext>
              </a:extLst>
            </p:cNvPr>
            <p:cNvSpPr/>
            <p:nvPr userDrawn="1"/>
          </p:nvSpPr>
          <p:spPr>
            <a:xfrm>
              <a:off x="8284614" y="1016034"/>
              <a:ext cx="381000" cy="2274690"/>
            </a:xfrm>
            <a:custGeom>
              <a:avLst/>
              <a:gdLst>
                <a:gd name="connsiteX0" fmla="*/ 381000 w 381000"/>
                <a:gd name="connsiteY0" fmla="*/ 0 h 2274690"/>
                <a:gd name="connsiteX1" fmla="*/ 381000 w 381000"/>
                <a:gd name="connsiteY1" fmla="*/ 2274690 h 2274690"/>
                <a:gd name="connsiteX2" fmla="*/ 0 w 381000"/>
                <a:gd name="connsiteY2" fmla="*/ 2274690 h 2274690"/>
                <a:gd name="connsiteX3" fmla="*/ 0 w 381000"/>
                <a:gd name="connsiteY3" fmla="*/ 274139 h 2274690"/>
                <a:gd name="connsiteX4" fmla="*/ 381000 w 381000"/>
                <a:gd name="connsiteY4" fmla="*/ 0 h 2274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2274690">
                  <a:moveTo>
                    <a:pt x="381000" y="0"/>
                  </a:moveTo>
                  <a:lnTo>
                    <a:pt x="381000" y="2274690"/>
                  </a:lnTo>
                  <a:lnTo>
                    <a:pt x="0" y="2274690"/>
                  </a:lnTo>
                  <a:lnTo>
                    <a:pt x="0" y="274139"/>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9" name="Freeform: Shape 28">
              <a:extLst>
                <a:ext uri="{FF2B5EF4-FFF2-40B4-BE49-F238E27FC236}">
                  <a16:creationId xmlns:a16="http://schemas.microsoft.com/office/drawing/2014/main" id="{5C75034F-878C-AC4F-BCAE-6927893243EF}"/>
                </a:ext>
              </a:extLst>
            </p:cNvPr>
            <p:cNvSpPr/>
            <p:nvPr userDrawn="1"/>
          </p:nvSpPr>
          <p:spPr>
            <a:xfrm>
              <a:off x="7439040" y="1624448"/>
              <a:ext cx="381000" cy="1666277"/>
            </a:xfrm>
            <a:custGeom>
              <a:avLst/>
              <a:gdLst>
                <a:gd name="connsiteX0" fmla="*/ 381000 w 381000"/>
                <a:gd name="connsiteY0" fmla="*/ 0 h 1666277"/>
                <a:gd name="connsiteX1" fmla="*/ 381000 w 381000"/>
                <a:gd name="connsiteY1" fmla="*/ 1666277 h 1666277"/>
                <a:gd name="connsiteX2" fmla="*/ 0 w 381000"/>
                <a:gd name="connsiteY2" fmla="*/ 1666277 h 1666277"/>
                <a:gd name="connsiteX3" fmla="*/ 0 w 381000"/>
                <a:gd name="connsiteY3" fmla="*/ 274140 h 1666277"/>
                <a:gd name="connsiteX4" fmla="*/ 381000 w 381000"/>
                <a:gd name="connsiteY4" fmla="*/ 0 h 1666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666277">
                  <a:moveTo>
                    <a:pt x="381000" y="0"/>
                  </a:moveTo>
                  <a:lnTo>
                    <a:pt x="381000" y="1666277"/>
                  </a:lnTo>
                  <a:lnTo>
                    <a:pt x="0" y="1666277"/>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0" name="Freeform: Shape 29">
              <a:extLst>
                <a:ext uri="{FF2B5EF4-FFF2-40B4-BE49-F238E27FC236}">
                  <a16:creationId xmlns:a16="http://schemas.microsoft.com/office/drawing/2014/main" id="{65FFD44B-37E1-3F4B-9643-5EAF8A7E5B4F}"/>
                </a:ext>
              </a:extLst>
            </p:cNvPr>
            <p:cNvSpPr/>
            <p:nvPr userDrawn="1"/>
          </p:nvSpPr>
          <p:spPr>
            <a:xfrm>
              <a:off x="6624660" y="2210416"/>
              <a:ext cx="381000" cy="1080309"/>
            </a:xfrm>
            <a:custGeom>
              <a:avLst/>
              <a:gdLst>
                <a:gd name="connsiteX0" fmla="*/ 381000 w 381000"/>
                <a:gd name="connsiteY0" fmla="*/ 0 h 1080309"/>
                <a:gd name="connsiteX1" fmla="*/ 381000 w 381000"/>
                <a:gd name="connsiteY1" fmla="*/ 1080309 h 1080309"/>
                <a:gd name="connsiteX2" fmla="*/ 0 w 381000"/>
                <a:gd name="connsiteY2" fmla="*/ 1080309 h 1080309"/>
                <a:gd name="connsiteX3" fmla="*/ 0 w 381000"/>
                <a:gd name="connsiteY3" fmla="*/ 274140 h 1080309"/>
                <a:gd name="connsiteX4" fmla="*/ 381000 w 381000"/>
                <a:gd name="connsiteY4" fmla="*/ 0 h 108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080309">
                  <a:moveTo>
                    <a:pt x="381000" y="0"/>
                  </a:moveTo>
                  <a:lnTo>
                    <a:pt x="381000" y="1080309"/>
                  </a:lnTo>
                  <a:lnTo>
                    <a:pt x="0" y="1080309"/>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grpSp>
      <p:sp>
        <p:nvSpPr>
          <p:cNvPr id="11" name="Title 1">
            <a:extLst>
              <a:ext uri="{FF2B5EF4-FFF2-40B4-BE49-F238E27FC236}">
                <a16:creationId xmlns:a16="http://schemas.microsoft.com/office/drawing/2014/main" id="{160F1E73-DE87-F645-BA56-50DE0FBF79F5}"/>
              </a:ext>
            </a:extLst>
          </p:cNvPr>
          <p:cNvSpPr>
            <a:spLocks noGrp="1"/>
          </p:cNvSpPr>
          <p:nvPr>
            <p:ph type="title" hasCustomPrompt="1"/>
          </p:nvPr>
        </p:nvSpPr>
        <p:spPr>
          <a:xfrm>
            <a:off x="685800" y="1828697"/>
            <a:ext cx="7605587" cy="1371600"/>
          </a:xfrm>
        </p:spPr>
        <p:txBody>
          <a:bodyPr anchor="ctr">
            <a:normAutofit/>
          </a:bodyPr>
          <a:lstStyle>
            <a:lvl1pPr algn="l">
              <a:lnSpc>
                <a:spcPct val="80000"/>
              </a:lnSpc>
              <a:defRPr sz="4400" b="0" cap="none" baseline="0">
                <a:solidFill>
                  <a:schemeClr val="bg1"/>
                </a:solidFill>
              </a:defRPr>
            </a:lvl1pPr>
          </a:lstStyle>
          <a:p>
            <a:r>
              <a:rPr lang="en-US"/>
              <a:t>Section Title Goes Here</a:t>
            </a:r>
            <a:endParaRPr/>
          </a:p>
        </p:txBody>
      </p:sp>
    </p:spTree>
    <p:extLst>
      <p:ext uri="{BB962C8B-B14F-4D97-AF65-F5344CB8AC3E}">
        <p14:creationId xmlns:p14="http://schemas.microsoft.com/office/powerpoint/2010/main" val="370773917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Transition Slide 2">
    <p:bg>
      <p:bgPr>
        <a:solidFill>
          <a:schemeClr val="tx1">
            <a:lumMod val="50000"/>
          </a:schemeClr>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FEBBBBA-5958-493A-8ADD-887050B88B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52479" y="2209800"/>
            <a:ext cx="5741964" cy="4724400"/>
          </a:xfrm>
          <a:prstGeom prst="rect">
            <a:avLst/>
          </a:prstGeom>
        </p:spPr>
      </p:pic>
      <p:pic>
        <p:nvPicPr>
          <p:cNvPr id="6" name="Graphic 5">
            <a:extLst>
              <a:ext uri="{FF2B5EF4-FFF2-40B4-BE49-F238E27FC236}">
                <a16:creationId xmlns:a16="http://schemas.microsoft.com/office/drawing/2014/main" id="{FF636763-B159-784B-9F32-62D9D8986E13}"/>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9482487" y="177536"/>
            <a:ext cx="2273425" cy="1126471"/>
          </a:xfrm>
          <a:prstGeom prst="rect">
            <a:avLst/>
          </a:prstGeom>
        </p:spPr>
      </p:pic>
      <p:sp>
        <p:nvSpPr>
          <p:cNvPr id="5" name="Title 1">
            <a:extLst>
              <a:ext uri="{FF2B5EF4-FFF2-40B4-BE49-F238E27FC236}">
                <a16:creationId xmlns:a16="http://schemas.microsoft.com/office/drawing/2014/main" id="{08DD9BB0-CCDE-1A3B-6AA5-B228754038A5}"/>
              </a:ext>
            </a:extLst>
          </p:cNvPr>
          <p:cNvSpPr>
            <a:spLocks noGrp="1"/>
          </p:cNvSpPr>
          <p:nvPr>
            <p:ph type="title" hasCustomPrompt="1"/>
          </p:nvPr>
        </p:nvSpPr>
        <p:spPr>
          <a:xfrm>
            <a:off x="685800" y="1828697"/>
            <a:ext cx="7605587" cy="1371600"/>
          </a:xfrm>
        </p:spPr>
        <p:txBody>
          <a:bodyPr anchor="ctr">
            <a:normAutofit/>
          </a:bodyPr>
          <a:lstStyle>
            <a:lvl1pPr algn="l">
              <a:lnSpc>
                <a:spcPct val="80000"/>
              </a:lnSpc>
              <a:defRPr sz="4400" b="0" cap="none" baseline="0">
                <a:solidFill>
                  <a:schemeClr val="bg1"/>
                </a:solidFill>
              </a:defRPr>
            </a:lvl1pPr>
          </a:lstStyle>
          <a:p>
            <a:r>
              <a:rPr lang="en-US"/>
              <a:t>Section Title Goes Here</a:t>
            </a:r>
            <a:endParaRPr/>
          </a:p>
        </p:txBody>
      </p:sp>
    </p:spTree>
    <p:extLst>
      <p:ext uri="{BB962C8B-B14F-4D97-AF65-F5344CB8AC3E}">
        <p14:creationId xmlns:p14="http://schemas.microsoft.com/office/powerpoint/2010/main" val="309278929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Transition Slide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846CF-2409-CE4A-A3F4-FDD1447ECF9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3" name="Graphic 12">
            <a:extLst>
              <a:ext uri="{FF2B5EF4-FFF2-40B4-BE49-F238E27FC236}">
                <a16:creationId xmlns:a16="http://schemas.microsoft.com/office/drawing/2014/main" id="{2068BA93-6FA6-97E2-8B8F-FF33593D59F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482487" y="177536"/>
            <a:ext cx="2273425" cy="1126471"/>
          </a:xfrm>
          <a:prstGeom prst="rect">
            <a:avLst/>
          </a:prstGeom>
        </p:spPr>
      </p:pic>
      <p:sp>
        <p:nvSpPr>
          <p:cNvPr id="5" name="Title 1">
            <a:extLst>
              <a:ext uri="{FF2B5EF4-FFF2-40B4-BE49-F238E27FC236}">
                <a16:creationId xmlns:a16="http://schemas.microsoft.com/office/drawing/2014/main" id="{ECD173AD-9C37-CF23-12DB-28E29C68B6EE}"/>
              </a:ext>
            </a:extLst>
          </p:cNvPr>
          <p:cNvSpPr>
            <a:spLocks noGrp="1"/>
          </p:cNvSpPr>
          <p:nvPr>
            <p:ph type="title" hasCustomPrompt="1"/>
          </p:nvPr>
        </p:nvSpPr>
        <p:spPr>
          <a:xfrm>
            <a:off x="685800" y="1828697"/>
            <a:ext cx="7605587" cy="1371600"/>
          </a:xfrm>
        </p:spPr>
        <p:txBody>
          <a:bodyPr anchor="ctr">
            <a:normAutofit/>
          </a:bodyPr>
          <a:lstStyle>
            <a:lvl1pPr algn="l">
              <a:lnSpc>
                <a:spcPct val="80000"/>
              </a:lnSpc>
              <a:defRPr sz="4400" b="0" cap="none" baseline="0">
                <a:solidFill>
                  <a:schemeClr val="bg1"/>
                </a:solidFill>
              </a:defRPr>
            </a:lvl1pPr>
          </a:lstStyle>
          <a:p>
            <a:r>
              <a:rPr lang="en-US"/>
              <a:t>Section Title Goes Here</a:t>
            </a:r>
            <a:endParaRPr/>
          </a:p>
        </p:txBody>
      </p:sp>
    </p:spTree>
    <p:extLst>
      <p:ext uri="{BB962C8B-B14F-4D97-AF65-F5344CB8AC3E}">
        <p14:creationId xmlns:p14="http://schemas.microsoft.com/office/powerpoint/2010/main" val="368350922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3_Transition Slide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846CF-2409-CE4A-A3F4-FDD1447ECF9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3" name="Graphic 12">
            <a:extLst>
              <a:ext uri="{FF2B5EF4-FFF2-40B4-BE49-F238E27FC236}">
                <a16:creationId xmlns:a16="http://schemas.microsoft.com/office/drawing/2014/main" id="{2068BA93-6FA6-97E2-8B8F-FF33593D59F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482487" y="177536"/>
            <a:ext cx="2273425" cy="1126471"/>
          </a:xfrm>
          <a:prstGeom prst="rect">
            <a:avLst/>
          </a:prstGeom>
        </p:spPr>
      </p:pic>
      <p:sp>
        <p:nvSpPr>
          <p:cNvPr id="5" name="Title 1">
            <a:extLst>
              <a:ext uri="{FF2B5EF4-FFF2-40B4-BE49-F238E27FC236}">
                <a16:creationId xmlns:a16="http://schemas.microsoft.com/office/drawing/2014/main" id="{ECD173AD-9C37-CF23-12DB-28E29C68B6EE}"/>
              </a:ext>
            </a:extLst>
          </p:cNvPr>
          <p:cNvSpPr>
            <a:spLocks noGrp="1"/>
          </p:cNvSpPr>
          <p:nvPr>
            <p:ph type="title" hasCustomPrompt="1"/>
          </p:nvPr>
        </p:nvSpPr>
        <p:spPr>
          <a:xfrm>
            <a:off x="685800" y="1828697"/>
            <a:ext cx="7605587" cy="1371600"/>
          </a:xfrm>
        </p:spPr>
        <p:txBody>
          <a:bodyPr anchor="ctr">
            <a:normAutofit/>
          </a:bodyPr>
          <a:lstStyle>
            <a:lvl1pPr algn="l">
              <a:lnSpc>
                <a:spcPct val="80000"/>
              </a:lnSpc>
              <a:defRPr sz="4400" b="0" cap="none" baseline="0">
                <a:solidFill>
                  <a:schemeClr val="bg1"/>
                </a:solidFill>
              </a:defRPr>
            </a:lvl1pPr>
          </a:lstStyle>
          <a:p>
            <a:r>
              <a:rPr lang="en-US"/>
              <a:t>Section Title Goes Here</a:t>
            </a:r>
            <a:endParaRPr/>
          </a:p>
        </p:txBody>
      </p:sp>
    </p:spTree>
    <p:extLst>
      <p:ext uri="{BB962C8B-B14F-4D97-AF65-F5344CB8AC3E}">
        <p14:creationId xmlns:p14="http://schemas.microsoft.com/office/powerpoint/2010/main" val="271874839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alf Page Title_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284CFB-69B7-424A-BA12-58B8B930CE66}"/>
              </a:ext>
            </a:extLst>
          </p:cNvPr>
          <p:cNvSpPr/>
          <p:nvPr userDrawn="1"/>
        </p:nvSpPr>
        <p:spPr>
          <a:xfrm>
            <a:off x="-8093" y="0"/>
            <a:ext cx="451251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9" name="Slide Number Placeholder 4">
            <a:extLst>
              <a:ext uri="{FF2B5EF4-FFF2-40B4-BE49-F238E27FC236}">
                <a16:creationId xmlns:a16="http://schemas.microsoft.com/office/drawing/2014/main" id="{832F8A2D-A101-8B40-BA3F-416C02F2CA0B}"/>
              </a:ext>
            </a:extLst>
          </p:cNvPr>
          <p:cNvSpPr>
            <a:spLocks noGrp="1"/>
          </p:cNvSpPr>
          <p:nvPr>
            <p:ph type="sldNum" sz="quarter" idx="15"/>
          </p:nvPr>
        </p:nvSpPr>
        <p:spPr>
          <a:xfrm>
            <a:off x="208127" y="6612575"/>
            <a:ext cx="303279" cy="204685"/>
          </a:xfrm>
        </p:spPr>
        <p:txBody>
          <a:bodyPr/>
          <a:lstStyle>
            <a:lvl1pPr>
              <a:defRPr>
                <a:solidFill>
                  <a:schemeClr val="bg1"/>
                </a:solidFill>
              </a:defRPr>
            </a:lvl1pPr>
          </a:lstStyle>
          <a:p>
            <a:fld id="{7FE2BEB5-2653-6044-B03D-162392F9D4CA}" type="slidenum">
              <a:rPr lang="en-US" smtClean="0"/>
              <a:pPr/>
              <a:t>‹#›</a:t>
            </a:fld>
            <a:endParaRPr lang="en-US"/>
          </a:p>
        </p:txBody>
      </p:sp>
      <p:sp>
        <p:nvSpPr>
          <p:cNvPr id="10" name="Footer Placeholder 16">
            <a:extLst>
              <a:ext uri="{FF2B5EF4-FFF2-40B4-BE49-F238E27FC236}">
                <a16:creationId xmlns:a16="http://schemas.microsoft.com/office/drawing/2014/main" id="{E7E4A246-AC7F-F14F-82D8-C56B855F480D}"/>
              </a:ext>
            </a:extLst>
          </p:cNvPr>
          <p:cNvSpPr>
            <a:spLocks noGrp="1"/>
          </p:cNvSpPr>
          <p:nvPr>
            <p:ph type="ftr" sz="quarter" idx="17"/>
          </p:nvPr>
        </p:nvSpPr>
        <p:spPr>
          <a:xfrm>
            <a:off x="533400" y="6612575"/>
            <a:ext cx="3810000" cy="204685"/>
          </a:xfrm>
        </p:spPr>
        <p:txBody>
          <a:bodyPr/>
          <a:lstStyle>
            <a:lvl1pPr>
              <a:defRPr>
                <a:solidFill>
                  <a:schemeClr val="bg1"/>
                </a:solidFill>
              </a:defRPr>
            </a:lvl1pPr>
          </a:lstStyle>
          <a:p>
            <a:r>
              <a:rPr lang="en-US"/>
              <a:t>© 2023 CommScope, Inc. </a:t>
            </a:r>
          </a:p>
        </p:txBody>
      </p:sp>
      <p:sp>
        <p:nvSpPr>
          <p:cNvPr id="11" name="Title 1">
            <a:extLst>
              <a:ext uri="{FF2B5EF4-FFF2-40B4-BE49-F238E27FC236}">
                <a16:creationId xmlns:a16="http://schemas.microsoft.com/office/drawing/2014/main" id="{D1F79C4E-A85C-A241-B242-B83266B6B75E}"/>
              </a:ext>
            </a:extLst>
          </p:cNvPr>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pic>
        <p:nvPicPr>
          <p:cNvPr id="13" name="Graphic 12">
            <a:extLst>
              <a:ext uri="{FF2B5EF4-FFF2-40B4-BE49-F238E27FC236}">
                <a16:creationId xmlns:a16="http://schemas.microsoft.com/office/drawing/2014/main" id="{8BEF8EE7-E018-CD48-8949-E5101804E0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0" y="40740"/>
            <a:ext cx="1295400" cy="635923"/>
          </a:xfrm>
          <a:prstGeom prst="rect">
            <a:avLst/>
          </a:prstGeom>
        </p:spPr>
      </p:pic>
      <p:sp>
        <p:nvSpPr>
          <p:cNvPr id="17" name="Content Placeholder 2">
            <a:extLst>
              <a:ext uri="{FF2B5EF4-FFF2-40B4-BE49-F238E27FC236}">
                <a16:creationId xmlns:a16="http://schemas.microsoft.com/office/drawing/2014/main" id="{D6101539-D12A-AC40-B7ED-44A5147F511C}"/>
              </a:ext>
            </a:extLst>
          </p:cNvPr>
          <p:cNvSpPr>
            <a:spLocks noGrp="1"/>
          </p:cNvSpPr>
          <p:nvPr>
            <p:ph idx="1"/>
          </p:nvPr>
        </p:nvSpPr>
        <p:spPr>
          <a:xfrm>
            <a:off x="5257800" y="676662"/>
            <a:ext cx="6352960" cy="57698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01716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1_Transition Slide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846CF-2409-CE4A-A3F4-FDD1447ECF9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3" name="Graphic 12">
            <a:extLst>
              <a:ext uri="{FF2B5EF4-FFF2-40B4-BE49-F238E27FC236}">
                <a16:creationId xmlns:a16="http://schemas.microsoft.com/office/drawing/2014/main" id="{2068BA93-6FA6-97E2-8B8F-FF33593D59F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482487" y="177536"/>
            <a:ext cx="2273425" cy="1126471"/>
          </a:xfrm>
          <a:prstGeom prst="rect">
            <a:avLst/>
          </a:prstGeom>
        </p:spPr>
      </p:pic>
      <p:sp>
        <p:nvSpPr>
          <p:cNvPr id="5" name="Title 1">
            <a:extLst>
              <a:ext uri="{FF2B5EF4-FFF2-40B4-BE49-F238E27FC236}">
                <a16:creationId xmlns:a16="http://schemas.microsoft.com/office/drawing/2014/main" id="{ECD173AD-9C37-CF23-12DB-28E29C68B6EE}"/>
              </a:ext>
            </a:extLst>
          </p:cNvPr>
          <p:cNvSpPr>
            <a:spLocks noGrp="1"/>
          </p:cNvSpPr>
          <p:nvPr>
            <p:ph type="title" hasCustomPrompt="1"/>
          </p:nvPr>
        </p:nvSpPr>
        <p:spPr>
          <a:xfrm>
            <a:off x="685800" y="1828697"/>
            <a:ext cx="7605587" cy="1371600"/>
          </a:xfrm>
        </p:spPr>
        <p:txBody>
          <a:bodyPr anchor="ctr">
            <a:normAutofit/>
          </a:bodyPr>
          <a:lstStyle>
            <a:lvl1pPr algn="l">
              <a:lnSpc>
                <a:spcPct val="80000"/>
              </a:lnSpc>
              <a:defRPr sz="4400" b="0" cap="none" baseline="0">
                <a:solidFill>
                  <a:schemeClr val="bg1"/>
                </a:solidFill>
              </a:defRPr>
            </a:lvl1pPr>
          </a:lstStyle>
          <a:p>
            <a:r>
              <a:rPr lang="en-US"/>
              <a:t>Section Title Goes Here</a:t>
            </a:r>
            <a:endParaRPr/>
          </a:p>
        </p:txBody>
      </p:sp>
    </p:spTree>
    <p:extLst>
      <p:ext uri="{BB962C8B-B14F-4D97-AF65-F5344CB8AC3E}">
        <p14:creationId xmlns:p14="http://schemas.microsoft.com/office/powerpoint/2010/main" val="319495547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2_Transition Slide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846CF-2409-CE4A-A3F4-FDD1447ECF9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7335" r="8572" b="1237"/>
          <a:stretch/>
        </p:blipFill>
        <p:spPr>
          <a:xfrm>
            <a:off x="0" y="0"/>
            <a:ext cx="12192000" cy="6858000"/>
          </a:xfrm>
          <a:prstGeom prst="rect">
            <a:avLst/>
          </a:prstGeom>
        </p:spPr>
      </p:pic>
      <p:pic>
        <p:nvPicPr>
          <p:cNvPr id="13" name="Graphic 12">
            <a:extLst>
              <a:ext uri="{FF2B5EF4-FFF2-40B4-BE49-F238E27FC236}">
                <a16:creationId xmlns:a16="http://schemas.microsoft.com/office/drawing/2014/main" id="{2068BA93-6FA6-97E2-8B8F-FF33593D59F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482487" y="177536"/>
            <a:ext cx="2273425" cy="1126471"/>
          </a:xfrm>
          <a:prstGeom prst="rect">
            <a:avLst/>
          </a:prstGeom>
        </p:spPr>
      </p:pic>
      <p:sp>
        <p:nvSpPr>
          <p:cNvPr id="5" name="Title 1">
            <a:extLst>
              <a:ext uri="{FF2B5EF4-FFF2-40B4-BE49-F238E27FC236}">
                <a16:creationId xmlns:a16="http://schemas.microsoft.com/office/drawing/2014/main" id="{ECD173AD-9C37-CF23-12DB-28E29C68B6EE}"/>
              </a:ext>
            </a:extLst>
          </p:cNvPr>
          <p:cNvSpPr>
            <a:spLocks noGrp="1"/>
          </p:cNvSpPr>
          <p:nvPr>
            <p:ph type="title" hasCustomPrompt="1"/>
          </p:nvPr>
        </p:nvSpPr>
        <p:spPr>
          <a:xfrm>
            <a:off x="685800" y="1828697"/>
            <a:ext cx="7605587" cy="1371600"/>
          </a:xfrm>
        </p:spPr>
        <p:txBody>
          <a:bodyPr anchor="ctr">
            <a:normAutofit/>
          </a:bodyPr>
          <a:lstStyle>
            <a:lvl1pPr algn="l">
              <a:lnSpc>
                <a:spcPct val="80000"/>
              </a:lnSpc>
              <a:defRPr sz="4400" b="0" cap="none" baseline="0">
                <a:solidFill>
                  <a:schemeClr val="bg1"/>
                </a:solidFill>
              </a:defRPr>
            </a:lvl1pPr>
          </a:lstStyle>
          <a:p>
            <a:r>
              <a:rPr lang="en-US"/>
              <a:t>Section Title Goes Here</a:t>
            </a:r>
            <a:endParaRPr/>
          </a:p>
        </p:txBody>
      </p:sp>
    </p:spTree>
    <p:extLst>
      <p:ext uri="{BB962C8B-B14F-4D97-AF65-F5344CB8AC3E}">
        <p14:creationId xmlns:p14="http://schemas.microsoft.com/office/powerpoint/2010/main" val="347081539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B2E0928-1654-C049-B836-DD62F005AE4A}"/>
              </a:ext>
            </a:extLst>
          </p:cNvPr>
          <p:cNvSpPr>
            <a:spLocks noGrp="1"/>
          </p:cNvSpPr>
          <p:nvPr>
            <p:ph type="ftr" sz="quarter" idx="10"/>
          </p:nvPr>
        </p:nvSpPr>
        <p:spPr/>
        <p:txBody>
          <a:bodyPr/>
          <a:lstStyle/>
          <a:p>
            <a:r>
              <a:rPr lang="en-US"/>
              <a:t>© 2023 CommScope, Inc. All rights reserved. | </a:t>
            </a:r>
          </a:p>
        </p:txBody>
      </p:sp>
      <p:sp>
        <p:nvSpPr>
          <p:cNvPr id="4" name="Slide Number Placeholder 3">
            <a:extLst>
              <a:ext uri="{FF2B5EF4-FFF2-40B4-BE49-F238E27FC236}">
                <a16:creationId xmlns:a16="http://schemas.microsoft.com/office/drawing/2014/main" id="{CE57643D-58FD-154D-9A4D-951CD9DE1756}"/>
              </a:ext>
            </a:extLst>
          </p:cNvPr>
          <p:cNvSpPr>
            <a:spLocks noGrp="1"/>
          </p:cNvSpPr>
          <p:nvPr>
            <p:ph type="sldNum" sz="quarter" idx="11"/>
          </p:nvPr>
        </p:nvSpPr>
        <p:spPr/>
        <p:txBody>
          <a:bodyPr/>
          <a:lstStyle/>
          <a:p>
            <a:fld id="{7FE2BEB5-2653-6044-B03D-162392F9D4CA}" type="slidenum">
              <a:rPr lang="en-US" smtClean="0"/>
              <a:pPr/>
              <a:t>‹#›</a:t>
            </a:fld>
            <a:endParaRPr lang="en-US"/>
          </a:p>
        </p:txBody>
      </p:sp>
      <p:sp>
        <p:nvSpPr>
          <p:cNvPr id="6" name="Title 1">
            <a:extLst>
              <a:ext uri="{FF2B5EF4-FFF2-40B4-BE49-F238E27FC236}">
                <a16:creationId xmlns:a16="http://schemas.microsoft.com/office/drawing/2014/main" id="{D7C43EDA-BAA0-D34B-9BED-7D041695D276}"/>
              </a:ext>
            </a:extLst>
          </p:cNvPr>
          <p:cNvSpPr>
            <a:spLocks noGrp="1"/>
          </p:cNvSpPr>
          <p:nvPr>
            <p:ph type="title"/>
          </p:nvPr>
        </p:nvSpPr>
        <p:spPr>
          <a:xfrm>
            <a:off x="583096" y="146292"/>
            <a:ext cx="9425608" cy="844308"/>
          </a:xfrm>
        </p:spPr>
        <p:txBody>
          <a:bodyPr/>
          <a:lstStyle/>
          <a:p>
            <a:r>
              <a:rPr lang="en-US"/>
              <a:t>Click to edit Master title style</a:t>
            </a:r>
          </a:p>
        </p:txBody>
      </p:sp>
    </p:spTree>
    <p:extLst>
      <p:ext uri="{BB962C8B-B14F-4D97-AF65-F5344CB8AC3E}">
        <p14:creationId xmlns:p14="http://schemas.microsoft.com/office/powerpoint/2010/main" val="3850353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B2E0928-1654-C049-B836-DD62F005AE4A}"/>
              </a:ext>
            </a:extLst>
          </p:cNvPr>
          <p:cNvSpPr>
            <a:spLocks noGrp="1"/>
          </p:cNvSpPr>
          <p:nvPr>
            <p:ph type="ftr" sz="quarter" idx="10"/>
          </p:nvPr>
        </p:nvSpPr>
        <p:spPr/>
        <p:txBody>
          <a:bodyPr/>
          <a:lstStyle/>
          <a:p>
            <a:r>
              <a:rPr lang="en-US"/>
              <a:t>© 2023 CommScope, Inc. All rights reserved. | </a:t>
            </a:r>
          </a:p>
        </p:txBody>
      </p:sp>
      <p:sp>
        <p:nvSpPr>
          <p:cNvPr id="4" name="Slide Number Placeholder 3">
            <a:extLst>
              <a:ext uri="{FF2B5EF4-FFF2-40B4-BE49-F238E27FC236}">
                <a16:creationId xmlns:a16="http://schemas.microsoft.com/office/drawing/2014/main" id="{CE57643D-58FD-154D-9A4D-951CD9DE1756}"/>
              </a:ext>
            </a:extLst>
          </p:cNvPr>
          <p:cNvSpPr>
            <a:spLocks noGrp="1"/>
          </p:cNvSpPr>
          <p:nvPr>
            <p:ph type="sldNum" sz="quarter" idx="11"/>
          </p:nvPr>
        </p:nvSpPr>
        <p:spPr/>
        <p:txBody>
          <a:bodyPr/>
          <a:lstStyle/>
          <a:p>
            <a:fld id="{7FE2BEB5-2653-6044-B03D-162392F9D4CA}" type="slidenum">
              <a:rPr lang="en-US" smtClean="0"/>
              <a:pPr/>
              <a:t>‹#›</a:t>
            </a:fld>
            <a:endParaRPr lang="en-US"/>
          </a:p>
        </p:txBody>
      </p:sp>
      <p:sp>
        <p:nvSpPr>
          <p:cNvPr id="6" name="Title 1">
            <a:extLst>
              <a:ext uri="{FF2B5EF4-FFF2-40B4-BE49-F238E27FC236}">
                <a16:creationId xmlns:a16="http://schemas.microsoft.com/office/drawing/2014/main" id="{D7C43EDA-BAA0-D34B-9BED-7D041695D276}"/>
              </a:ext>
            </a:extLst>
          </p:cNvPr>
          <p:cNvSpPr>
            <a:spLocks noGrp="1"/>
          </p:cNvSpPr>
          <p:nvPr>
            <p:ph type="title"/>
          </p:nvPr>
        </p:nvSpPr>
        <p:spPr>
          <a:xfrm>
            <a:off x="583096" y="146292"/>
            <a:ext cx="9425608" cy="844308"/>
          </a:xfrm>
        </p:spPr>
        <p:txBody>
          <a:bodyPr/>
          <a:lstStyle/>
          <a:p>
            <a:r>
              <a:rPr lang="en-US"/>
              <a:t>Click to edit Master title style</a:t>
            </a:r>
          </a:p>
        </p:txBody>
      </p:sp>
      <p:sp>
        <p:nvSpPr>
          <p:cNvPr id="5" name="Content Placeholder 2">
            <a:extLst>
              <a:ext uri="{FF2B5EF4-FFF2-40B4-BE49-F238E27FC236}">
                <a16:creationId xmlns:a16="http://schemas.microsoft.com/office/drawing/2014/main" id="{CF9C96FC-5E04-8827-8255-C8D358CAF6FC}"/>
              </a:ext>
            </a:extLst>
          </p:cNvPr>
          <p:cNvSpPr>
            <a:spLocks noGrp="1"/>
          </p:cNvSpPr>
          <p:nvPr>
            <p:ph idx="1"/>
          </p:nvPr>
        </p:nvSpPr>
        <p:spPr>
          <a:xfrm>
            <a:off x="583096" y="1219200"/>
            <a:ext cx="11027664" cy="5227320"/>
          </a:xfrm>
        </p:spPr>
        <p:txBody>
          <a:bodyPr/>
          <a:lstStyle>
            <a:lvl1pPr>
              <a:lnSpc>
                <a:spcPct val="90000"/>
              </a:lnSpc>
              <a:defRPr sz="2800"/>
            </a:lvl1pPr>
            <a:lvl2pPr marL="569913" indent="-225425">
              <a:lnSpc>
                <a:spcPct val="90000"/>
              </a:lnSpc>
              <a:buFont typeface="Calibri" panose="020F0502020204030204" pitchFamily="34" charset="0"/>
              <a:buChar char="–"/>
              <a:defRPr sz="2600"/>
            </a:lvl2pPr>
            <a:lvl3pPr marL="914400" indent="-225425">
              <a:lnSpc>
                <a:spcPct val="90000"/>
              </a:lnSpc>
              <a:buFont typeface="Calibri" panose="020F0502020204030204" pitchFamily="34" charset="0"/>
              <a:buChar char="»"/>
              <a:tabLst/>
              <a:defRPr sz="2400"/>
            </a:lvl3pPr>
            <a:lvl4pPr marL="1258888" indent="-231775">
              <a:lnSpc>
                <a:spcPct val="90000"/>
              </a:lnSpc>
              <a:buFont typeface="Arial" panose="020B0604020202020204" pitchFamily="34" charset="0"/>
              <a:buChar char="•"/>
              <a:defRPr sz="2200"/>
            </a:lvl4pPr>
            <a:lvl5pPr marL="1603375" indent="-231775">
              <a:lnSpc>
                <a:spcPct val="90000"/>
              </a:lnSpc>
              <a:buFont typeface="Calibri" panose="020F0502020204030204" pitchFamily="34" charset="0"/>
              <a:buChar cha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543032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and Content_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249E-9F55-4D17-E22B-1FE810C5D6B5}"/>
              </a:ext>
            </a:extLst>
          </p:cNvPr>
          <p:cNvSpPr>
            <a:spLocks noGrp="1"/>
          </p:cNvSpPr>
          <p:nvPr>
            <p:ph type="title"/>
          </p:nvPr>
        </p:nvSpPr>
        <p:spPr>
          <a:xfrm>
            <a:off x="583096" y="154024"/>
            <a:ext cx="9018104" cy="836576"/>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AE4B69F-B819-D9CC-B366-5A8C0FC26A46}"/>
              </a:ext>
            </a:extLst>
          </p:cNvPr>
          <p:cNvSpPr>
            <a:spLocks noGrp="1"/>
          </p:cNvSpPr>
          <p:nvPr>
            <p:ph type="sldNum" sz="quarter" idx="10"/>
          </p:nvPr>
        </p:nvSpPr>
        <p:spPr/>
        <p:txBody>
          <a:bodyPr/>
          <a:lstStyle/>
          <a:p>
            <a:fld id="{7FE2BEB5-2653-6044-B03D-162392F9D4CA}" type="slidenum">
              <a:rPr lang="en-US" smtClean="0"/>
              <a:pPr/>
              <a:t>‹#›</a:t>
            </a:fld>
            <a:endParaRPr lang="en-US"/>
          </a:p>
        </p:txBody>
      </p:sp>
      <p:sp>
        <p:nvSpPr>
          <p:cNvPr id="4" name="Footer Placeholder 3">
            <a:extLst>
              <a:ext uri="{FF2B5EF4-FFF2-40B4-BE49-F238E27FC236}">
                <a16:creationId xmlns:a16="http://schemas.microsoft.com/office/drawing/2014/main" id="{48D4E50D-F9D9-803E-C0AC-5788EB33C82B}"/>
              </a:ext>
            </a:extLst>
          </p:cNvPr>
          <p:cNvSpPr>
            <a:spLocks noGrp="1"/>
          </p:cNvSpPr>
          <p:nvPr>
            <p:ph type="ftr" sz="quarter" idx="11"/>
          </p:nvPr>
        </p:nvSpPr>
        <p:spPr/>
        <p:txBody>
          <a:bodyPr/>
          <a:lstStyle/>
          <a:p>
            <a:r>
              <a:rPr lang="en-US"/>
              <a:t>© 2023 CommScope, Inc. All rights reserved. | </a:t>
            </a:r>
          </a:p>
        </p:txBody>
      </p:sp>
      <p:sp>
        <p:nvSpPr>
          <p:cNvPr id="7" name="Content Placeholder 2">
            <a:extLst>
              <a:ext uri="{FF2B5EF4-FFF2-40B4-BE49-F238E27FC236}">
                <a16:creationId xmlns:a16="http://schemas.microsoft.com/office/drawing/2014/main" id="{EBA3BAAA-92B3-41FD-9892-F62C85F91975}"/>
              </a:ext>
            </a:extLst>
          </p:cNvPr>
          <p:cNvSpPr>
            <a:spLocks noGrp="1"/>
          </p:cNvSpPr>
          <p:nvPr>
            <p:ph idx="13"/>
          </p:nvPr>
        </p:nvSpPr>
        <p:spPr>
          <a:xfrm>
            <a:off x="583096" y="1219200"/>
            <a:ext cx="5440018" cy="5227320"/>
          </a:xfrm>
        </p:spPr>
        <p:txBody>
          <a:bodyPr/>
          <a:lstStyle>
            <a:lvl1pPr>
              <a:lnSpc>
                <a:spcPct val="90000"/>
              </a:lnSpc>
              <a:defRPr sz="2800"/>
            </a:lvl1pPr>
            <a:lvl2pPr marL="569913" indent="-225425">
              <a:lnSpc>
                <a:spcPct val="90000"/>
              </a:lnSpc>
              <a:buFont typeface="Calibri" panose="020F0502020204030204" pitchFamily="34" charset="0"/>
              <a:buChar char="–"/>
              <a:defRPr sz="2600"/>
            </a:lvl2pPr>
            <a:lvl3pPr marL="914400" indent="-225425">
              <a:lnSpc>
                <a:spcPct val="90000"/>
              </a:lnSpc>
              <a:buFont typeface="Calibri" panose="020F0502020204030204" pitchFamily="34" charset="0"/>
              <a:buChar char="»"/>
              <a:tabLst/>
              <a:defRPr sz="2400"/>
            </a:lvl3pPr>
            <a:lvl4pPr marL="1258888" indent="-231775">
              <a:lnSpc>
                <a:spcPct val="90000"/>
              </a:lnSpc>
              <a:buFont typeface="Arial" panose="020B0604020202020204" pitchFamily="34" charset="0"/>
              <a:buChar char="•"/>
              <a:defRPr sz="2200"/>
            </a:lvl4pPr>
            <a:lvl5pPr marL="1603375" indent="-231775">
              <a:lnSpc>
                <a:spcPct val="90000"/>
              </a:lnSpc>
              <a:buFont typeface="Calibri" panose="020F0502020204030204" pitchFamily="34" charset="0"/>
              <a:buChar cha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8FAC3BAD-2EA2-4773-830A-145223A9FE33}"/>
              </a:ext>
            </a:extLst>
          </p:cNvPr>
          <p:cNvSpPr>
            <a:spLocks noGrp="1"/>
          </p:cNvSpPr>
          <p:nvPr>
            <p:ph idx="14"/>
          </p:nvPr>
        </p:nvSpPr>
        <p:spPr>
          <a:xfrm>
            <a:off x="6168886" y="1219200"/>
            <a:ext cx="5440017" cy="5227320"/>
          </a:xfrm>
        </p:spPr>
        <p:txBody>
          <a:bodyPr/>
          <a:lstStyle>
            <a:lvl1pPr>
              <a:lnSpc>
                <a:spcPct val="90000"/>
              </a:lnSpc>
              <a:defRPr sz="2800"/>
            </a:lvl1pPr>
            <a:lvl2pPr marL="569913" indent="-225425">
              <a:lnSpc>
                <a:spcPct val="90000"/>
              </a:lnSpc>
              <a:buFont typeface="Calibri" panose="020F0502020204030204" pitchFamily="34" charset="0"/>
              <a:buChar char="–"/>
              <a:defRPr sz="2600"/>
            </a:lvl2pPr>
            <a:lvl3pPr marL="914400" indent="-225425">
              <a:lnSpc>
                <a:spcPct val="90000"/>
              </a:lnSpc>
              <a:buFont typeface="Calibri" panose="020F0502020204030204" pitchFamily="34" charset="0"/>
              <a:buChar char="»"/>
              <a:tabLst/>
              <a:defRPr sz="2400"/>
            </a:lvl3pPr>
            <a:lvl4pPr marL="1258888" indent="-231775">
              <a:lnSpc>
                <a:spcPct val="90000"/>
              </a:lnSpc>
              <a:buFont typeface="Arial" panose="020B0604020202020204" pitchFamily="34" charset="0"/>
              <a:buChar char="•"/>
              <a:defRPr sz="2200"/>
            </a:lvl4pPr>
            <a:lvl5pPr marL="1603375" indent="-231775">
              <a:lnSpc>
                <a:spcPct val="90000"/>
              </a:lnSpc>
              <a:buFont typeface="Calibri" panose="020F0502020204030204" pitchFamily="34" charset="0"/>
              <a:buChar cha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186079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nd Content_2 column_compa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2683-9D4F-F015-1D4F-142D6BC4A2E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68139CB-7F3A-408A-9523-DCDEF597A3DC}"/>
              </a:ext>
            </a:extLst>
          </p:cNvPr>
          <p:cNvSpPr>
            <a:spLocks noGrp="1"/>
          </p:cNvSpPr>
          <p:nvPr>
            <p:ph type="sldNum" sz="quarter" idx="10"/>
          </p:nvPr>
        </p:nvSpPr>
        <p:spPr/>
        <p:txBody>
          <a:bodyPr/>
          <a:lstStyle/>
          <a:p>
            <a:fld id="{7FE2BEB5-2653-6044-B03D-162392F9D4CA}" type="slidenum">
              <a:rPr lang="en-US" smtClean="0"/>
              <a:pPr/>
              <a:t>‹#›</a:t>
            </a:fld>
            <a:endParaRPr lang="en-US"/>
          </a:p>
        </p:txBody>
      </p:sp>
      <p:sp>
        <p:nvSpPr>
          <p:cNvPr id="4" name="Footer Placeholder 3">
            <a:extLst>
              <a:ext uri="{FF2B5EF4-FFF2-40B4-BE49-F238E27FC236}">
                <a16:creationId xmlns:a16="http://schemas.microsoft.com/office/drawing/2014/main" id="{5B32A69E-63FA-8504-D33E-7F3A3C166BEA}"/>
              </a:ext>
            </a:extLst>
          </p:cNvPr>
          <p:cNvSpPr>
            <a:spLocks noGrp="1"/>
          </p:cNvSpPr>
          <p:nvPr>
            <p:ph type="ftr" sz="quarter" idx="11"/>
          </p:nvPr>
        </p:nvSpPr>
        <p:spPr/>
        <p:txBody>
          <a:bodyPr/>
          <a:lstStyle/>
          <a:p>
            <a:r>
              <a:rPr lang="en-US"/>
              <a:t>© 2023 CommScope, Inc. All rights reserved. | </a:t>
            </a:r>
          </a:p>
        </p:txBody>
      </p:sp>
      <p:sp>
        <p:nvSpPr>
          <p:cNvPr id="5" name="Text Placeholder 2">
            <a:extLst>
              <a:ext uri="{FF2B5EF4-FFF2-40B4-BE49-F238E27FC236}">
                <a16:creationId xmlns:a16="http://schemas.microsoft.com/office/drawing/2014/main" id="{504A1600-EFCF-23E4-9608-DA840C0F3225}"/>
              </a:ext>
            </a:extLst>
          </p:cNvPr>
          <p:cNvSpPr>
            <a:spLocks noGrp="1"/>
          </p:cNvSpPr>
          <p:nvPr>
            <p:ph type="body" idx="1"/>
          </p:nvPr>
        </p:nvSpPr>
        <p:spPr>
          <a:xfrm>
            <a:off x="583096" y="1219200"/>
            <a:ext cx="5414479" cy="352551"/>
          </a:xfrm>
        </p:spPr>
        <p:txBody>
          <a:bodyPr anchor="b"/>
          <a:lstStyle>
            <a:lvl1pPr marL="0" indent="0">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Text Placeholder 4">
            <a:extLst>
              <a:ext uri="{FF2B5EF4-FFF2-40B4-BE49-F238E27FC236}">
                <a16:creationId xmlns:a16="http://schemas.microsoft.com/office/drawing/2014/main" id="{0A5EFA2A-F8D9-1FFF-85B0-663C10FC40D0}"/>
              </a:ext>
            </a:extLst>
          </p:cNvPr>
          <p:cNvSpPr>
            <a:spLocks noGrp="1"/>
          </p:cNvSpPr>
          <p:nvPr>
            <p:ph type="body" sz="quarter" idx="3"/>
          </p:nvPr>
        </p:nvSpPr>
        <p:spPr>
          <a:xfrm>
            <a:off x="6172200" y="1219200"/>
            <a:ext cx="5436704" cy="352551"/>
          </a:xfrm>
        </p:spPr>
        <p:txBody>
          <a:bodyPr anchor="b"/>
          <a:lstStyle>
            <a:lvl1pPr marL="0" indent="0">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2">
            <a:extLst>
              <a:ext uri="{FF2B5EF4-FFF2-40B4-BE49-F238E27FC236}">
                <a16:creationId xmlns:a16="http://schemas.microsoft.com/office/drawing/2014/main" id="{C40809AB-380B-47A1-9E75-7EF5392BA0D3}"/>
              </a:ext>
            </a:extLst>
          </p:cNvPr>
          <p:cNvSpPr>
            <a:spLocks noGrp="1"/>
          </p:cNvSpPr>
          <p:nvPr>
            <p:ph idx="14"/>
          </p:nvPr>
        </p:nvSpPr>
        <p:spPr>
          <a:xfrm>
            <a:off x="583096" y="1724151"/>
            <a:ext cx="5440018" cy="4600449"/>
          </a:xfrm>
        </p:spPr>
        <p:txBody>
          <a:bodyPr/>
          <a:lstStyle>
            <a:lvl1pPr>
              <a:lnSpc>
                <a:spcPct val="90000"/>
              </a:lnSpc>
              <a:defRPr sz="2800"/>
            </a:lvl1pPr>
            <a:lvl2pPr marL="569913" indent="-225425">
              <a:lnSpc>
                <a:spcPct val="90000"/>
              </a:lnSpc>
              <a:buFont typeface="Calibri" panose="020F0502020204030204" pitchFamily="34" charset="0"/>
              <a:buChar char="–"/>
              <a:defRPr sz="2600"/>
            </a:lvl2pPr>
            <a:lvl3pPr marL="914400" indent="-225425">
              <a:lnSpc>
                <a:spcPct val="90000"/>
              </a:lnSpc>
              <a:buFont typeface="Calibri" panose="020F0502020204030204" pitchFamily="34" charset="0"/>
              <a:buChar char="»"/>
              <a:tabLst/>
              <a:defRPr sz="2400"/>
            </a:lvl3pPr>
            <a:lvl4pPr marL="1258888" indent="-231775">
              <a:lnSpc>
                <a:spcPct val="90000"/>
              </a:lnSpc>
              <a:buFont typeface="Arial" panose="020B0604020202020204" pitchFamily="34" charset="0"/>
              <a:buChar char="•"/>
              <a:defRPr sz="2200"/>
            </a:lvl4pPr>
            <a:lvl5pPr marL="1603375" indent="-231775">
              <a:lnSpc>
                <a:spcPct val="90000"/>
              </a:lnSpc>
              <a:buFont typeface="Calibri" panose="020F0502020204030204" pitchFamily="34" charset="0"/>
              <a:buChar cha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265C9E81-1A60-4A75-8076-C07A35CD5E33}"/>
              </a:ext>
            </a:extLst>
          </p:cNvPr>
          <p:cNvSpPr>
            <a:spLocks noGrp="1"/>
          </p:cNvSpPr>
          <p:nvPr>
            <p:ph idx="15"/>
          </p:nvPr>
        </p:nvSpPr>
        <p:spPr>
          <a:xfrm>
            <a:off x="6168886" y="1724151"/>
            <a:ext cx="5440017" cy="4600449"/>
          </a:xfrm>
        </p:spPr>
        <p:txBody>
          <a:bodyPr/>
          <a:lstStyle>
            <a:lvl1pPr>
              <a:lnSpc>
                <a:spcPct val="90000"/>
              </a:lnSpc>
              <a:defRPr sz="2800"/>
            </a:lvl1pPr>
            <a:lvl2pPr marL="569913" indent="-225425">
              <a:lnSpc>
                <a:spcPct val="90000"/>
              </a:lnSpc>
              <a:buFont typeface="Calibri" panose="020F0502020204030204" pitchFamily="34" charset="0"/>
              <a:buChar char="–"/>
              <a:defRPr sz="2600"/>
            </a:lvl2pPr>
            <a:lvl3pPr marL="914400" indent="-225425">
              <a:lnSpc>
                <a:spcPct val="90000"/>
              </a:lnSpc>
              <a:buFont typeface="Calibri" panose="020F0502020204030204" pitchFamily="34" charset="0"/>
              <a:buChar char="»"/>
              <a:tabLst/>
              <a:defRPr sz="2400"/>
            </a:lvl3pPr>
            <a:lvl4pPr marL="1258888" indent="-231775">
              <a:lnSpc>
                <a:spcPct val="90000"/>
              </a:lnSpc>
              <a:buFont typeface="Arial" panose="020B0604020202020204" pitchFamily="34" charset="0"/>
              <a:buChar char="•"/>
              <a:defRPr sz="2200"/>
            </a:lvl4pPr>
            <a:lvl5pPr marL="1603375" indent="-231775">
              <a:lnSpc>
                <a:spcPct val="90000"/>
              </a:lnSpc>
              <a:buFont typeface="Calibri" panose="020F0502020204030204" pitchFamily="34" charset="0"/>
              <a:buChar cha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939245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nd Content_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4CF09-D6CE-EC66-EE0C-CC0904E0A234}"/>
              </a:ext>
            </a:extLst>
          </p:cNvPr>
          <p:cNvSpPr>
            <a:spLocks noGrp="1"/>
          </p:cNvSpPr>
          <p:nvPr>
            <p:ph type="title"/>
          </p:nvPr>
        </p:nvSpPr>
        <p:spPr>
          <a:xfrm>
            <a:off x="583096" y="154024"/>
            <a:ext cx="9018104" cy="836576"/>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AE5ACBD-1BF1-6677-789E-12AFECE28724}"/>
              </a:ext>
            </a:extLst>
          </p:cNvPr>
          <p:cNvSpPr>
            <a:spLocks noGrp="1"/>
          </p:cNvSpPr>
          <p:nvPr>
            <p:ph type="sldNum" sz="quarter" idx="10"/>
          </p:nvPr>
        </p:nvSpPr>
        <p:spPr/>
        <p:txBody>
          <a:bodyPr/>
          <a:lstStyle/>
          <a:p>
            <a:fld id="{7FE2BEB5-2653-6044-B03D-162392F9D4CA}" type="slidenum">
              <a:rPr lang="en-US" smtClean="0"/>
              <a:pPr/>
              <a:t>‹#›</a:t>
            </a:fld>
            <a:endParaRPr lang="en-US"/>
          </a:p>
        </p:txBody>
      </p:sp>
      <p:sp>
        <p:nvSpPr>
          <p:cNvPr id="4" name="Footer Placeholder 3">
            <a:extLst>
              <a:ext uri="{FF2B5EF4-FFF2-40B4-BE49-F238E27FC236}">
                <a16:creationId xmlns:a16="http://schemas.microsoft.com/office/drawing/2014/main" id="{D5EF8AAD-8364-AABF-9527-39C71020E935}"/>
              </a:ext>
            </a:extLst>
          </p:cNvPr>
          <p:cNvSpPr>
            <a:spLocks noGrp="1"/>
          </p:cNvSpPr>
          <p:nvPr>
            <p:ph type="ftr" sz="quarter" idx="11"/>
          </p:nvPr>
        </p:nvSpPr>
        <p:spPr/>
        <p:txBody>
          <a:bodyPr/>
          <a:lstStyle/>
          <a:p>
            <a:r>
              <a:rPr lang="en-US"/>
              <a:t>© 2023 CommScope, Inc. All rights reserved. | </a:t>
            </a:r>
          </a:p>
        </p:txBody>
      </p:sp>
      <p:sp>
        <p:nvSpPr>
          <p:cNvPr id="12" name="Content Placeholder 2">
            <a:extLst>
              <a:ext uri="{FF2B5EF4-FFF2-40B4-BE49-F238E27FC236}">
                <a16:creationId xmlns:a16="http://schemas.microsoft.com/office/drawing/2014/main" id="{BBB1D1B6-2096-4EEF-B321-0FACDFCCEBDE}"/>
              </a:ext>
            </a:extLst>
          </p:cNvPr>
          <p:cNvSpPr>
            <a:spLocks noGrp="1"/>
          </p:cNvSpPr>
          <p:nvPr>
            <p:ph idx="14"/>
          </p:nvPr>
        </p:nvSpPr>
        <p:spPr>
          <a:xfrm>
            <a:off x="583096" y="1224987"/>
            <a:ext cx="3395240" cy="5099613"/>
          </a:xfrm>
        </p:spPr>
        <p:txBody>
          <a:bodyPr/>
          <a:lstStyle>
            <a:lvl1pPr>
              <a:lnSpc>
                <a:spcPct val="90000"/>
              </a:lnSpc>
              <a:defRPr sz="2800"/>
            </a:lvl1pPr>
            <a:lvl2pPr marL="569913" indent="-225425">
              <a:lnSpc>
                <a:spcPct val="90000"/>
              </a:lnSpc>
              <a:buFont typeface="Calibri" panose="020F0502020204030204" pitchFamily="34" charset="0"/>
              <a:buChar char="–"/>
              <a:defRPr sz="2600"/>
            </a:lvl2pPr>
            <a:lvl3pPr marL="914400" indent="-225425">
              <a:lnSpc>
                <a:spcPct val="90000"/>
              </a:lnSpc>
              <a:buFont typeface="Calibri" panose="020F0502020204030204" pitchFamily="34" charset="0"/>
              <a:buChar char="»"/>
              <a:tabLst/>
              <a:defRPr sz="2400"/>
            </a:lvl3pPr>
            <a:lvl4pPr marL="1258888" indent="-231775">
              <a:lnSpc>
                <a:spcPct val="90000"/>
              </a:lnSpc>
              <a:buFont typeface="Arial" panose="020B0604020202020204" pitchFamily="34" charset="0"/>
              <a:buChar char="•"/>
              <a:defRPr sz="2200"/>
            </a:lvl4pPr>
            <a:lvl5pPr marL="1603375" indent="-231775">
              <a:lnSpc>
                <a:spcPct val="90000"/>
              </a:lnSpc>
              <a:buFont typeface="Calibri" panose="020F0502020204030204" pitchFamily="34" charset="0"/>
              <a:buChar cha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232146CD-46B1-4C7D-9000-1F42F5424380}"/>
              </a:ext>
            </a:extLst>
          </p:cNvPr>
          <p:cNvSpPr>
            <a:spLocks noGrp="1"/>
          </p:cNvSpPr>
          <p:nvPr>
            <p:ph idx="15"/>
          </p:nvPr>
        </p:nvSpPr>
        <p:spPr>
          <a:xfrm>
            <a:off x="4415259" y="1224987"/>
            <a:ext cx="3395240" cy="5099613"/>
          </a:xfrm>
        </p:spPr>
        <p:txBody>
          <a:bodyPr/>
          <a:lstStyle>
            <a:lvl1pPr>
              <a:lnSpc>
                <a:spcPct val="90000"/>
              </a:lnSpc>
              <a:defRPr sz="2800"/>
            </a:lvl1pPr>
            <a:lvl2pPr marL="569913" indent="-225425">
              <a:lnSpc>
                <a:spcPct val="90000"/>
              </a:lnSpc>
              <a:buFont typeface="Calibri" panose="020F0502020204030204" pitchFamily="34" charset="0"/>
              <a:buChar char="–"/>
              <a:defRPr sz="2600"/>
            </a:lvl2pPr>
            <a:lvl3pPr marL="914400" indent="-225425">
              <a:lnSpc>
                <a:spcPct val="90000"/>
              </a:lnSpc>
              <a:buFont typeface="Calibri" panose="020F0502020204030204" pitchFamily="34" charset="0"/>
              <a:buChar char="»"/>
              <a:tabLst/>
              <a:defRPr sz="2400"/>
            </a:lvl3pPr>
            <a:lvl4pPr marL="1258888" indent="-231775">
              <a:lnSpc>
                <a:spcPct val="90000"/>
              </a:lnSpc>
              <a:buFont typeface="Arial" panose="020B0604020202020204" pitchFamily="34" charset="0"/>
              <a:buChar char="•"/>
              <a:defRPr sz="2200"/>
            </a:lvl4pPr>
            <a:lvl5pPr marL="1603375" indent="-231775">
              <a:lnSpc>
                <a:spcPct val="90000"/>
              </a:lnSpc>
              <a:buFont typeface="Calibri" panose="020F0502020204030204" pitchFamily="34" charset="0"/>
              <a:buChar cha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BB8DC292-665D-4A1C-BAF7-5BFA759D1909}"/>
              </a:ext>
            </a:extLst>
          </p:cNvPr>
          <p:cNvSpPr>
            <a:spLocks noGrp="1"/>
          </p:cNvSpPr>
          <p:nvPr>
            <p:ph idx="16"/>
          </p:nvPr>
        </p:nvSpPr>
        <p:spPr>
          <a:xfrm>
            <a:off x="8221716" y="1224987"/>
            <a:ext cx="3395240" cy="5099613"/>
          </a:xfrm>
        </p:spPr>
        <p:txBody>
          <a:bodyPr/>
          <a:lstStyle>
            <a:lvl1pPr>
              <a:lnSpc>
                <a:spcPct val="90000"/>
              </a:lnSpc>
              <a:defRPr sz="2800"/>
            </a:lvl1pPr>
            <a:lvl2pPr marL="569913" indent="-225425">
              <a:lnSpc>
                <a:spcPct val="90000"/>
              </a:lnSpc>
              <a:buFont typeface="Calibri" panose="020F0502020204030204" pitchFamily="34" charset="0"/>
              <a:buChar char="–"/>
              <a:defRPr sz="2600"/>
            </a:lvl2pPr>
            <a:lvl3pPr marL="914400" indent="-225425">
              <a:lnSpc>
                <a:spcPct val="90000"/>
              </a:lnSpc>
              <a:buFont typeface="Calibri" panose="020F0502020204030204" pitchFamily="34" charset="0"/>
              <a:buChar char="»"/>
              <a:tabLst/>
              <a:defRPr sz="2400"/>
            </a:lvl3pPr>
            <a:lvl4pPr marL="1258888" indent="-231775">
              <a:lnSpc>
                <a:spcPct val="90000"/>
              </a:lnSpc>
              <a:buFont typeface="Arial" panose="020B0604020202020204" pitchFamily="34" charset="0"/>
              <a:buChar char="•"/>
              <a:defRPr sz="2200"/>
            </a:lvl4pPr>
            <a:lvl5pPr marL="1603375" indent="-231775">
              <a:lnSpc>
                <a:spcPct val="90000"/>
              </a:lnSpc>
              <a:buFont typeface="Calibri" panose="020F0502020204030204" pitchFamily="34" charset="0"/>
              <a:buChar cha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708072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nd Content_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22C4D-5BA3-41B2-F623-72B95F806D3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DEB4B5F-463A-BBC6-BECA-1CF535CB9E71}"/>
              </a:ext>
            </a:extLst>
          </p:cNvPr>
          <p:cNvSpPr>
            <a:spLocks noGrp="1"/>
          </p:cNvSpPr>
          <p:nvPr>
            <p:ph type="sldNum" sz="quarter" idx="10"/>
          </p:nvPr>
        </p:nvSpPr>
        <p:spPr/>
        <p:txBody>
          <a:bodyPr/>
          <a:lstStyle/>
          <a:p>
            <a:fld id="{7FE2BEB5-2653-6044-B03D-162392F9D4CA}" type="slidenum">
              <a:rPr lang="en-US" smtClean="0"/>
              <a:pPr/>
              <a:t>‹#›</a:t>
            </a:fld>
            <a:endParaRPr lang="en-US"/>
          </a:p>
        </p:txBody>
      </p:sp>
      <p:sp>
        <p:nvSpPr>
          <p:cNvPr id="4" name="Footer Placeholder 3">
            <a:extLst>
              <a:ext uri="{FF2B5EF4-FFF2-40B4-BE49-F238E27FC236}">
                <a16:creationId xmlns:a16="http://schemas.microsoft.com/office/drawing/2014/main" id="{DD2B5C6E-B0B4-2B9A-1C23-89AA869F5C2F}"/>
              </a:ext>
            </a:extLst>
          </p:cNvPr>
          <p:cNvSpPr>
            <a:spLocks noGrp="1"/>
          </p:cNvSpPr>
          <p:nvPr>
            <p:ph type="ftr" sz="quarter" idx="11"/>
          </p:nvPr>
        </p:nvSpPr>
        <p:spPr/>
        <p:txBody>
          <a:bodyPr/>
          <a:lstStyle/>
          <a:p>
            <a:r>
              <a:rPr lang="en-US"/>
              <a:t>© 2023 CommScope, Inc. All rights reserved. | </a:t>
            </a:r>
          </a:p>
        </p:txBody>
      </p:sp>
      <p:sp>
        <p:nvSpPr>
          <p:cNvPr id="5" name="Picture Placeholder 9">
            <a:extLst>
              <a:ext uri="{FF2B5EF4-FFF2-40B4-BE49-F238E27FC236}">
                <a16:creationId xmlns:a16="http://schemas.microsoft.com/office/drawing/2014/main" id="{4ECE6222-FC28-20DB-7DAF-0736E0D66047}"/>
              </a:ext>
            </a:extLst>
          </p:cNvPr>
          <p:cNvSpPr>
            <a:spLocks noGrp="1"/>
          </p:cNvSpPr>
          <p:nvPr>
            <p:ph type="pic" sz="quarter" idx="13" hasCustomPrompt="1"/>
          </p:nvPr>
        </p:nvSpPr>
        <p:spPr>
          <a:xfrm>
            <a:off x="6096000" y="1219200"/>
            <a:ext cx="5638800" cy="5227322"/>
          </a:xfrm>
        </p:spPr>
        <p:txBody>
          <a:bodyPr anchor="ctr"/>
          <a:lstStyle>
            <a:lvl1pPr marL="0" indent="0" algn="ctr">
              <a:buNone/>
              <a:defRPr b="0"/>
            </a:lvl1pPr>
          </a:lstStyle>
          <a:p>
            <a:r>
              <a:rPr lang="en-US"/>
              <a:t>Picture</a:t>
            </a:r>
          </a:p>
        </p:txBody>
      </p:sp>
      <p:sp>
        <p:nvSpPr>
          <p:cNvPr id="8" name="Content Placeholder 2">
            <a:extLst>
              <a:ext uri="{FF2B5EF4-FFF2-40B4-BE49-F238E27FC236}">
                <a16:creationId xmlns:a16="http://schemas.microsoft.com/office/drawing/2014/main" id="{805FA48A-8D94-426B-9E44-44A84231FCDD}"/>
              </a:ext>
            </a:extLst>
          </p:cNvPr>
          <p:cNvSpPr>
            <a:spLocks noGrp="1"/>
          </p:cNvSpPr>
          <p:nvPr>
            <p:ph idx="14"/>
          </p:nvPr>
        </p:nvSpPr>
        <p:spPr>
          <a:xfrm>
            <a:off x="583096" y="1219200"/>
            <a:ext cx="5440018" cy="5227322"/>
          </a:xfrm>
        </p:spPr>
        <p:txBody>
          <a:bodyPr/>
          <a:lstStyle>
            <a:lvl1pPr>
              <a:lnSpc>
                <a:spcPct val="90000"/>
              </a:lnSpc>
              <a:defRPr sz="2800"/>
            </a:lvl1pPr>
            <a:lvl2pPr marL="569913" indent="-225425">
              <a:lnSpc>
                <a:spcPct val="90000"/>
              </a:lnSpc>
              <a:buFont typeface="Calibri" panose="020F0502020204030204" pitchFamily="34" charset="0"/>
              <a:buChar char="–"/>
              <a:defRPr sz="2600"/>
            </a:lvl2pPr>
            <a:lvl3pPr marL="914400" indent="-225425">
              <a:lnSpc>
                <a:spcPct val="90000"/>
              </a:lnSpc>
              <a:buFont typeface="Calibri" panose="020F0502020204030204" pitchFamily="34" charset="0"/>
              <a:buChar char="»"/>
              <a:tabLst/>
              <a:defRPr sz="2400"/>
            </a:lvl3pPr>
            <a:lvl4pPr marL="1258888" indent="-231775">
              <a:lnSpc>
                <a:spcPct val="90000"/>
              </a:lnSpc>
              <a:buFont typeface="Arial" panose="020B0604020202020204" pitchFamily="34" charset="0"/>
              <a:buChar char="•"/>
              <a:defRPr sz="2200"/>
            </a:lvl4pPr>
            <a:lvl5pPr marL="1603375" indent="-231775">
              <a:lnSpc>
                <a:spcPct val="90000"/>
              </a:lnSpc>
              <a:buFont typeface="Calibri" panose="020F0502020204030204" pitchFamily="34" charset="0"/>
              <a:buChar cha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393603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99919-87D2-729B-2CCA-A1983055DFB5}"/>
              </a:ext>
            </a:extLst>
          </p:cNvPr>
          <p:cNvSpPr>
            <a:spLocks noGrp="1"/>
          </p:cNvSpPr>
          <p:nvPr>
            <p:ph type="title"/>
          </p:nvPr>
        </p:nvSpPr>
        <p:spPr/>
        <p:txBody>
          <a:bodyPr>
            <a:normAutofit/>
          </a:bodyPr>
          <a:lstStyle>
            <a:lvl1pPr>
              <a:defRPr sz="3200"/>
            </a:lvl1pPr>
          </a:lstStyle>
          <a:p>
            <a:r>
              <a:rPr lang="en-US"/>
              <a:t>Click to edit Master title style</a:t>
            </a:r>
          </a:p>
        </p:txBody>
      </p:sp>
      <p:sp>
        <p:nvSpPr>
          <p:cNvPr id="3" name="Slide Number Placeholder 2">
            <a:extLst>
              <a:ext uri="{FF2B5EF4-FFF2-40B4-BE49-F238E27FC236}">
                <a16:creationId xmlns:a16="http://schemas.microsoft.com/office/drawing/2014/main" id="{21771B0B-9467-1BF5-5F2C-2CC86E25C103}"/>
              </a:ext>
            </a:extLst>
          </p:cNvPr>
          <p:cNvSpPr>
            <a:spLocks noGrp="1"/>
          </p:cNvSpPr>
          <p:nvPr>
            <p:ph type="sldNum" sz="quarter" idx="10"/>
          </p:nvPr>
        </p:nvSpPr>
        <p:spPr/>
        <p:txBody>
          <a:bodyPr/>
          <a:lstStyle/>
          <a:p>
            <a:fld id="{7FE2BEB5-2653-6044-B03D-162392F9D4CA}" type="slidenum">
              <a:rPr lang="en-US" smtClean="0"/>
              <a:pPr/>
              <a:t>‹#›</a:t>
            </a:fld>
            <a:endParaRPr lang="en-US"/>
          </a:p>
        </p:txBody>
      </p:sp>
      <p:sp>
        <p:nvSpPr>
          <p:cNvPr id="4" name="Footer Placeholder 3">
            <a:extLst>
              <a:ext uri="{FF2B5EF4-FFF2-40B4-BE49-F238E27FC236}">
                <a16:creationId xmlns:a16="http://schemas.microsoft.com/office/drawing/2014/main" id="{0E7F70C5-AE1A-8256-C196-D64DBF9EA338}"/>
              </a:ext>
            </a:extLst>
          </p:cNvPr>
          <p:cNvSpPr>
            <a:spLocks noGrp="1"/>
          </p:cNvSpPr>
          <p:nvPr>
            <p:ph type="ftr" sz="quarter" idx="11"/>
          </p:nvPr>
        </p:nvSpPr>
        <p:spPr/>
        <p:txBody>
          <a:bodyPr/>
          <a:lstStyle/>
          <a:p>
            <a:r>
              <a:rPr lang="en-US"/>
              <a:t>© 2023 CommScope, Inc. All rights reserved. | </a:t>
            </a:r>
          </a:p>
        </p:txBody>
      </p:sp>
      <p:sp>
        <p:nvSpPr>
          <p:cNvPr id="5" name="Chart Placeholder 5">
            <a:extLst>
              <a:ext uri="{FF2B5EF4-FFF2-40B4-BE49-F238E27FC236}">
                <a16:creationId xmlns:a16="http://schemas.microsoft.com/office/drawing/2014/main" id="{28711565-08BC-2FF4-5C66-0C94A9F6D1D3}"/>
              </a:ext>
            </a:extLst>
          </p:cNvPr>
          <p:cNvSpPr>
            <a:spLocks noGrp="1"/>
          </p:cNvSpPr>
          <p:nvPr>
            <p:ph type="chart" sz="quarter" idx="12"/>
          </p:nvPr>
        </p:nvSpPr>
        <p:spPr>
          <a:xfrm>
            <a:off x="583097" y="1219200"/>
            <a:ext cx="11075504" cy="4495800"/>
          </a:xfrm>
          <a:prstGeom prst="rect">
            <a:avLst/>
          </a:prstGeom>
        </p:spPr>
        <p:txBody>
          <a:bodyPr anchor="ctr" anchorCtr="0"/>
          <a:lstStyle>
            <a:lvl1pPr marL="0" indent="0" algn="ctr">
              <a:buNone/>
              <a:defRPr/>
            </a:lvl1pPr>
          </a:lstStyle>
          <a:p>
            <a:endParaRPr lang="en-US"/>
          </a:p>
        </p:txBody>
      </p:sp>
      <p:sp>
        <p:nvSpPr>
          <p:cNvPr id="7" name="Content Placeholder 2">
            <a:extLst>
              <a:ext uri="{FF2B5EF4-FFF2-40B4-BE49-F238E27FC236}">
                <a16:creationId xmlns:a16="http://schemas.microsoft.com/office/drawing/2014/main" id="{52BE0A0A-2F1A-E0ED-31C9-97A8AE3C417A}"/>
              </a:ext>
            </a:extLst>
          </p:cNvPr>
          <p:cNvSpPr>
            <a:spLocks noGrp="1"/>
          </p:cNvSpPr>
          <p:nvPr>
            <p:ph sz="half" idx="1" hasCustomPrompt="1"/>
          </p:nvPr>
        </p:nvSpPr>
        <p:spPr>
          <a:xfrm>
            <a:off x="583096" y="6019800"/>
            <a:ext cx="5436704" cy="426720"/>
          </a:xfrm>
        </p:spPr>
        <p:txBody>
          <a:bodyPr anchor="ctr">
            <a:normAutofit/>
          </a:bodyPr>
          <a:lstStyle>
            <a:lvl1pPr marL="0" indent="0" algn="l">
              <a:lnSpc>
                <a:spcPct val="90000"/>
              </a:lnSpc>
              <a:buNone/>
              <a:defRPr sz="1600">
                <a:solidFill>
                  <a:schemeClr val="bg1"/>
                </a:solidFill>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Edit Master text styles</a:t>
            </a:r>
          </a:p>
        </p:txBody>
      </p:sp>
    </p:spTree>
    <p:extLst>
      <p:ext uri="{BB962C8B-B14F-4D97-AF65-F5344CB8AC3E}">
        <p14:creationId xmlns:p14="http://schemas.microsoft.com/office/powerpoint/2010/main" val="176462984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99919-87D2-729B-2CCA-A1983055DFB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771B0B-9467-1BF5-5F2C-2CC86E25C103}"/>
              </a:ext>
            </a:extLst>
          </p:cNvPr>
          <p:cNvSpPr>
            <a:spLocks noGrp="1"/>
          </p:cNvSpPr>
          <p:nvPr>
            <p:ph type="sldNum" sz="quarter" idx="10"/>
          </p:nvPr>
        </p:nvSpPr>
        <p:spPr/>
        <p:txBody>
          <a:bodyPr/>
          <a:lstStyle/>
          <a:p>
            <a:fld id="{7FE2BEB5-2653-6044-B03D-162392F9D4CA}" type="slidenum">
              <a:rPr lang="en-US" smtClean="0"/>
              <a:pPr/>
              <a:t>‹#›</a:t>
            </a:fld>
            <a:endParaRPr lang="en-US"/>
          </a:p>
        </p:txBody>
      </p:sp>
      <p:sp>
        <p:nvSpPr>
          <p:cNvPr id="4" name="Footer Placeholder 3">
            <a:extLst>
              <a:ext uri="{FF2B5EF4-FFF2-40B4-BE49-F238E27FC236}">
                <a16:creationId xmlns:a16="http://schemas.microsoft.com/office/drawing/2014/main" id="{0E7F70C5-AE1A-8256-C196-D64DBF9EA338}"/>
              </a:ext>
            </a:extLst>
          </p:cNvPr>
          <p:cNvSpPr>
            <a:spLocks noGrp="1"/>
          </p:cNvSpPr>
          <p:nvPr>
            <p:ph type="ftr" sz="quarter" idx="11"/>
          </p:nvPr>
        </p:nvSpPr>
        <p:spPr/>
        <p:txBody>
          <a:bodyPr/>
          <a:lstStyle/>
          <a:p>
            <a:r>
              <a:rPr lang="en-US"/>
              <a:t>© 2023 CommScope, Inc. All rights reserved. | </a:t>
            </a:r>
          </a:p>
        </p:txBody>
      </p:sp>
      <p:sp>
        <p:nvSpPr>
          <p:cNvPr id="7" name="Content Placeholder 2">
            <a:extLst>
              <a:ext uri="{FF2B5EF4-FFF2-40B4-BE49-F238E27FC236}">
                <a16:creationId xmlns:a16="http://schemas.microsoft.com/office/drawing/2014/main" id="{52BE0A0A-2F1A-E0ED-31C9-97A8AE3C417A}"/>
              </a:ext>
            </a:extLst>
          </p:cNvPr>
          <p:cNvSpPr>
            <a:spLocks noGrp="1"/>
          </p:cNvSpPr>
          <p:nvPr>
            <p:ph sz="half" idx="1" hasCustomPrompt="1"/>
          </p:nvPr>
        </p:nvSpPr>
        <p:spPr>
          <a:xfrm>
            <a:off x="583096" y="6019800"/>
            <a:ext cx="5436704" cy="426720"/>
          </a:xfrm>
        </p:spPr>
        <p:txBody>
          <a:bodyPr anchor="ctr">
            <a:normAutofit/>
          </a:bodyPr>
          <a:lstStyle>
            <a:lvl1pPr marL="0" indent="0" algn="l">
              <a:lnSpc>
                <a:spcPct val="90000"/>
              </a:lnSpc>
              <a:buNone/>
              <a:defRPr sz="1600">
                <a:solidFill>
                  <a:schemeClr val="bg1"/>
                </a:solidFill>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Edit Master text styles</a:t>
            </a:r>
          </a:p>
        </p:txBody>
      </p:sp>
      <p:sp>
        <p:nvSpPr>
          <p:cNvPr id="8" name="Table Placeholder 6">
            <a:extLst>
              <a:ext uri="{FF2B5EF4-FFF2-40B4-BE49-F238E27FC236}">
                <a16:creationId xmlns:a16="http://schemas.microsoft.com/office/drawing/2014/main" id="{C0553553-05DC-B1BF-EC8C-E49FCE75FF58}"/>
              </a:ext>
            </a:extLst>
          </p:cNvPr>
          <p:cNvSpPr>
            <a:spLocks noGrp="1"/>
          </p:cNvSpPr>
          <p:nvPr>
            <p:ph type="tbl" sz="quarter" idx="12"/>
          </p:nvPr>
        </p:nvSpPr>
        <p:spPr>
          <a:xfrm>
            <a:off x="583096" y="1219201"/>
            <a:ext cx="11045024" cy="4495800"/>
          </a:xfrm>
          <a:prstGeom prst="rect">
            <a:avLst/>
          </a:prstGeom>
        </p:spPr>
        <p:txBody>
          <a:bodyPr anchor="ctr" anchorCtr="0"/>
          <a:lstStyle>
            <a:lvl1pPr marL="0" indent="0" algn="ctr">
              <a:buNone/>
              <a:defRPr/>
            </a:lvl1pPr>
          </a:lstStyle>
          <a:p>
            <a:endParaRPr lang="en-US"/>
          </a:p>
        </p:txBody>
      </p:sp>
    </p:spTree>
    <p:extLst>
      <p:ext uri="{BB962C8B-B14F-4D97-AF65-F5344CB8AC3E}">
        <p14:creationId xmlns:p14="http://schemas.microsoft.com/office/powerpoint/2010/main" val="97971023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Half Page Title_text with bar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730CA7A-15A2-694F-95CB-E51B8EA16969}"/>
              </a:ext>
            </a:extLst>
          </p:cNvPr>
          <p:cNvSpPr/>
          <p:nvPr userDrawn="1"/>
        </p:nvSpPr>
        <p:spPr>
          <a:xfrm>
            <a:off x="-8093" y="0"/>
            <a:ext cx="451251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grpSp>
        <p:nvGrpSpPr>
          <p:cNvPr id="25" name="Group 24">
            <a:extLst>
              <a:ext uri="{FF2B5EF4-FFF2-40B4-BE49-F238E27FC236}">
                <a16:creationId xmlns:a16="http://schemas.microsoft.com/office/drawing/2014/main" id="{9B9C7512-5D64-284C-A862-4CB294E57507}"/>
              </a:ext>
            </a:extLst>
          </p:cNvPr>
          <p:cNvGrpSpPr/>
          <p:nvPr userDrawn="1"/>
        </p:nvGrpSpPr>
        <p:grpSpPr>
          <a:xfrm>
            <a:off x="-8094" y="1828697"/>
            <a:ext cx="4512513" cy="5029303"/>
            <a:chOff x="6624660" y="1016034"/>
            <a:chExt cx="2040954" cy="2274691"/>
          </a:xfrm>
          <a:gradFill flip="none" rotWithShape="1">
            <a:gsLst>
              <a:gs pos="0">
                <a:srgbClr val="F7A027">
                  <a:alpha val="0"/>
                </a:srgbClr>
              </a:gs>
              <a:gs pos="100000">
                <a:srgbClr val="EE7203">
                  <a:alpha val="84011"/>
                </a:srgbClr>
              </a:gs>
            </a:gsLst>
            <a:lin ang="5400000" scaled="1"/>
            <a:tileRect/>
          </a:gradFill>
        </p:grpSpPr>
        <p:sp>
          <p:nvSpPr>
            <p:cNvPr id="26" name="Freeform: Shape 27">
              <a:extLst>
                <a:ext uri="{FF2B5EF4-FFF2-40B4-BE49-F238E27FC236}">
                  <a16:creationId xmlns:a16="http://schemas.microsoft.com/office/drawing/2014/main" id="{C14460DB-E1A3-294C-86F0-95F69D9A8A5E}"/>
                </a:ext>
              </a:extLst>
            </p:cNvPr>
            <p:cNvSpPr/>
            <p:nvPr userDrawn="1"/>
          </p:nvSpPr>
          <p:spPr>
            <a:xfrm>
              <a:off x="8284614" y="1016034"/>
              <a:ext cx="381000" cy="2274690"/>
            </a:xfrm>
            <a:custGeom>
              <a:avLst/>
              <a:gdLst>
                <a:gd name="connsiteX0" fmla="*/ 381000 w 381000"/>
                <a:gd name="connsiteY0" fmla="*/ 0 h 2274690"/>
                <a:gd name="connsiteX1" fmla="*/ 381000 w 381000"/>
                <a:gd name="connsiteY1" fmla="*/ 2274690 h 2274690"/>
                <a:gd name="connsiteX2" fmla="*/ 0 w 381000"/>
                <a:gd name="connsiteY2" fmla="*/ 2274690 h 2274690"/>
                <a:gd name="connsiteX3" fmla="*/ 0 w 381000"/>
                <a:gd name="connsiteY3" fmla="*/ 274139 h 2274690"/>
                <a:gd name="connsiteX4" fmla="*/ 381000 w 381000"/>
                <a:gd name="connsiteY4" fmla="*/ 0 h 2274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2274690">
                  <a:moveTo>
                    <a:pt x="381000" y="0"/>
                  </a:moveTo>
                  <a:lnTo>
                    <a:pt x="381000" y="2274690"/>
                  </a:lnTo>
                  <a:lnTo>
                    <a:pt x="0" y="2274690"/>
                  </a:lnTo>
                  <a:lnTo>
                    <a:pt x="0" y="274139"/>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27" name="Freeform: Shape 28">
              <a:extLst>
                <a:ext uri="{FF2B5EF4-FFF2-40B4-BE49-F238E27FC236}">
                  <a16:creationId xmlns:a16="http://schemas.microsoft.com/office/drawing/2014/main" id="{31B54147-D815-444C-86DA-1064BB180ED8}"/>
                </a:ext>
              </a:extLst>
            </p:cNvPr>
            <p:cNvSpPr/>
            <p:nvPr userDrawn="1"/>
          </p:nvSpPr>
          <p:spPr>
            <a:xfrm>
              <a:off x="7439040" y="1624448"/>
              <a:ext cx="381000" cy="1666277"/>
            </a:xfrm>
            <a:custGeom>
              <a:avLst/>
              <a:gdLst>
                <a:gd name="connsiteX0" fmla="*/ 381000 w 381000"/>
                <a:gd name="connsiteY0" fmla="*/ 0 h 1666277"/>
                <a:gd name="connsiteX1" fmla="*/ 381000 w 381000"/>
                <a:gd name="connsiteY1" fmla="*/ 1666277 h 1666277"/>
                <a:gd name="connsiteX2" fmla="*/ 0 w 381000"/>
                <a:gd name="connsiteY2" fmla="*/ 1666277 h 1666277"/>
                <a:gd name="connsiteX3" fmla="*/ 0 w 381000"/>
                <a:gd name="connsiteY3" fmla="*/ 274140 h 1666277"/>
                <a:gd name="connsiteX4" fmla="*/ 381000 w 381000"/>
                <a:gd name="connsiteY4" fmla="*/ 0 h 1666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666277">
                  <a:moveTo>
                    <a:pt x="381000" y="0"/>
                  </a:moveTo>
                  <a:lnTo>
                    <a:pt x="381000" y="1666277"/>
                  </a:lnTo>
                  <a:lnTo>
                    <a:pt x="0" y="1666277"/>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28" name="Freeform: Shape 29">
              <a:extLst>
                <a:ext uri="{FF2B5EF4-FFF2-40B4-BE49-F238E27FC236}">
                  <a16:creationId xmlns:a16="http://schemas.microsoft.com/office/drawing/2014/main" id="{5722EE10-071D-B84F-8A11-A4F8DE65EBAD}"/>
                </a:ext>
              </a:extLst>
            </p:cNvPr>
            <p:cNvSpPr/>
            <p:nvPr userDrawn="1"/>
          </p:nvSpPr>
          <p:spPr>
            <a:xfrm>
              <a:off x="6624660" y="2210416"/>
              <a:ext cx="381000" cy="1080309"/>
            </a:xfrm>
            <a:custGeom>
              <a:avLst/>
              <a:gdLst>
                <a:gd name="connsiteX0" fmla="*/ 381000 w 381000"/>
                <a:gd name="connsiteY0" fmla="*/ 0 h 1080309"/>
                <a:gd name="connsiteX1" fmla="*/ 381000 w 381000"/>
                <a:gd name="connsiteY1" fmla="*/ 1080309 h 1080309"/>
                <a:gd name="connsiteX2" fmla="*/ 0 w 381000"/>
                <a:gd name="connsiteY2" fmla="*/ 1080309 h 1080309"/>
                <a:gd name="connsiteX3" fmla="*/ 0 w 381000"/>
                <a:gd name="connsiteY3" fmla="*/ 274140 h 1080309"/>
                <a:gd name="connsiteX4" fmla="*/ 381000 w 381000"/>
                <a:gd name="connsiteY4" fmla="*/ 0 h 108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080309">
                  <a:moveTo>
                    <a:pt x="381000" y="0"/>
                  </a:moveTo>
                  <a:lnTo>
                    <a:pt x="381000" y="1080309"/>
                  </a:lnTo>
                  <a:lnTo>
                    <a:pt x="0" y="1080309"/>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grpSp>
      <p:sp>
        <p:nvSpPr>
          <p:cNvPr id="3" name="Rectangle 2">
            <a:extLst>
              <a:ext uri="{FF2B5EF4-FFF2-40B4-BE49-F238E27FC236}">
                <a16:creationId xmlns:a16="http://schemas.microsoft.com/office/drawing/2014/main" id="{3A2F3457-457D-9945-83B2-8D163E743738}"/>
              </a:ext>
            </a:extLst>
          </p:cNvPr>
          <p:cNvSpPr/>
          <p:nvPr userDrawn="1"/>
        </p:nvSpPr>
        <p:spPr>
          <a:xfrm>
            <a:off x="6096000" y="914400"/>
            <a:ext cx="6096000"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bg1"/>
                </a:solidFill>
              </a:defRPr>
            </a:lvl1pPr>
          </a:lstStyle>
          <a:p>
            <a:fld id="{7FE2BEB5-2653-6044-B03D-162392F9D4CA}" type="slidenum">
              <a:rPr lang="en-US" smtClean="0"/>
              <a:pPr/>
              <a:t>‹#›</a:t>
            </a:fld>
            <a:endParaRPr lang="en-US"/>
          </a:p>
        </p:txBody>
      </p:sp>
      <p:sp>
        <p:nvSpPr>
          <p:cNvPr id="6" name="Footer Placeholder 5">
            <a:extLst>
              <a:ext uri="{FF2B5EF4-FFF2-40B4-BE49-F238E27FC236}">
                <a16:creationId xmlns:a16="http://schemas.microsoft.com/office/drawing/2014/main" id="{22F311DE-71B2-6447-A228-AB72BACA3581}"/>
              </a:ext>
            </a:extLst>
          </p:cNvPr>
          <p:cNvSpPr>
            <a:spLocks noGrp="1"/>
          </p:cNvSpPr>
          <p:nvPr>
            <p:ph type="ftr" sz="quarter" idx="18"/>
          </p:nvPr>
        </p:nvSpPr>
        <p:spPr/>
        <p:txBody>
          <a:bodyPr/>
          <a:lstStyle>
            <a:lvl1pPr>
              <a:defRPr>
                <a:solidFill>
                  <a:schemeClr val="bg1"/>
                </a:solidFill>
              </a:defRPr>
            </a:lvl1pPr>
          </a:lstStyle>
          <a:p>
            <a:r>
              <a:rPr lang="en-US"/>
              <a:t>© 2023 CommScope, Inc. </a:t>
            </a:r>
          </a:p>
        </p:txBody>
      </p:sp>
      <p:sp>
        <p:nvSpPr>
          <p:cNvPr id="29" name="Content Placeholder 2">
            <a:extLst>
              <a:ext uri="{FF2B5EF4-FFF2-40B4-BE49-F238E27FC236}">
                <a16:creationId xmlns:a16="http://schemas.microsoft.com/office/drawing/2014/main" id="{736C9BD6-66FE-134C-AB59-6432C928634A}"/>
              </a:ext>
            </a:extLst>
          </p:cNvPr>
          <p:cNvSpPr>
            <a:spLocks noGrp="1"/>
          </p:cNvSpPr>
          <p:nvPr>
            <p:ph idx="1"/>
          </p:nvPr>
        </p:nvSpPr>
        <p:spPr>
          <a:xfrm>
            <a:off x="5257800" y="676662"/>
            <a:ext cx="6352960" cy="57698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Graphic 13">
            <a:extLst>
              <a:ext uri="{FF2B5EF4-FFF2-40B4-BE49-F238E27FC236}">
                <a16:creationId xmlns:a16="http://schemas.microsoft.com/office/drawing/2014/main" id="{8C070836-B7B4-BD46-8D8D-B181DD0A757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0" y="40740"/>
            <a:ext cx="1295400" cy="635923"/>
          </a:xfrm>
          <a:prstGeom prst="rect">
            <a:avLst/>
          </a:prstGeom>
        </p:spPr>
      </p:pic>
      <p:sp>
        <p:nvSpPr>
          <p:cNvPr id="15" name="Title 1">
            <a:extLst>
              <a:ext uri="{FF2B5EF4-FFF2-40B4-BE49-F238E27FC236}">
                <a16:creationId xmlns:a16="http://schemas.microsoft.com/office/drawing/2014/main" id="{1F9EE000-0577-2BC1-5D9D-50C64E20CD6A}"/>
              </a:ext>
            </a:extLst>
          </p:cNvPr>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273492334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Half Page Title_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284CFB-69B7-424A-BA12-58B8B930CE66}"/>
              </a:ext>
            </a:extLst>
          </p:cNvPr>
          <p:cNvSpPr/>
          <p:nvPr userDrawn="1"/>
        </p:nvSpPr>
        <p:spPr>
          <a:xfrm>
            <a:off x="-8093" y="0"/>
            <a:ext cx="12200093" cy="6858000"/>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11" name="Title 1">
            <a:extLst>
              <a:ext uri="{FF2B5EF4-FFF2-40B4-BE49-F238E27FC236}">
                <a16:creationId xmlns:a16="http://schemas.microsoft.com/office/drawing/2014/main" id="{D1F79C4E-A85C-A241-B242-B83266B6B75E}"/>
              </a:ext>
            </a:extLst>
          </p:cNvPr>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cxnSp>
        <p:nvCxnSpPr>
          <p:cNvPr id="15" name="Straight Connector 14">
            <a:extLst>
              <a:ext uri="{FF2B5EF4-FFF2-40B4-BE49-F238E27FC236}">
                <a16:creationId xmlns:a16="http://schemas.microsoft.com/office/drawing/2014/main" id="{480A04AD-863F-7442-A4D9-52F0CAFD1587}"/>
              </a:ext>
            </a:extLst>
          </p:cNvPr>
          <p:cNvCxnSpPr>
            <a:cxnSpLocks/>
          </p:cNvCxnSpPr>
          <p:nvPr userDrawn="1"/>
        </p:nvCxnSpPr>
        <p:spPr>
          <a:xfrm flipV="1">
            <a:off x="4498847" y="0"/>
            <a:ext cx="0" cy="685800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20FEF5B0-EBAD-314C-AC3B-C8D4BD579C5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6201" y="40740"/>
            <a:ext cx="1295398" cy="635923"/>
          </a:xfrm>
          <a:prstGeom prst="rect">
            <a:avLst/>
          </a:prstGeom>
        </p:spPr>
      </p:pic>
      <p:sp>
        <p:nvSpPr>
          <p:cNvPr id="14" name="Content Placeholder 2">
            <a:extLst>
              <a:ext uri="{FF2B5EF4-FFF2-40B4-BE49-F238E27FC236}">
                <a16:creationId xmlns:a16="http://schemas.microsoft.com/office/drawing/2014/main" id="{5CA557CC-51C1-4B59-9BCA-0261BB823C16}"/>
              </a:ext>
            </a:extLst>
          </p:cNvPr>
          <p:cNvSpPr>
            <a:spLocks noGrp="1"/>
          </p:cNvSpPr>
          <p:nvPr>
            <p:ph idx="13"/>
          </p:nvPr>
        </p:nvSpPr>
        <p:spPr>
          <a:xfrm>
            <a:off x="5257800" y="676662"/>
            <a:ext cx="6370320" cy="5724138"/>
          </a:xfrm>
        </p:spPr>
        <p:txBody>
          <a:bodyPr/>
          <a:lstStyle>
            <a:lvl1pPr>
              <a:lnSpc>
                <a:spcPct val="90000"/>
              </a:lnSpc>
              <a:defRPr sz="2800"/>
            </a:lvl1pPr>
            <a:lvl2pPr marL="569913" indent="-225425">
              <a:lnSpc>
                <a:spcPct val="90000"/>
              </a:lnSpc>
              <a:buFont typeface="Calibri" panose="020F0502020204030204" pitchFamily="34" charset="0"/>
              <a:buChar char="–"/>
              <a:defRPr sz="2600"/>
            </a:lvl2pPr>
            <a:lvl3pPr marL="914400" indent="-225425">
              <a:lnSpc>
                <a:spcPct val="90000"/>
              </a:lnSpc>
              <a:buFont typeface="Calibri" panose="020F0502020204030204" pitchFamily="34" charset="0"/>
              <a:buChar char="»"/>
              <a:tabLst/>
              <a:defRPr sz="2400"/>
            </a:lvl3pPr>
            <a:lvl4pPr marL="1258888" indent="-231775">
              <a:lnSpc>
                <a:spcPct val="90000"/>
              </a:lnSpc>
              <a:buFont typeface="Arial" panose="020B0604020202020204" pitchFamily="34" charset="0"/>
              <a:buChar char="•"/>
              <a:defRPr sz="2200"/>
            </a:lvl4pPr>
            <a:lvl5pPr marL="1603375" indent="-231775">
              <a:lnSpc>
                <a:spcPct val="90000"/>
              </a:lnSpc>
              <a:buFont typeface="Calibri" panose="020F0502020204030204" pitchFamily="34" charset="0"/>
              <a:buChar cha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4">
            <a:extLst>
              <a:ext uri="{FF2B5EF4-FFF2-40B4-BE49-F238E27FC236}">
                <a16:creationId xmlns:a16="http://schemas.microsoft.com/office/drawing/2014/main" id="{11AD82FD-829C-2065-9D30-205E7DFDCE79}"/>
              </a:ext>
            </a:extLst>
          </p:cNvPr>
          <p:cNvSpPr>
            <a:spLocks noGrp="1"/>
          </p:cNvSpPr>
          <p:nvPr>
            <p:ph type="sldNum" sz="quarter" idx="15"/>
          </p:nvPr>
        </p:nvSpPr>
        <p:spPr>
          <a:xfrm>
            <a:off x="208127" y="6612575"/>
            <a:ext cx="303279" cy="204685"/>
          </a:xfrm>
        </p:spPr>
        <p:txBody>
          <a:bodyPr/>
          <a:lstStyle>
            <a:lvl1pPr>
              <a:defRPr>
                <a:solidFill>
                  <a:srgbClr val="929292"/>
                </a:solidFill>
              </a:defRPr>
            </a:lvl1pPr>
          </a:lstStyle>
          <a:p>
            <a:fld id="{7FE2BEB5-2653-6044-B03D-162392F9D4CA}" type="slidenum">
              <a:rPr lang="en-US" smtClean="0"/>
              <a:pPr/>
              <a:t>‹#›</a:t>
            </a:fld>
            <a:endParaRPr lang="en-US"/>
          </a:p>
        </p:txBody>
      </p:sp>
      <p:sp>
        <p:nvSpPr>
          <p:cNvPr id="7" name="Footer Placeholder 16">
            <a:extLst>
              <a:ext uri="{FF2B5EF4-FFF2-40B4-BE49-F238E27FC236}">
                <a16:creationId xmlns:a16="http://schemas.microsoft.com/office/drawing/2014/main" id="{DD068C62-7E3E-C491-1742-090745D530BE}"/>
              </a:ext>
            </a:extLst>
          </p:cNvPr>
          <p:cNvSpPr>
            <a:spLocks noGrp="1"/>
          </p:cNvSpPr>
          <p:nvPr>
            <p:ph type="ftr" sz="quarter" idx="17"/>
          </p:nvPr>
        </p:nvSpPr>
        <p:spPr>
          <a:xfrm>
            <a:off x="533400" y="6612575"/>
            <a:ext cx="4114800" cy="204685"/>
          </a:xfrm>
        </p:spPr>
        <p:txBody>
          <a:bodyPr/>
          <a:lstStyle>
            <a:lvl1pPr>
              <a:defRPr>
                <a:solidFill>
                  <a:srgbClr val="929292"/>
                </a:solidFill>
              </a:defRPr>
            </a:lvl1pPr>
          </a:lstStyle>
          <a:p>
            <a:r>
              <a:rPr lang="en-US"/>
              <a:t>© 2023 CommScope, Inc. All rights reserved. | </a:t>
            </a:r>
          </a:p>
        </p:txBody>
      </p:sp>
    </p:spTree>
    <p:extLst>
      <p:ext uri="{BB962C8B-B14F-4D97-AF65-F5344CB8AC3E}">
        <p14:creationId xmlns:p14="http://schemas.microsoft.com/office/powerpoint/2010/main" val="11325560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Half Page Title_text with bar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4E1D24C-881F-DA4F-96D9-1C36A981FDC6}"/>
              </a:ext>
            </a:extLst>
          </p:cNvPr>
          <p:cNvSpPr/>
          <p:nvPr userDrawn="1"/>
        </p:nvSpPr>
        <p:spPr>
          <a:xfrm>
            <a:off x="-8093" y="0"/>
            <a:ext cx="12200093" cy="6858000"/>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cxnSp>
        <p:nvCxnSpPr>
          <p:cNvPr id="18" name="Straight Connector 17">
            <a:extLst>
              <a:ext uri="{FF2B5EF4-FFF2-40B4-BE49-F238E27FC236}">
                <a16:creationId xmlns:a16="http://schemas.microsoft.com/office/drawing/2014/main" id="{A58EA0BD-3F6A-BA44-B484-5DA755A7425C}"/>
              </a:ext>
            </a:extLst>
          </p:cNvPr>
          <p:cNvCxnSpPr>
            <a:cxnSpLocks/>
          </p:cNvCxnSpPr>
          <p:nvPr userDrawn="1"/>
        </p:nvCxnSpPr>
        <p:spPr>
          <a:xfrm flipV="1">
            <a:off x="4498847" y="0"/>
            <a:ext cx="0" cy="685800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9B9C7512-5D64-284C-A862-4CB294E57507}"/>
              </a:ext>
            </a:extLst>
          </p:cNvPr>
          <p:cNvGrpSpPr/>
          <p:nvPr userDrawn="1"/>
        </p:nvGrpSpPr>
        <p:grpSpPr>
          <a:xfrm>
            <a:off x="-8094" y="1828697"/>
            <a:ext cx="4512513" cy="5029303"/>
            <a:chOff x="6624660" y="1016034"/>
            <a:chExt cx="2040954" cy="2274691"/>
          </a:xfrm>
          <a:gradFill flip="none" rotWithShape="1">
            <a:gsLst>
              <a:gs pos="0">
                <a:srgbClr val="F7A027">
                  <a:alpha val="0"/>
                </a:srgbClr>
              </a:gs>
              <a:gs pos="100000">
                <a:srgbClr val="EE7203">
                  <a:alpha val="14992"/>
                </a:srgbClr>
              </a:gs>
            </a:gsLst>
            <a:lin ang="5400000" scaled="1"/>
            <a:tileRect/>
          </a:gradFill>
        </p:grpSpPr>
        <p:sp>
          <p:nvSpPr>
            <p:cNvPr id="26" name="Freeform: Shape 27">
              <a:extLst>
                <a:ext uri="{FF2B5EF4-FFF2-40B4-BE49-F238E27FC236}">
                  <a16:creationId xmlns:a16="http://schemas.microsoft.com/office/drawing/2014/main" id="{C14460DB-E1A3-294C-86F0-95F69D9A8A5E}"/>
                </a:ext>
              </a:extLst>
            </p:cNvPr>
            <p:cNvSpPr/>
            <p:nvPr userDrawn="1"/>
          </p:nvSpPr>
          <p:spPr>
            <a:xfrm>
              <a:off x="8284614" y="1016034"/>
              <a:ext cx="381000" cy="2274690"/>
            </a:xfrm>
            <a:custGeom>
              <a:avLst/>
              <a:gdLst>
                <a:gd name="connsiteX0" fmla="*/ 381000 w 381000"/>
                <a:gd name="connsiteY0" fmla="*/ 0 h 2274690"/>
                <a:gd name="connsiteX1" fmla="*/ 381000 w 381000"/>
                <a:gd name="connsiteY1" fmla="*/ 2274690 h 2274690"/>
                <a:gd name="connsiteX2" fmla="*/ 0 w 381000"/>
                <a:gd name="connsiteY2" fmla="*/ 2274690 h 2274690"/>
                <a:gd name="connsiteX3" fmla="*/ 0 w 381000"/>
                <a:gd name="connsiteY3" fmla="*/ 274139 h 2274690"/>
                <a:gd name="connsiteX4" fmla="*/ 381000 w 381000"/>
                <a:gd name="connsiteY4" fmla="*/ 0 h 2274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2274690">
                  <a:moveTo>
                    <a:pt x="381000" y="0"/>
                  </a:moveTo>
                  <a:lnTo>
                    <a:pt x="381000" y="2274690"/>
                  </a:lnTo>
                  <a:lnTo>
                    <a:pt x="0" y="2274690"/>
                  </a:lnTo>
                  <a:lnTo>
                    <a:pt x="0" y="274139"/>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27" name="Freeform: Shape 28">
              <a:extLst>
                <a:ext uri="{FF2B5EF4-FFF2-40B4-BE49-F238E27FC236}">
                  <a16:creationId xmlns:a16="http://schemas.microsoft.com/office/drawing/2014/main" id="{31B54147-D815-444C-86DA-1064BB180ED8}"/>
                </a:ext>
              </a:extLst>
            </p:cNvPr>
            <p:cNvSpPr/>
            <p:nvPr userDrawn="1"/>
          </p:nvSpPr>
          <p:spPr>
            <a:xfrm>
              <a:off x="7439040" y="1624448"/>
              <a:ext cx="381000" cy="1666277"/>
            </a:xfrm>
            <a:custGeom>
              <a:avLst/>
              <a:gdLst>
                <a:gd name="connsiteX0" fmla="*/ 381000 w 381000"/>
                <a:gd name="connsiteY0" fmla="*/ 0 h 1666277"/>
                <a:gd name="connsiteX1" fmla="*/ 381000 w 381000"/>
                <a:gd name="connsiteY1" fmla="*/ 1666277 h 1666277"/>
                <a:gd name="connsiteX2" fmla="*/ 0 w 381000"/>
                <a:gd name="connsiteY2" fmla="*/ 1666277 h 1666277"/>
                <a:gd name="connsiteX3" fmla="*/ 0 w 381000"/>
                <a:gd name="connsiteY3" fmla="*/ 274140 h 1666277"/>
                <a:gd name="connsiteX4" fmla="*/ 381000 w 381000"/>
                <a:gd name="connsiteY4" fmla="*/ 0 h 1666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666277">
                  <a:moveTo>
                    <a:pt x="381000" y="0"/>
                  </a:moveTo>
                  <a:lnTo>
                    <a:pt x="381000" y="1666277"/>
                  </a:lnTo>
                  <a:lnTo>
                    <a:pt x="0" y="1666277"/>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28" name="Freeform: Shape 29">
              <a:extLst>
                <a:ext uri="{FF2B5EF4-FFF2-40B4-BE49-F238E27FC236}">
                  <a16:creationId xmlns:a16="http://schemas.microsoft.com/office/drawing/2014/main" id="{5722EE10-071D-B84F-8A11-A4F8DE65EBAD}"/>
                </a:ext>
              </a:extLst>
            </p:cNvPr>
            <p:cNvSpPr/>
            <p:nvPr userDrawn="1"/>
          </p:nvSpPr>
          <p:spPr>
            <a:xfrm>
              <a:off x="6624660" y="2210416"/>
              <a:ext cx="381000" cy="1080309"/>
            </a:xfrm>
            <a:custGeom>
              <a:avLst/>
              <a:gdLst>
                <a:gd name="connsiteX0" fmla="*/ 381000 w 381000"/>
                <a:gd name="connsiteY0" fmla="*/ 0 h 1080309"/>
                <a:gd name="connsiteX1" fmla="*/ 381000 w 381000"/>
                <a:gd name="connsiteY1" fmla="*/ 1080309 h 1080309"/>
                <a:gd name="connsiteX2" fmla="*/ 0 w 381000"/>
                <a:gd name="connsiteY2" fmla="*/ 1080309 h 1080309"/>
                <a:gd name="connsiteX3" fmla="*/ 0 w 381000"/>
                <a:gd name="connsiteY3" fmla="*/ 274140 h 1080309"/>
                <a:gd name="connsiteX4" fmla="*/ 381000 w 381000"/>
                <a:gd name="connsiteY4" fmla="*/ 0 h 108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080309">
                  <a:moveTo>
                    <a:pt x="381000" y="0"/>
                  </a:moveTo>
                  <a:lnTo>
                    <a:pt x="381000" y="1080309"/>
                  </a:lnTo>
                  <a:lnTo>
                    <a:pt x="0" y="1080309"/>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grpSp>
      <p:pic>
        <p:nvPicPr>
          <p:cNvPr id="14" name="Graphic 13">
            <a:extLst>
              <a:ext uri="{FF2B5EF4-FFF2-40B4-BE49-F238E27FC236}">
                <a16:creationId xmlns:a16="http://schemas.microsoft.com/office/drawing/2014/main" id="{6DC81C8A-287C-704B-B0E5-C621FFA839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6201" y="40740"/>
            <a:ext cx="1295398" cy="635923"/>
          </a:xfrm>
          <a:prstGeom prst="rect">
            <a:avLst/>
          </a:prstGeom>
        </p:spPr>
      </p:pic>
      <p:sp>
        <p:nvSpPr>
          <p:cNvPr id="13" name="Title 1">
            <a:extLst>
              <a:ext uri="{FF2B5EF4-FFF2-40B4-BE49-F238E27FC236}">
                <a16:creationId xmlns:a16="http://schemas.microsoft.com/office/drawing/2014/main" id="{5F21AB15-4413-DC06-4F15-FD83D91A16A9}"/>
              </a:ext>
            </a:extLst>
          </p:cNvPr>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sp>
        <p:nvSpPr>
          <p:cNvPr id="15" name="Content Placeholder 2">
            <a:extLst>
              <a:ext uri="{FF2B5EF4-FFF2-40B4-BE49-F238E27FC236}">
                <a16:creationId xmlns:a16="http://schemas.microsoft.com/office/drawing/2014/main" id="{4DE74C8B-B618-4A30-B7C2-400965DABA07}"/>
              </a:ext>
            </a:extLst>
          </p:cNvPr>
          <p:cNvSpPr>
            <a:spLocks noGrp="1"/>
          </p:cNvSpPr>
          <p:nvPr>
            <p:ph idx="13"/>
          </p:nvPr>
        </p:nvSpPr>
        <p:spPr>
          <a:xfrm>
            <a:off x="5257800" y="676662"/>
            <a:ext cx="6370320" cy="5724138"/>
          </a:xfrm>
        </p:spPr>
        <p:txBody>
          <a:bodyPr/>
          <a:lstStyle>
            <a:lvl1pPr>
              <a:lnSpc>
                <a:spcPct val="90000"/>
              </a:lnSpc>
              <a:defRPr sz="2800"/>
            </a:lvl1pPr>
            <a:lvl2pPr marL="569913" indent="-225425">
              <a:lnSpc>
                <a:spcPct val="90000"/>
              </a:lnSpc>
              <a:buFont typeface="Calibri" panose="020F0502020204030204" pitchFamily="34" charset="0"/>
              <a:buChar char="–"/>
              <a:defRPr sz="2600"/>
            </a:lvl2pPr>
            <a:lvl3pPr marL="914400" indent="-225425">
              <a:lnSpc>
                <a:spcPct val="90000"/>
              </a:lnSpc>
              <a:buFont typeface="Calibri" panose="020F0502020204030204" pitchFamily="34" charset="0"/>
              <a:buChar char="»"/>
              <a:tabLst/>
              <a:defRPr sz="2400"/>
            </a:lvl3pPr>
            <a:lvl4pPr marL="1258888" indent="-231775">
              <a:lnSpc>
                <a:spcPct val="90000"/>
              </a:lnSpc>
              <a:buFont typeface="Arial" panose="020B0604020202020204" pitchFamily="34" charset="0"/>
              <a:buChar char="•"/>
              <a:defRPr sz="2200"/>
            </a:lvl4pPr>
            <a:lvl5pPr marL="1603375" indent="-231775">
              <a:lnSpc>
                <a:spcPct val="90000"/>
              </a:lnSpc>
              <a:buFont typeface="Calibri" panose="020F0502020204030204" pitchFamily="34" charset="0"/>
              <a:buChar cha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4">
            <a:extLst>
              <a:ext uri="{FF2B5EF4-FFF2-40B4-BE49-F238E27FC236}">
                <a16:creationId xmlns:a16="http://schemas.microsoft.com/office/drawing/2014/main" id="{61173D6B-0413-2F21-155E-68AF064B1D07}"/>
              </a:ext>
            </a:extLst>
          </p:cNvPr>
          <p:cNvSpPr>
            <a:spLocks noGrp="1"/>
          </p:cNvSpPr>
          <p:nvPr>
            <p:ph type="sldNum" sz="quarter" idx="15"/>
          </p:nvPr>
        </p:nvSpPr>
        <p:spPr>
          <a:xfrm>
            <a:off x="208127" y="6612575"/>
            <a:ext cx="303279" cy="204685"/>
          </a:xfrm>
        </p:spPr>
        <p:txBody>
          <a:bodyPr/>
          <a:lstStyle>
            <a:lvl1pPr>
              <a:defRPr>
                <a:solidFill>
                  <a:srgbClr val="929292"/>
                </a:solidFill>
              </a:defRPr>
            </a:lvl1pPr>
          </a:lstStyle>
          <a:p>
            <a:fld id="{7FE2BEB5-2653-6044-B03D-162392F9D4CA}" type="slidenum">
              <a:rPr lang="en-US" smtClean="0"/>
              <a:pPr/>
              <a:t>‹#›</a:t>
            </a:fld>
            <a:endParaRPr lang="en-US"/>
          </a:p>
        </p:txBody>
      </p:sp>
      <p:sp>
        <p:nvSpPr>
          <p:cNvPr id="7" name="Footer Placeholder 16">
            <a:extLst>
              <a:ext uri="{FF2B5EF4-FFF2-40B4-BE49-F238E27FC236}">
                <a16:creationId xmlns:a16="http://schemas.microsoft.com/office/drawing/2014/main" id="{EE5F4CE7-DDC6-B855-CF64-FC0781C7E270}"/>
              </a:ext>
            </a:extLst>
          </p:cNvPr>
          <p:cNvSpPr>
            <a:spLocks noGrp="1"/>
          </p:cNvSpPr>
          <p:nvPr>
            <p:ph type="ftr" sz="quarter" idx="17"/>
          </p:nvPr>
        </p:nvSpPr>
        <p:spPr>
          <a:xfrm>
            <a:off x="533400" y="6612575"/>
            <a:ext cx="4114800" cy="204685"/>
          </a:xfrm>
        </p:spPr>
        <p:txBody>
          <a:bodyPr/>
          <a:lstStyle>
            <a:lvl1pPr>
              <a:defRPr>
                <a:solidFill>
                  <a:srgbClr val="929292"/>
                </a:solidFill>
              </a:defRPr>
            </a:lvl1pPr>
          </a:lstStyle>
          <a:p>
            <a:r>
              <a:rPr lang="en-US"/>
              <a:t>© 2023 CommScope, Inc. All rights reserved. | </a:t>
            </a:r>
          </a:p>
        </p:txBody>
      </p:sp>
    </p:spTree>
    <p:extLst>
      <p:ext uri="{BB962C8B-B14F-4D97-AF65-F5344CB8AC3E}">
        <p14:creationId xmlns:p14="http://schemas.microsoft.com/office/powerpoint/2010/main" val="375810561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Half Page Title_text_2 colum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284CFB-69B7-424A-BA12-58B8B930CE66}"/>
              </a:ext>
            </a:extLst>
          </p:cNvPr>
          <p:cNvSpPr/>
          <p:nvPr userDrawn="1"/>
        </p:nvSpPr>
        <p:spPr>
          <a:xfrm>
            <a:off x="-8093" y="0"/>
            <a:ext cx="12200093" cy="6858000"/>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11" name="Title 1">
            <a:extLst>
              <a:ext uri="{FF2B5EF4-FFF2-40B4-BE49-F238E27FC236}">
                <a16:creationId xmlns:a16="http://schemas.microsoft.com/office/drawing/2014/main" id="{D1F79C4E-A85C-A241-B242-B83266B6B75E}"/>
              </a:ext>
            </a:extLst>
          </p:cNvPr>
          <p:cNvSpPr>
            <a:spLocks noGrp="1"/>
          </p:cNvSpPr>
          <p:nvPr>
            <p:ph type="title"/>
          </p:nvPr>
        </p:nvSpPr>
        <p:spPr>
          <a:xfrm>
            <a:off x="609211" y="1219200"/>
            <a:ext cx="3335363" cy="1325088"/>
          </a:xfrm>
        </p:spPr>
        <p:txBody>
          <a:bodyPr anchor="t" anchorCtr="0">
            <a:normAutofit/>
          </a:bodyPr>
          <a:lstStyle>
            <a:lvl1pPr>
              <a:defRPr sz="3600">
                <a:solidFill>
                  <a:schemeClr val="bg1"/>
                </a:solidFill>
              </a:defRPr>
            </a:lvl1pPr>
          </a:lstStyle>
          <a:p>
            <a:r>
              <a:rPr lang="en-US"/>
              <a:t>Click to edit Master title style</a:t>
            </a:r>
          </a:p>
        </p:txBody>
      </p:sp>
      <p:cxnSp>
        <p:nvCxnSpPr>
          <p:cNvPr id="15" name="Straight Connector 14">
            <a:extLst>
              <a:ext uri="{FF2B5EF4-FFF2-40B4-BE49-F238E27FC236}">
                <a16:creationId xmlns:a16="http://schemas.microsoft.com/office/drawing/2014/main" id="{480A04AD-863F-7442-A4D9-52F0CAFD1587}"/>
              </a:ext>
            </a:extLst>
          </p:cNvPr>
          <p:cNvCxnSpPr>
            <a:cxnSpLocks/>
          </p:cNvCxnSpPr>
          <p:nvPr userDrawn="1"/>
        </p:nvCxnSpPr>
        <p:spPr>
          <a:xfrm flipV="1">
            <a:off x="4498847" y="0"/>
            <a:ext cx="0" cy="685800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20FEF5B0-EBAD-314C-AC3B-C8D4BD579C5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6201" y="40740"/>
            <a:ext cx="1295398" cy="635923"/>
          </a:xfrm>
          <a:prstGeom prst="rect">
            <a:avLst/>
          </a:prstGeom>
        </p:spPr>
      </p:pic>
      <p:sp>
        <p:nvSpPr>
          <p:cNvPr id="14" name="Content Placeholder 2">
            <a:extLst>
              <a:ext uri="{FF2B5EF4-FFF2-40B4-BE49-F238E27FC236}">
                <a16:creationId xmlns:a16="http://schemas.microsoft.com/office/drawing/2014/main" id="{BF4541A8-5CB0-A8A2-33D2-3BF7C263E200}"/>
              </a:ext>
            </a:extLst>
          </p:cNvPr>
          <p:cNvSpPr>
            <a:spLocks noGrp="1"/>
          </p:cNvSpPr>
          <p:nvPr>
            <p:ph sz="half" idx="18" hasCustomPrompt="1"/>
          </p:nvPr>
        </p:nvSpPr>
        <p:spPr>
          <a:xfrm>
            <a:off x="583096" y="2887913"/>
            <a:ext cx="3361481" cy="3436688"/>
          </a:xfrm>
        </p:spPr>
        <p:txBody>
          <a:bodyPr/>
          <a:lstStyle>
            <a:lvl1pPr marL="0" indent="0">
              <a:lnSpc>
                <a:spcPct val="90000"/>
              </a:lnSpc>
              <a:buNone/>
              <a:defRPr sz="2800"/>
            </a:lvl1pPr>
            <a:lvl2pPr>
              <a:lnSpc>
                <a:spcPct val="90000"/>
              </a:lnSpc>
              <a:defRPr sz="2800"/>
            </a:lvl2pPr>
            <a:lvl3pPr>
              <a:lnSpc>
                <a:spcPct val="90000"/>
              </a:lnSpc>
              <a:defRPr sz="2600"/>
            </a:lvl3pPr>
            <a:lvl4pPr>
              <a:lnSpc>
                <a:spcPct val="90000"/>
              </a:lnSpc>
              <a:defRPr sz="2400"/>
            </a:lvl4pPr>
            <a:lvl5pPr>
              <a:lnSpc>
                <a:spcPct val="90000"/>
              </a:lnSpc>
              <a:defRPr sz="2000"/>
            </a:lvl5pPr>
          </a:lstStyle>
          <a:p>
            <a:pPr lvl="0"/>
            <a:r>
              <a:rPr lang="en-US"/>
              <a:t>Edit Master text styles</a:t>
            </a:r>
          </a:p>
        </p:txBody>
      </p:sp>
      <p:sp>
        <p:nvSpPr>
          <p:cNvPr id="13" name="Content Placeholder 2">
            <a:extLst>
              <a:ext uri="{FF2B5EF4-FFF2-40B4-BE49-F238E27FC236}">
                <a16:creationId xmlns:a16="http://schemas.microsoft.com/office/drawing/2014/main" id="{4DCF1F07-F2C0-414F-9240-034A9D0D6B6F}"/>
              </a:ext>
            </a:extLst>
          </p:cNvPr>
          <p:cNvSpPr>
            <a:spLocks noGrp="1"/>
          </p:cNvSpPr>
          <p:nvPr>
            <p:ph idx="13"/>
          </p:nvPr>
        </p:nvSpPr>
        <p:spPr>
          <a:xfrm>
            <a:off x="5257800" y="676661"/>
            <a:ext cx="6370320" cy="5647939"/>
          </a:xfrm>
        </p:spPr>
        <p:txBody>
          <a:bodyPr/>
          <a:lstStyle>
            <a:lvl1pPr>
              <a:lnSpc>
                <a:spcPct val="90000"/>
              </a:lnSpc>
              <a:defRPr sz="2800"/>
            </a:lvl1pPr>
            <a:lvl2pPr marL="569913" indent="-225425">
              <a:lnSpc>
                <a:spcPct val="90000"/>
              </a:lnSpc>
              <a:buFont typeface="Calibri" panose="020F0502020204030204" pitchFamily="34" charset="0"/>
              <a:buChar char="–"/>
              <a:defRPr sz="2600"/>
            </a:lvl2pPr>
            <a:lvl3pPr marL="914400" indent="-225425">
              <a:lnSpc>
                <a:spcPct val="90000"/>
              </a:lnSpc>
              <a:buFont typeface="Calibri" panose="020F0502020204030204" pitchFamily="34" charset="0"/>
              <a:buChar char="»"/>
              <a:tabLst/>
              <a:defRPr sz="2400"/>
            </a:lvl3pPr>
            <a:lvl4pPr marL="1258888" indent="-231775">
              <a:lnSpc>
                <a:spcPct val="90000"/>
              </a:lnSpc>
              <a:buFont typeface="Arial" panose="020B0604020202020204" pitchFamily="34" charset="0"/>
              <a:buChar char="•"/>
              <a:defRPr sz="2200"/>
            </a:lvl4pPr>
            <a:lvl5pPr marL="1603375" indent="-231775">
              <a:lnSpc>
                <a:spcPct val="90000"/>
              </a:lnSpc>
              <a:buFont typeface="Calibri" panose="020F0502020204030204" pitchFamily="34" charset="0"/>
              <a:buChar cha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4">
            <a:extLst>
              <a:ext uri="{FF2B5EF4-FFF2-40B4-BE49-F238E27FC236}">
                <a16:creationId xmlns:a16="http://schemas.microsoft.com/office/drawing/2014/main" id="{7F685409-2CB3-756B-B776-F9AE1FB1C859}"/>
              </a:ext>
            </a:extLst>
          </p:cNvPr>
          <p:cNvSpPr>
            <a:spLocks noGrp="1"/>
          </p:cNvSpPr>
          <p:nvPr>
            <p:ph type="sldNum" sz="quarter" idx="15"/>
          </p:nvPr>
        </p:nvSpPr>
        <p:spPr>
          <a:xfrm>
            <a:off x="208127" y="6612575"/>
            <a:ext cx="303279" cy="204685"/>
          </a:xfrm>
        </p:spPr>
        <p:txBody>
          <a:bodyPr/>
          <a:lstStyle>
            <a:lvl1pPr>
              <a:defRPr>
                <a:solidFill>
                  <a:srgbClr val="929292"/>
                </a:solidFill>
              </a:defRPr>
            </a:lvl1pPr>
          </a:lstStyle>
          <a:p>
            <a:fld id="{7FE2BEB5-2653-6044-B03D-162392F9D4CA}" type="slidenum">
              <a:rPr lang="en-US" smtClean="0"/>
              <a:pPr/>
              <a:t>‹#›</a:t>
            </a:fld>
            <a:endParaRPr lang="en-US"/>
          </a:p>
        </p:txBody>
      </p:sp>
      <p:sp>
        <p:nvSpPr>
          <p:cNvPr id="5" name="Footer Placeholder 16">
            <a:extLst>
              <a:ext uri="{FF2B5EF4-FFF2-40B4-BE49-F238E27FC236}">
                <a16:creationId xmlns:a16="http://schemas.microsoft.com/office/drawing/2014/main" id="{1C80B228-27B9-C278-2DB5-ABFE43C7A4F5}"/>
              </a:ext>
            </a:extLst>
          </p:cNvPr>
          <p:cNvSpPr>
            <a:spLocks noGrp="1"/>
          </p:cNvSpPr>
          <p:nvPr>
            <p:ph type="ftr" sz="quarter" idx="17"/>
          </p:nvPr>
        </p:nvSpPr>
        <p:spPr>
          <a:xfrm>
            <a:off x="533400" y="6612575"/>
            <a:ext cx="4114800" cy="204685"/>
          </a:xfrm>
        </p:spPr>
        <p:txBody>
          <a:bodyPr/>
          <a:lstStyle>
            <a:lvl1pPr>
              <a:defRPr>
                <a:solidFill>
                  <a:srgbClr val="929292"/>
                </a:solidFill>
              </a:defRPr>
            </a:lvl1pPr>
          </a:lstStyle>
          <a:p>
            <a:r>
              <a:rPr lang="en-US"/>
              <a:t>© 2023 CommScope, Inc. All rights reserved. | </a:t>
            </a:r>
          </a:p>
        </p:txBody>
      </p:sp>
    </p:spTree>
    <p:extLst>
      <p:ext uri="{BB962C8B-B14F-4D97-AF65-F5344CB8AC3E}">
        <p14:creationId xmlns:p14="http://schemas.microsoft.com/office/powerpoint/2010/main" val="338537157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Half Page Title_char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C428159-E4E1-894F-9AB9-F47987754F49}"/>
              </a:ext>
            </a:extLst>
          </p:cNvPr>
          <p:cNvSpPr/>
          <p:nvPr userDrawn="1"/>
        </p:nvSpPr>
        <p:spPr>
          <a:xfrm>
            <a:off x="-8093" y="0"/>
            <a:ext cx="12200093" cy="6858000"/>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cxnSp>
        <p:nvCxnSpPr>
          <p:cNvPr id="13" name="Straight Connector 12">
            <a:extLst>
              <a:ext uri="{FF2B5EF4-FFF2-40B4-BE49-F238E27FC236}">
                <a16:creationId xmlns:a16="http://schemas.microsoft.com/office/drawing/2014/main" id="{6C533C3C-08B2-E14D-BAAC-7FCDB5A0B3A0}"/>
              </a:ext>
            </a:extLst>
          </p:cNvPr>
          <p:cNvCxnSpPr>
            <a:cxnSpLocks/>
          </p:cNvCxnSpPr>
          <p:nvPr userDrawn="1"/>
        </p:nvCxnSpPr>
        <p:spPr>
          <a:xfrm flipV="1">
            <a:off x="4498847" y="0"/>
            <a:ext cx="0" cy="685800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Chart Placeholder 5">
            <a:extLst>
              <a:ext uri="{FF2B5EF4-FFF2-40B4-BE49-F238E27FC236}">
                <a16:creationId xmlns:a16="http://schemas.microsoft.com/office/drawing/2014/main" id="{267EB759-3B3E-FC4D-A9A4-8BFE05245F93}"/>
              </a:ext>
            </a:extLst>
          </p:cNvPr>
          <p:cNvSpPr>
            <a:spLocks noGrp="1"/>
          </p:cNvSpPr>
          <p:nvPr>
            <p:ph type="chart" sz="quarter" idx="10"/>
          </p:nvPr>
        </p:nvSpPr>
        <p:spPr>
          <a:xfrm>
            <a:off x="4829927" y="676662"/>
            <a:ext cx="6981074" cy="5800337"/>
          </a:xfrm>
          <a:prstGeom prst="rect">
            <a:avLst/>
          </a:prstGeom>
        </p:spPr>
        <p:txBody>
          <a:bodyPr anchor="ctr" anchorCtr="0"/>
          <a:lstStyle>
            <a:lvl1pPr marL="0" indent="0" algn="ctr">
              <a:buNone/>
              <a:defRPr/>
            </a:lvl1pPr>
          </a:lstStyle>
          <a:p>
            <a:endParaRPr lang="en-US"/>
          </a:p>
        </p:txBody>
      </p:sp>
      <p:sp>
        <p:nvSpPr>
          <p:cNvPr id="2" name="Title 1"/>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pic>
        <p:nvPicPr>
          <p:cNvPr id="10" name="Graphic 9">
            <a:extLst>
              <a:ext uri="{FF2B5EF4-FFF2-40B4-BE49-F238E27FC236}">
                <a16:creationId xmlns:a16="http://schemas.microsoft.com/office/drawing/2014/main" id="{E6A6E8DF-EC9E-3844-99BF-DC44130FAC5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6201" y="40740"/>
            <a:ext cx="1295398" cy="635923"/>
          </a:xfrm>
          <a:prstGeom prst="rect">
            <a:avLst/>
          </a:prstGeom>
        </p:spPr>
      </p:pic>
      <p:sp>
        <p:nvSpPr>
          <p:cNvPr id="9" name="Slide Number Placeholder 4">
            <a:extLst>
              <a:ext uri="{FF2B5EF4-FFF2-40B4-BE49-F238E27FC236}">
                <a16:creationId xmlns:a16="http://schemas.microsoft.com/office/drawing/2014/main" id="{5F88B209-F47C-1E9E-8174-07B7D603171C}"/>
              </a:ext>
            </a:extLst>
          </p:cNvPr>
          <p:cNvSpPr>
            <a:spLocks noGrp="1"/>
          </p:cNvSpPr>
          <p:nvPr>
            <p:ph type="sldNum" sz="quarter" idx="4"/>
          </p:nvPr>
        </p:nvSpPr>
        <p:spPr>
          <a:xfrm>
            <a:off x="208127" y="6612575"/>
            <a:ext cx="303279" cy="204685"/>
          </a:xfrm>
          <a:prstGeom prst="rect">
            <a:avLst/>
          </a:prstGeom>
        </p:spPr>
        <p:txBody>
          <a:bodyPr vert="horz" lIns="0" tIns="36576" rIns="54864" bIns="45720" rtlCol="0" anchor="ctr"/>
          <a:lstStyle>
            <a:lvl1pPr algn="r">
              <a:defRPr sz="700">
                <a:solidFill>
                  <a:schemeClr val="tx1">
                    <a:tint val="75000"/>
                  </a:schemeClr>
                </a:solidFill>
              </a:defRPr>
            </a:lvl1pPr>
          </a:lstStyle>
          <a:p>
            <a:fld id="{7FE2BEB5-2653-6044-B03D-162392F9D4CA}" type="slidenum">
              <a:rPr lang="en-US" smtClean="0"/>
              <a:pPr/>
              <a:t>‹#›</a:t>
            </a:fld>
            <a:endParaRPr lang="en-US"/>
          </a:p>
        </p:txBody>
      </p:sp>
      <p:cxnSp>
        <p:nvCxnSpPr>
          <p:cNvPr id="11" name="Straight Connector 10">
            <a:extLst>
              <a:ext uri="{FF2B5EF4-FFF2-40B4-BE49-F238E27FC236}">
                <a16:creationId xmlns:a16="http://schemas.microsoft.com/office/drawing/2014/main" id="{FE9C17C7-7419-249D-6800-9A1D86E901DA}"/>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
        <p:nvSpPr>
          <p:cNvPr id="14" name="Footer Placeholder 12">
            <a:extLst>
              <a:ext uri="{FF2B5EF4-FFF2-40B4-BE49-F238E27FC236}">
                <a16:creationId xmlns:a16="http://schemas.microsoft.com/office/drawing/2014/main" id="{AA4B8401-6693-F128-C597-CD47F724DBD1}"/>
              </a:ext>
            </a:extLst>
          </p:cNvPr>
          <p:cNvSpPr>
            <a:spLocks noGrp="1"/>
          </p:cNvSpPr>
          <p:nvPr>
            <p:ph type="ftr" sz="quarter" idx="3"/>
          </p:nvPr>
        </p:nvSpPr>
        <p:spPr>
          <a:xfrm>
            <a:off x="533400" y="6612575"/>
            <a:ext cx="4114800" cy="204685"/>
          </a:xfrm>
          <a:prstGeom prst="rect">
            <a:avLst/>
          </a:prstGeom>
        </p:spPr>
        <p:txBody>
          <a:bodyPr vert="horz" lIns="91440" tIns="45720" rIns="91440" bIns="45720" rtlCol="0" anchor="ctr"/>
          <a:lstStyle>
            <a:lvl1pPr algn="l">
              <a:defRPr sz="700">
                <a:solidFill>
                  <a:schemeClr val="tx1">
                    <a:tint val="75000"/>
                  </a:schemeClr>
                </a:solidFill>
              </a:defRPr>
            </a:lvl1pPr>
          </a:lstStyle>
          <a:p>
            <a:r>
              <a:rPr lang="en-US"/>
              <a:t>© 2023 CommScope, Inc. All rights reserved. | </a:t>
            </a:r>
          </a:p>
        </p:txBody>
      </p:sp>
    </p:spTree>
    <p:extLst>
      <p:ext uri="{BB962C8B-B14F-4D97-AF65-F5344CB8AC3E}">
        <p14:creationId xmlns:p14="http://schemas.microsoft.com/office/powerpoint/2010/main" val="380499538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Half Page Title_chart with bar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99CFC2A-2C00-6146-B22B-966DBDB3AC6F}"/>
              </a:ext>
            </a:extLst>
          </p:cNvPr>
          <p:cNvSpPr/>
          <p:nvPr userDrawn="1"/>
        </p:nvSpPr>
        <p:spPr>
          <a:xfrm>
            <a:off x="-8093" y="0"/>
            <a:ext cx="12200093" cy="6858000"/>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cxnSp>
        <p:nvCxnSpPr>
          <p:cNvPr id="15" name="Straight Connector 14">
            <a:extLst>
              <a:ext uri="{FF2B5EF4-FFF2-40B4-BE49-F238E27FC236}">
                <a16:creationId xmlns:a16="http://schemas.microsoft.com/office/drawing/2014/main" id="{A0B60F47-1256-4D45-8643-9F6C995A9CBA}"/>
              </a:ext>
            </a:extLst>
          </p:cNvPr>
          <p:cNvCxnSpPr>
            <a:cxnSpLocks/>
          </p:cNvCxnSpPr>
          <p:nvPr userDrawn="1"/>
        </p:nvCxnSpPr>
        <p:spPr>
          <a:xfrm flipV="1">
            <a:off x="4498847" y="0"/>
            <a:ext cx="0" cy="685800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6D22710E-377A-C246-8D00-5BE59A53C415}"/>
              </a:ext>
            </a:extLst>
          </p:cNvPr>
          <p:cNvGrpSpPr/>
          <p:nvPr userDrawn="1"/>
        </p:nvGrpSpPr>
        <p:grpSpPr>
          <a:xfrm>
            <a:off x="-8094" y="1828697"/>
            <a:ext cx="4512513" cy="5029303"/>
            <a:chOff x="6624660" y="1016034"/>
            <a:chExt cx="2040954" cy="2274691"/>
          </a:xfrm>
          <a:gradFill flip="none" rotWithShape="1">
            <a:gsLst>
              <a:gs pos="0">
                <a:srgbClr val="F7A027">
                  <a:alpha val="0"/>
                </a:srgbClr>
              </a:gs>
              <a:gs pos="100000">
                <a:srgbClr val="EE7203">
                  <a:alpha val="14992"/>
                </a:srgbClr>
              </a:gs>
            </a:gsLst>
            <a:lin ang="5400000" scaled="1"/>
            <a:tileRect/>
          </a:gradFill>
        </p:grpSpPr>
        <p:sp>
          <p:nvSpPr>
            <p:cNvPr id="30" name="Freeform: Shape 27">
              <a:extLst>
                <a:ext uri="{FF2B5EF4-FFF2-40B4-BE49-F238E27FC236}">
                  <a16:creationId xmlns:a16="http://schemas.microsoft.com/office/drawing/2014/main" id="{0DD2A1E3-C1D4-B841-BF95-CBE24C95460E}"/>
                </a:ext>
              </a:extLst>
            </p:cNvPr>
            <p:cNvSpPr/>
            <p:nvPr userDrawn="1"/>
          </p:nvSpPr>
          <p:spPr>
            <a:xfrm>
              <a:off x="8284614" y="1016034"/>
              <a:ext cx="381000" cy="2274690"/>
            </a:xfrm>
            <a:custGeom>
              <a:avLst/>
              <a:gdLst>
                <a:gd name="connsiteX0" fmla="*/ 381000 w 381000"/>
                <a:gd name="connsiteY0" fmla="*/ 0 h 2274690"/>
                <a:gd name="connsiteX1" fmla="*/ 381000 w 381000"/>
                <a:gd name="connsiteY1" fmla="*/ 2274690 h 2274690"/>
                <a:gd name="connsiteX2" fmla="*/ 0 w 381000"/>
                <a:gd name="connsiteY2" fmla="*/ 2274690 h 2274690"/>
                <a:gd name="connsiteX3" fmla="*/ 0 w 381000"/>
                <a:gd name="connsiteY3" fmla="*/ 274139 h 2274690"/>
                <a:gd name="connsiteX4" fmla="*/ 381000 w 381000"/>
                <a:gd name="connsiteY4" fmla="*/ 0 h 2274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2274690">
                  <a:moveTo>
                    <a:pt x="381000" y="0"/>
                  </a:moveTo>
                  <a:lnTo>
                    <a:pt x="381000" y="2274690"/>
                  </a:lnTo>
                  <a:lnTo>
                    <a:pt x="0" y="2274690"/>
                  </a:lnTo>
                  <a:lnTo>
                    <a:pt x="0" y="274139"/>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31" name="Freeform: Shape 28">
              <a:extLst>
                <a:ext uri="{FF2B5EF4-FFF2-40B4-BE49-F238E27FC236}">
                  <a16:creationId xmlns:a16="http://schemas.microsoft.com/office/drawing/2014/main" id="{8D988191-FF10-6442-8750-FE564AD9A995}"/>
                </a:ext>
              </a:extLst>
            </p:cNvPr>
            <p:cNvSpPr/>
            <p:nvPr userDrawn="1"/>
          </p:nvSpPr>
          <p:spPr>
            <a:xfrm>
              <a:off x="7439040" y="1624448"/>
              <a:ext cx="381000" cy="1666277"/>
            </a:xfrm>
            <a:custGeom>
              <a:avLst/>
              <a:gdLst>
                <a:gd name="connsiteX0" fmla="*/ 381000 w 381000"/>
                <a:gd name="connsiteY0" fmla="*/ 0 h 1666277"/>
                <a:gd name="connsiteX1" fmla="*/ 381000 w 381000"/>
                <a:gd name="connsiteY1" fmla="*/ 1666277 h 1666277"/>
                <a:gd name="connsiteX2" fmla="*/ 0 w 381000"/>
                <a:gd name="connsiteY2" fmla="*/ 1666277 h 1666277"/>
                <a:gd name="connsiteX3" fmla="*/ 0 w 381000"/>
                <a:gd name="connsiteY3" fmla="*/ 274140 h 1666277"/>
                <a:gd name="connsiteX4" fmla="*/ 381000 w 381000"/>
                <a:gd name="connsiteY4" fmla="*/ 0 h 1666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666277">
                  <a:moveTo>
                    <a:pt x="381000" y="0"/>
                  </a:moveTo>
                  <a:lnTo>
                    <a:pt x="381000" y="1666277"/>
                  </a:lnTo>
                  <a:lnTo>
                    <a:pt x="0" y="1666277"/>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32" name="Freeform: Shape 29">
              <a:extLst>
                <a:ext uri="{FF2B5EF4-FFF2-40B4-BE49-F238E27FC236}">
                  <a16:creationId xmlns:a16="http://schemas.microsoft.com/office/drawing/2014/main" id="{EA5C42E9-CE71-3947-849B-5A35F004AAD1}"/>
                </a:ext>
              </a:extLst>
            </p:cNvPr>
            <p:cNvSpPr/>
            <p:nvPr userDrawn="1"/>
          </p:nvSpPr>
          <p:spPr>
            <a:xfrm>
              <a:off x="6624660" y="2210416"/>
              <a:ext cx="381000" cy="1080309"/>
            </a:xfrm>
            <a:custGeom>
              <a:avLst/>
              <a:gdLst>
                <a:gd name="connsiteX0" fmla="*/ 381000 w 381000"/>
                <a:gd name="connsiteY0" fmla="*/ 0 h 1080309"/>
                <a:gd name="connsiteX1" fmla="*/ 381000 w 381000"/>
                <a:gd name="connsiteY1" fmla="*/ 1080309 h 1080309"/>
                <a:gd name="connsiteX2" fmla="*/ 0 w 381000"/>
                <a:gd name="connsiteY2" fmla="*/ 1080309 h 1080309"/>
                <a:gd name="connsiteX3" fmla="*/ 0 w 381000"/>
                <a:gd name="connsiteY3" fmla="*/ 274140 h 1080309"/>
                <a:gd name="connsiteX4" fmla="*/ 381000 w 381000"/>
                <a:gd name="connsiteY4" fmla="*/ 0 h 108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080309">
                  <a:moveTo>
                    <a:pt x="381000" y="0"/>
                  </a:moveTo>
                  <a:lnTo>
                    <a:pt x="381000" y="1080309"/>
                  </a:lnTo>
                  <a:lnTo>
                    <a:pt x="0" y="1080309"/>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grpSp>
      <p:sp>
        <p:nvSpPr>
          <p:cNvPr id="10" name="Title 1">
            <a:extLst>
              <a:ext uri="{FF2B5EF4-FFF2-40B4-BE49-F238E27FC236}">
                <a16:creationId xmlns:a16="http://schemas.microsoft.com/office/drawing/2014/main" id="{6F1DE2F3-5061-C94C-9B3A-B5E21A4B1F1C}"/>
              </a:ext>
            </a:extLst>
          </p:cNvPr>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pic>
        <p:nvPicPr>
          <p:cNvPr id="13" name="Graphic 12">
            <a:extLst>
              <a:ext uri="{FF2B5EF4-FFF2-40B4-BE49-F238E27FC236}">
                <a16:creationId xmlns:a16="http://schemas.microsoft.com/office/drawing/2014/main" id="{AA062298-90E2-2741-A3CF-4FE800DB123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6201" y="40740"/>
            <a:ext cx="1295398" cy="635923"/>
          </a:xfrm>
          <a:prstGeom prst="rect">
            <a:avLst/>
          </a:prstGeom>
        </p:spPr>
      </p:pic>
      <p:sp>
        <p:nvSpPr>
          <p:cNvPr id="16" name="Chart Placeholder 5">
            <a:extLst>
              <a:ext uri="{FF2B5EF4-FFF2-40B4-BE49-F238E27FC236}">
                <a16:creationId xmlns:a16="http://schemas.microsoft.com/office/drawing/2014/main" id="{4C54B5DF-6ADB-AD1B-D794-1638FA850006}"/>
              </a:ext>
            </a:extLst>
          </p:cNvPr>
          <p:cNvSpPr>
            <a:spLocks noGrp="1"/>
          </p:cNvSpPr>
          <p:nvPr>
            <p:ph type="chart" sz="quarter" idx="10"/>
          </p:nvPr>
        </p:nvSpPr>
        <p:spPr>
          <a:xfrm>
            <a:off x="4829927" y="676662"/>
            <a:ext cx="6981074" cy="5800337"/>
          </a:xfrm>
          <a:prstGeom prst="rect">
            <a:avLst/>
          </a:prstGeom>
        </p:spPr>
        <p:txBody>
          <a:bodyPr anchor="ctr" anchorCtr="0"/>
          <a:lstStyle>
            <a:lvl1pPr marL="0" indent="0" algn="ctr">
              <a:buNone/>
              <a:defRPr/>
            </a:lvl1pPr>
          </a:lstStyle>
          <a:p>
            <a:endParaRPr lang="en-US"/>
          </a:p>
        </p:txBody>
      </p:sp>
      <p:sp>
        <p:nvSpPr>
          <p:cNvPr id="7" name="Slide Number Placeholder 4">
            <a:extLst>
              <a:ext uri="{FF2B5EF4-FFF2-40B4-BE49-F238E27FC236}">
                <a16:creationId xmlns:a16="http://schemas.microsoft.com/office/drawing/2014/main" id="{2EED0748-B577-7269-8F61-001826B4C926}"/>
              </a:ext>
            </a:extLst>
          </p:cNvPr>
          <p:cNvSpPr>
            <a:spLocks noGrp="1"/>
          </p:cNvSpPr>
          <p:nvPr>
            <p:ph type="sldNum" sz="quarter" idx="4"/>
          </p:nvPr>
        </p:nvSpPr>
        <p:spPr>
          <a:xfrm>
            <a:off x="208127" y="6612575"/>
            <a:ext cx="303279" cy="204685"/>
          </a:xfrm>
          <a:prstGeom prst="rect">
            <a:avLst/>
          </a:prstGeom>
        </p:spPr>
        <p:txBody>
          <a:bodyPr vert="horz" lIns="0" tIns="36576" rIns="54864" bIns="45720" rtlCol="0" anchor="ctr"/>
          <a:lstStyle>
            <a:lvl1pPr algn="r">
              <a:defRPr sz="700">
                <a:solidFill>
                  <a:schemeClr val="tx1">
                    <a:tint val="75000"/>
                  </a:schemeClr>
                </a:solidFill>
              </a:defRPr>
            </a:lvl1pPr>
          </a:lstStyle>
          <a:p>
            <a:fld id="{7FE2BEB5-2653-6044-B03D-162392F9D4CA}" type="slidenum">
              <a:rPr lang="en-US" smtClean="0"/>
              <a:pPr/>
              <a:t>‹#›</a:t>
            </a:fld>
            <a:endParaRPr lang="en-US"/>
          </a:p>
        </p:txBody>
      </p:sp>
      <p:cxnSp>
        <p:nvCxnSpPr>
          <p:cNvPr id="8" name="Straight Connector 7">
            <a:extLst>
              <a:ext uri="{FF2B5EF4-FFF2-40B4-BE49-F238E27FC236}">
                <a16:creationId xmlns:a16="http://schemas.microsoft.com/office/drawing/2014/main" id="{DFE517F9-1529-1D5C-613C-15085354CF08}"/>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
        <p:nvSpPr>
          <p:cNvPr id="9" name="Footer Placeholder 12">
            <a:extLst>
              <a:ext uri="{FF2B5EF4-FFF2-40B4-BE49-F238E27FC236}">
                <a16:creationId xmlns:a16="http://schemas.microsoft.com/office/drawing/2014/main" id="{D209BFEC-DD0C-CDCD-C405-34E7A629EE99}"/>
              </a:ext>
            </a:extLst>
          </p:cNvPr>
          <p:cNvSpPr>
            <a:spLocks noGrp="1"/>
          </p:cNvSpPr>
          <p:nvPr>
            <p:ph type="ftr" sz="quarter" idx="3"/>
          </p:nvPr>
        </p:nvSpPr>
        <p:spPr>
          <a:xfrm>
            <a:off x="533400" y="6612575"/>
            <a:ext cx="4114800" cy="204685"/>
          </a:xfrm>
          <a:prstGeom prst="rect">
            <a:avLst/>
          </a:prstGeom>
        </p:spPr>
        <p:txBody>
          <a:bodyPr vert="horz" lIns="91440" tIns="45720" rIns="91440" bIns="45720" rtlCol="0" anchor="ctr"/>
          <a:lstStyle>
            <a:lvl1pPr algn="l">
              <a:defRPr sz="700">
                <a:solidFill>
                  <a:schemeClr val="tx1">
                    <a:tint val="75000"/>
                  </a:schemeClr>
                </a:solidFill>
              </a:defRPr>
            </a:lvl1pPr>
          </a:lstStyle>
          <a:p>
            <a:r>
              <a:rPr lang="en-US"/>
              <a:t>© 2023 CommScope, Inc. All rights reserved. | </a:t>
            </a:r>
          </a:p>
        </p:txBody>
      </p:sp>
    </p:spTree>
    <p:extLst>
      <p:ext uri="{BB962C8B-B14F-4D97-AF65-F5344CB8AC3E}">
        <p14:creationId xmlns:p14="http://schemas.microsoft.com/office/powerpoint/2010/main" val="123517289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Half Page Title_tab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C428159-E4E1-894F-9AB9-F47987754F49}"/>
              </a:ext>
            </a:extLst>
          </p:cNvPr>
          <p:cNvSpPr/>
          <p:nvPr userDrawn="1"/>
        </p:nvSpPr>
        <p:spPr>
          <a:xfrm>
            <a:off x="-8093" y="0"/>
            <a:ext cx="12200093" cy="6858000"/>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cxnSp>
        <p:nvCxnSpPr>
          <p:cNvPr id="13" name="Straight Connector 12">
            <a:extLst>
              <a:ext uri="{FF2B5EF4-FFF2-40B4-BE49-F238E27FC236}">
                <a16:creationId xmlns:a16="http://schemas.microsoft.com/office/drawing/2014/main" id="{6C533C3C-08B2-E14D-BAAC-7FCDB5A0B3A0}"/>
              </a:ext>
            </a:extLst>
          </p:cNvPr>
          <p:cNvCxnSpPr>
            <a:cxnSpLocks/>
          </p:cNvCxnSpPr>
          <p:nvPr userDrawn="1"/>
        </p:nvCxnSpPr>
        <p:spPr>
          <a:xfrm flipV="1">
            <a:off x="4498847" y="0"/>
            <a:ext cx="0" cy="685800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pic>
        <p:nvPicPr>
          <p:cNvPr id="10" name="Graphic 9">
            <a:extLst>
              <a:ext uri="{FF2B5EF4-FFF2-40B4-BE49-F238E27FC236}">
                <a16:creationId xmlns:a16="http://schemas.microsoft.com/office/drawing/2014/main" id="{E6A6E8DF-EC9E-3844-99BF-DC44130FAC5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6201" y="40740"/>
            <a:ext cx="1295398" cy="635923"/>
          </a:xfrm>
          <a:prstGeom prst="rect">
            <a:avLst/>
          </a:prstGeom>
        </p:spPr>
      </p:pic>
      <p:sp>
        <p:nvSpPr>
          <p:cNvPr id="9" name="Table Placeholder 6">
            <a:extLst>
              <a:ext uri="{FF2B5EF4-FFF2-40B4-BE49-F238E27FC236}">
                <a16:creationId xmlns:a16="http://schemas.microsoft.com/office/drawing/2014/main" id="{1BF52774-9258-17BA-874C-1A86928681C8}"/>
              </a:ext>
            </a:extLst>
          </p:cNvPr>
          <p:cNvSpPr>
            <a:spLocks noGrp="1"/>
          </p:cNvSpPr>
          <p:nvPr>
            <p:ph type="tbl" sz="quarter" idx="10"/>
          </p:nvPr>
        </p:nvSpPr>
        <p:spPr>
          <a:xfrm>
            <a:off x="5029200" y="676662"/>
            <a:ext cx="6598920" cy="5876537"/>
          </a:xfrm>
          <a:prstGeom prst="rect">
            <a:avLst/>
          </a:prstGeom>
        </p:spPr>
        <p:txBody>
          <a:bodyPr anchor="ctr" anchorCtr="0"/>
          <a:lstStyle>
            <a:lvl1pPr marL="0" indent="0" algn="ctr">
              <a:buNone/>
              <a:defRPr/>
            </a:lvl1pPr>
          </a:lstStyle>
          <a:p>
            <a:endParaRPr lang="en-US"/>
          </a:p>
        </p:txBody>
      </p:sp>
      <p:sp>
        <p:nvSpPr>
          <p:cNvPr id="8" name="Slide Number Placeholder 4">
            <a:extLst>
              <a:ext uri="{FF2B5EF4-FFF2-40B4-BE49-F238E27FC236}">
                <a16:creationId xmlns:a16="http://schemas.microsoft.com/office/drawing/2014/main" id="{0EBCA085-EA7E-A873-2A65-2E1996BF5FC5}"/>
              </a:ext>
            </a:extLst>
          </p:cNvPr>
          <p:cNvSpPr>
            <a:spLocks noGrp="1"/>
          </p:cNvSpPr>
          <p:nvPr>
            <p:ph type="sldNum" sz="quarter" idx="4"/>
          </p:nvPr>
        </p:nvSpPr>
        <p:spPr>
          <a:xfrm>
            <a:off x="208127" y="6612575"/>
            <a:ext cx="303279" cy="204685"/>
          </a:xfrm>
          <a:prstGeom prst="rect">
            <a:avLst/>
          </a:prstGeom>
        </p:spPr>
        <p:txBody>
          <a:bodyPr vert="horz" lIns="0" tIns="36576" rIns="54864" bIns="45720" rtlCol="0" anchor="ctr"/>
          <a:lstStyle>
            <a:lvl1pPr algn="r">
              <a:defRPr sz="700">
                <a:solidFill>
                  <a:schemeClr val="tx1">
                    <a:tint val="75000"/>
                  </a:schemeClr>
                </a:solidFill>
              </a:defRPr>
            </a:lvl1pPr>
          </a:lstStyle>
          <a:p>
            <a:fld id="{7FE2BEB5-2653-6044-B03D-162392F9D4CA}" type="slidenum">
              <a:rPr lang="en-US" smtClean="0"/>
              <a:pPr/>
              <a:t>‹#›</a:t>
            </a:fld>
            <a:endParaRPr lang="en-US"/>
          </a:p>
        </p:txBody>
      </p:sp>
      <p:cxnSp>
        <p:nvCxnSpPr>
          <p:cNvPr id="11" name="Straight Connector 10">
            <a:extLst>
              <a:ext uri="{FF2B5EF4-FFF2-40B4-BE49-F238E27FC236}">
                <a16:creationId xmlns:a16="http://schemas.microsoft.com/office/drawing/2014/main" id="{AD799B4D-F6EF-4550-9863-DBB8D5FA841A}"/>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
        <p:nvSpPr>
          <p:cNvPr id="14" name="Footer Placeholder 12">
            <a:extLst>
              <a:ext uri="{FF2B5EF4-FFF2-40B4-BE49-F238E27FC236}">
                <a16:creationId xmlns:a16="http://schemas.microsoft.com/office/drawing/2014/main" id="{95C3A3AD-BA31-EA84-6D47-AE477B8921C1}"/>
              </a:ext>
            </a:extLst>
          </p:cNvPr>
          <p:cNvSpPr>
            <a:spLocks noGrp="1"/>
          </p:cNvSpPr>
          <p:nvPr>
            <p:ph type="ftr" sz="quarter" idx="3"/>
          </p:nvPr>
        </p:nvSpPr>
        <p:spPr>
          <a:xfrm>
            <a:off x="533400" y="6612575"/>
            <a:ext cx="4114800" cy="204685"/>
          </a:xfrm>
          <a:prstGeom prst="rect">
            <a:avLst/>
          </a:prstGeom>
        </p:spPr>
        <p:txBody>
          <a:bodyPr vert="horz" lIns="91440" tIns="45720" rIns="91440" bIns="45720" rtlCol="0" anchor="ctr"/>
          <a:lstStyle>
            <a:lvl1pPr algn="l">
              <a:defRPr sz="700">
                <a:solidFill>
                  <a:schemeClr val="tx1">
                    <a:tint val="75000"/>
                  </a:schemeClr>
                </a:solidFill>
              </a:defRPr>
            </a:lvl1pPr>
          </a:lstStyle>
          <a:p>
            <a:r>
              <a:rPr lang="en-US"/>
              <a:t>© 2023 CommScope, Inc. All rights reserved. | </a:t>
            </a:r>
          </a:p>
        </p:txBody>
      </p:sp>
    </p:spTree>
    <p:extLst>
      <p:ext uri="{BB962C8B-B14F-4D97-AF65-F5344CB8AC3E}">
        <p14:creationId xmlns:p14="http://schemas.microsoft.com/office/powerpoint/2010/main" val="276783650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Half Page Title_table with bar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99CFC2A-2C00-6146-B22B-966DBDB3AC6F}"/>
              </a:ext>
            </a:extLst>
          </p:cNvPr>
          <p:cNvSpPr/>
          <p:nvPr userDrawn="1"/>
        </p:nvSpPr>
        <p:spPr>
          <a:xfrm>
            <a:off x="-8093" y="0"/>
            <a:ext cx="12200093" cy="6858000"/>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cxnSp>
        <p:nvCxnSpPr>
          <p:cNvPr id="15" name="Straight Connector 14">
            <a:extLst>
              <a:ext uri="{FF2B5EF4-FFF2-40B4-BE49-F238E27FC236}">
                <a16:creationId xmlns:a16="http://schemas.microsoft.com/office/drawing/2014/main" id="{A0B60F47-1256-4D45-8643-9F6C995A9CBA}"/>
              </a:ext>
            </a:extLst>
          </p:cNvPr>
          <p:cNvCxnSpPr>
            <a:cxnSpLocks/>
          </p:cNvCxnSpPr>
          <p:nvPr userDrawn="1"/>
        </p:nvCxnSpPr>
        <p:spPr>
          <a:xfrm flipV="1">
            <a:off x="4498847" y="0"/>
            <a:ext cx="0" cy="685800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6D22710E-377A-C246-8D00-5BE59A53C415}"/>
              </a:ext>
            </a:extLst>
          </p:cNvPr>
          <p:cNvGrpSpPr/>
          <p:nvPr userDrawn="1"/>
        </p:nvGrpSpPr>
        <p:grpSpPr>
          <a:xfrm>
            <a:off x="-8094" y="1828697"/>
            <a:ext cx="4512513" cy="5029303"/>
            <a:chOff x="6624660" y="1016034"/>
            <a:chExt cx="2040954" cy="2274691"/>
          </a:xfrm>
          <a:gradFill flip="none" rotWithShape="1">
            <a:gsLst>
              <a:gs pos="0">
                <a:srgbClr val="F7A027">
                  <a:alpha val="0"/>
                </a:srgbClr>
              </a:gs>
              <a:gs pos="100000">
                <a:srgbClr val="EE7203">
                  <a:alpha val="14992"/>
                </a:srgbClr>
              </a:gs>
            </a:gsLst>
            <a:lin ang="5400000" scaled="1"/>
            <a:tileRect/>
          </a:gradFill>
        </p:grpSpPr>
        <p:sp>
          <p:nvSpPr>
            <p:cNvPr id="30" name="Freeform: Shape 27">
              <a:extLst>
                <a:ext uri="{FF2B5EF4-FFF2-40B4-BE49-F238E27FC236}">
                  <a16:creationId xmlns:a16="http://schemas.microsoft.com/office/drawing/2014/main" id="{0DD2A1E3-C1D4-B841-BF95-CBE24C95460E}"/>
                </a:ext>
              </a:extLst>
            </p:cNvPr>
            <p:cNvSpPr/>
            <p:nvPr userDrawn="1"/>
          </p:nvSpPr>
          <p:spPr>
            <a:xfrm>
              <a:off x="8284614" y="1016034"/>
              <a:ext cx="381000" cy="2274690"/>
            </a:xfrm>
            <a:custGeom>
              <a:avLst/>
              <a:gdLst>
                <a:gd name="connsiteX0" fmla="*/ 381000 w 381000"/>
                <a:gd name="connsiteY0" fmla="*/ 0 h 2274690"/>
                <a:gd name="connsiteX1" fmla="*/ 381000 w 381000"/>
                <a:gd name="connsiteY1" fmla="*/ 2274690 h 2274690"/>
                <a:gd name="connsiteX2" fmla="*/ 0 w 381000"/>
                <a:gd name="connsiteY2" fmla="*/ 2274690 h 2274690"/>
                <a:gd name="connsiteX3" fmla="*/ 0 w 381000"/>
                <a:gd name="connsiteY3" fmla="*/ 274139 h 2274690"/>
                <a:gd name="connsiteX4" fmla="*/ 381000 w 381000"/>
                <a:gd name="connsiteY4" fmla="*/ 0 h 2274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2274690">
                  <a:moveTo>
                    <a:pt x="381000" y="0"/>
                  </a:moveTo>
                  <a:lnTo>
                    <a:pt x="381000" y="2274690"/>
                  </a:lnTo>
                  <a:lnTo>
                    <a:pt x="0" y="2274690"/>
                  </a:lnTo>
                  <a:lnTo>
                    <a:pt x="0" y="274139"/>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31" name="Freeform: Shape 28">
              <a:extLst>
                <a:ext uri="{FF2B5EF4-FFF2-40B4-BE49-F238E27FC236}">
                  <a16:creationId xmlns:a16="http://schemas.microsoft.com/office/drawing/2014/main" id="{8D988191-FF10-6442-8750-FE564AD9A995}"/>
                </a:ext>
              </a:extLst>
            </p:cNvPr>
            <p:cNvSpPr/>
            <p:nvPr userDrawn="1"/>
          </p:nvSpPr>
          <p:spPr>
            <a:xfrm>
              <a:off x="7439040" y="1624448"/>
              <a:ext cx="381000" cy="1666277"/>
            </a:xfrm>
            <a:custGeom>
              <a:avLst/>
              <a:gdLst>
                <a:gd name="connsiteX0" fmla="*/ 381000 w 381000"/>
                <a:gd name="connsiteY0" fmla="*/ 0 h 1666277"/>
                <a:gd name="connsiteX1" fmla="*/ 381000 w 381000"/>
                <a:gd name="connsiteY1" fmla="*/ 1666277 h 1666277"/>
                <a:gd name="connsiteX2" fmla="*/ 0 w 381000"/>
                <a:gd name="connsiteY2" fmla="*/ 1666277 h 1666277"/>
                <a:gd name="connsiteX3" fmla="*/ 0 w 381000"/>
                <a:gd name="connsiteY3" fmla="*/ 274140 h 1666277"/>
                <a:gd name="connsiteX4" fmla="*/ 381000 w 381000"/>
                <a:gd name="connsiteY4" fmla="*/ 0 h 1666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666277">
                  <a:moveTo>
                    <a:pt x="381000" y="0"/>
                  </a:moveTo>
                  <a:lnTo>
                    <a:pt x="381000" y="1666277"/>
                  </a:lnTo>
                  <a:lnTo>
                    <a:pt x="0" y="1666277"/>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32" name="Freeform: Shape 29">
              <a:extLst>
                <a:ext uri="{FF2B5EF4-FFF2-40B4-BE49-F238E27FC236}">
                  <a16:creationId xmlns:a16="http://schemas.microsoft.com/office/drawing/2014/main" id="{EA5C42E9-CE71-3947-849B-5A35F004AAD1}"/>
                </a:ext>
              </a:extLst>
            </p:cNvPr>
            <p:cNvSpPr/>
            <p:nvPr userDrawn="1"/>
          </p:nvSpPr>
          <p:spPr>
            <a:xfrm>
              <a:off x="6624660" y="2210416"/>
              <a:ext cx="381000" cy="1080309"/>
            </a:xfrm>
            <a:custGeom>
              <a:avLst/>
              <a:gdLst>
                <a:gd name="connsiteX0" fmla="*/ 381000 w 381000"/>
                <a:gd name="connsiteY0" fmla="*/ 0 h 1080309"/>
                <a:gd name="connsiteX1" fmla="*/ 381000 w 381000"/>
                <a:gd name="connsiteY1" fmla="*/ 1080309 h 1080309"/>
                <a:gd name="connsiteX2" fmla="*/ 0 w 381000"/>
                <a:gd name="connsiteY2" fmla="*/ 1080309 h 1080309"/>
                <a:gd name="connsiteX3" fmla="*/ 0 w 381000"/>
                <a:gd name="connsiteY3" fmla="*/ 274140 h 1080309"/>
                <a:gd name="connsiteX4" fmla="*/ 381000 w 381000"/>
                <a:gd name="connsiteY4" fmla="*/ 0 h 108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080309">
                  <a:moveTo>
                    <a:pt x="381000" y="0"/>
                  </a:moveTo>
                  <a:lnTo>
                    <a:pt x="381000" y="1080309"/>
                  </a:lnTo>
                  <a:lnTo>
                    <a:pt x="0" y="1080309"/>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grpSp>
      <p:sp>
        <p:nvSpPr>
          <p:cNvPr id="9" name="Table Placeholder 6">
            <a:extLst>
              <a:ext uri="{FF2B5EF4-FFF2-40B4-BE49-F238E27FC236}">
                <a16:creationId xmlns:a16="http://schemas.microsoft.com/office/drawing/2014/main" id="{CE4B8B57-BDFC-1D40-B38F-2BC913F4847F}"/>
              </a:ext>
            </a:extLst>
          </p:cNvPr>
          <p:cNvSpPr>
            <a:spLocks noGrp="1"/>
          </p:cNvSpPr>
          <p:nvPr>
            <p:ph type="tbl" sz="quarter" idx="10"/>
          </p:nvPr>
        </p:nvSpPr>
        <p:spPr>
          <a:xfrm>
            <a:off x="5029200" y="676662"/>
            <a:ext cx="6598920" cy="5876537"/>
          </a:xfrm>
          <a:prstGeom prst="rect">
            <a:avLst/>
          </a:prstGeom>
        </p:spPr>
        <p:txBody>
          <a:bodyPr anchor="ctr" anchorCtr="0"/>
          <a:lstStyle>
            <a:lvl1pPr marL="0" indent="0" algn="ctr">
              <a:buNone/>
              <a:defRPr/>
            </a:lvl1pPr>
          </a:lstStyle>
          <a:p>
            <a:endParaRPr lang="en-US"/>
          </a:p>
        </p:txBody>
      </p:sp>
      <p:sp>
        <p:nvSpPr>
          <p:cNvPr id="10" name="Title 1">
            <a:extLst>
              <a:ext uri="{FF2B5EF4-FFF2-40B4-BE49-F238E27FC236}">
                <a16:creationId xmlns:a16="http://schemas.microsoft.com/office/drawing/2014/main" id="{6F1DE2F3-5061-C94C-9B3A-B5E21A4B1F1C}"/>
              </a:ext>
            </a:extLst>
          </p:cNvPr>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pic>
        <p:nvPicPr>
          <p:cNvPr id="13" name="Graphic 12">
            <a:extLst>
              <a:ext uri="{FF2B5EF4-FFF2-40B4-BE49-F238E27FC236}">
                <a16:creationId xmlns:a16="http://schemas.microsoft.com/office/drawing/2014/main" id="{AA062298-90E2-2741-A3CF-4FE800DB123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6201" y="40740"/>
            <a:ext cx="1295398" cy="635923"/>
          </a:xfrm>
          <a:prstGeom prst="rect">
            <a:avLst/>
          </a:prstGeom>
        </p:spPr>
      </p:pic>
      <p:sp>
        <p:nvSpPr>
          <p:cNvPr id="4" name="Slide Number Placeholder 4">
            <a:extLst>
              <a:ext uri="{FF2B5EF4-FFF2-40B4-BE49-F238E27FC236}">
                <a16:creationId xmlns:a16="http://schemas.microsoft.com/office/drawing/2014/main" id="{0927DF21-20A8-9FCB-30A6-4E3DDC6A6414}"/>
              </a:ext>
            </a:extLst>
          </p:cNvPr>
          <p:cNvSpPr>
            <a:spLocks noGrp="1"/>
          </p:cNvSpPr>
          <p:nvPr>
            <p:ph type="sldNum" sz="quarter" idx="4"/>
          </p:nvPr>
        </p:nvSpPr>
        <p:spPr>
          <a:xfrm>
            <a:off x="208127" y="6612575"/>
            <a:ext cx="303279" cy="204685"/>
          </a:xfrm>
          <a:prstGeom prst="rect">
            <a:avLst/>
          </a:prstGeom>
        </p:spPr>
        <p:txBody>
          <a:bodyPr vert="horz" lIns="0" tIns="36576" rIns="54864" bIns="45720" rtlCol="0" anchor="ctr"/>
          <a:lstStyle>
            <a:lvl1pPr algn="r">
              <a:defRPr sz="700">
                <a:solidFill>
                  <a:schemeClr val="tx1">
                    <a:tint val="75000"/>
                  </a:schemeClr>
                </a:solidFill>
              </a:defRPr>
            </a:lvl1pPr>
          </a:lstStyle>
          <a:p>
            <a:fld id="{7FE2BEB5-2653-6044-B03D-162392F9D4CA}" type="slidenum">
              <a:rPr lang="en-US" smtClean="0"/>
              <a:pPr/>
              <a:t>‹#›</a:t>
            </a:fld>
            <a:endParaRPr lang="en-US"/>
          </a:p>
        </p:txBody>
      </p:sp>
      <p:cxnSp>
        <p:nvCxnSpPr>
          <p:cNvPr id="6" name="Straight Connector 5">
            <a:extLst>
              <a:ext uri="{FF2B5EF4-FFF2-40B4-BE49-F238E27FC236}">
                <a16:creationId xmlns:a16="http://schemas.microsoft.com/office/drawing/2014/main" id="{6701AE2C-3865-4A2B-42F2-99A756C9D31D}"/>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
        <p:nvSpPr>
          <p:cNvPr id="7" name="Footer Placeholder 12">
            <a:extLst>
              <a:ext uri="{FF2B5EF4-FFF2-40B4-BE49-F238E27FC236}">
                <a16:creationId xmlns:a16="http://schemas.microsoft.com/office/drawing/2014/main" id="{8308C9FE-2310-79A9-A210-62AF62E04F07}"/>
              </a:ext>
            </a:extLst>
          </p:cNvPr>
          <p:cNvSpPr>
            <a:spLocks noGrp="1"/>
          </p:cNvSpPr>
          <p:nvPr>
            <p:ph type="ftr" sz="quarter" idx="3"/>
          </p:nvPr>
        </p:nvSpPr>
        <p:spPr>
          <a:xfrm>
            <a:off x="533400" y="6612575"/>
            <a:ext cx="4114800" cy="204685"/>
          </a:xfrm>
          <a:prstGeom prst="rect">
            <a:avLst/>
          </a:prstGeom>
        </p:spPr>
        <p:txBody>
          <a:bodyPr vert="horz" lIns="91440" tIns="45720" rIns="91440" bIns="45720" rtlCol="0" anchor="ctr"/>
          <a:lstStyle>
            <a:lvl1pPr algn="l">
              <a:defRPr sz="700">
                <a:solidFill>
                  <a:schemeClr val="tx1">
                    <a:tint val="75000"/>
                  </a:schemeClr>
                </a:solidFill>
              </a:defRPr>
            </a:lvl1pPr>
          </a:lstStyle>
          <a:p>
            <a:r>
              <a:rPr lang="en-US"/>
              <a:t>© 2023 CommScope, Inc. All rights reserved. | </a:t>
            </a:r>
          </a:p>
        </p:txBody>
      </p:sp>
    </p:spTree>
    <p:extLst>
      <p:ext uri="{BB962C8B-B14F-4D97-AF65-F5344CB8AC3E}">
        <p14:creationId xmlns:p14="http://schemas.microsoft.com/office/powerpoint/2010/main" val="89152833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Half Page Title_picture_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C7C954B-8359-2743-9913-6573081067AC}"/>
              </a:ext>
            </a:extLst>
          </p:cNvPr>
          <p:cNvSpPr/>
          <p:nvPr userDrawn="1"/>
        </p:nvSpPr>
        <p:spPr>
          <a:xfrm>
            <a:off x="-8093" y="0"/>
            <a:ext cx="12200093" cy="6858000"/>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cxnSp>
        <p:nvCxnSpPr>
          <p:cNvPr id="15" name="Straight Connector 14">
            <a:extLst>
              <a:ext uri="{FF2B5EF4-FFF2-40B4-BE49-F238E27FC236}">
                <a16:creationId xmlns:a16="http://schemas.microsoft.com/office/drawing/2014/main" id="{FBEC2FFC-E166-EB47-9D85-B6675A818844}"/>
              </a:ext>
            </a:extLst>
          </p:cNvPr>
          <p:cNvCxnSpPr>
            <a:cxnSpLocks/>
          </p:cNvCxnSpPr>
          <p:nvPr userDrawn="1"/>
        </p:nvCxnSpPr>
        <p:spPr>
          <a:xfrm flipV="1">
            <a:off x="4498847" y="0"/>
            <a:ext cx="0" cy="685800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6F1DE2F3-5061-C94C-9B3A-B5E21A4B1F1C}"/>
              </a:ext>
            </a:extLst>
          </p:cNvPr>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sp>
        <p:nvSpPr>
          <p:cNvPr id="14" name="Picture Placeholder 9">
            <a:extLst>
              <a:ext uri="{FF2B5EF4-FFF2-40B4-BE49-F238E27FC236}">
                <a16:creationId xmlns:a16="http://schemas.microsoft.com/office/drawing/2014/main" id="{8B6A4007-51F4-7E4B-98B2-FC60B024555F}"/>
              </a:ext>
            </a:extLst>
          </p:cNvPr>
          <p:cNvSpPr>
            <a:spLocks noGrp="1"/>
          </p:cNvSpPr>
          <p:nvPr>
            <p:ph type="pic" sz="quarter" idx="13" hasCustomPrompt="1"/>
          </p:nvPr>
        </p:nvSpPr>
        <p:spPr>
          <a:xfrm>
            <a:off x="4504418" y="1"/>
            <a:ext cx="7687581" cy="6858000"/>
          </a:xfrm>
          <a:prstGeom prst="rect">
            <a:avLst/>
          </a:prstGeom>
        </p:spPr>
        <p:txBody>
          <a:bodyPr anchor="ctr"/>
          <a:lstStyle>
            <a:lvl1pPr marL="0" indent="0" algn="ctr">
              <a:buNone/>
              <a:defRPr/>
            </a:lvl1pPr>
          </a:lstStyle>
          <a:p>
            <a:r>
              <a:rPr lang="en-US"/>
              <a:t>Picture</a:t>
            </a:r>
          </a:p>
        </p:txBody>
      </p:sp>
      <p:pic>
        <p:nvPicPr>
          <p:cNvPr id="12" name="Graphic 11">
            <a:extLst>
              <a:ext uri="{FF2B5EF4-FFF2-40B4-BE49-F238E27FC236}">
                <a16:creationId xmlns:a16="http://schemas.microsoft.com/office/drawing/2014/main" id="{7743BBC6-C413-5B4B-8FDD-A3349510FD4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6201" y="40740"/>
            <a:ext cx="1295398" cy="635923"/>
          </a:xfrm>
          <a:prstGeom prst="rect">
            <a:avLst/>
          </a:prstGeom>
        </p:spPr>
      </p:pic>
      <p:sp>
        <p:nvSpPr>
          <p:cNvPr id="4" name="Slide Number Placeholder 4">
            <a:extLst>
              <a:ext uri="{FF2B5EF4-FFF2-40B4-BE49-F238E27FC236}">
                <a16:creationId xmlns:a16="http://schemas.microsoft.com/office/drawing/2014/main" id="{96580EB8-7190-FA95-E284-C3C0F87FCA9B}"/>
              </a:ext>
            </a:extLst>
          </p:cNvPr>
          <p:cNvSpPr>
            <a:spLocks noGrp="1"/>
          </p:cNvSpPr>
          <p:nvPr>
            <p:ph type="sldNum" sz="quarter" idx="4"/>
          </p:nvPr>
        </p:nvSpPr>
        <p:spPr>
          <a:xfrm>
            <a:off x="208127" y="6612575"/>
            <a:ext cx="303279" cy="204685"/>
          </a:xfrm>
          <a:prstGeom prst="rect">
            <a:avLst/>
          </a:prstGeom>
        </p:spPr>
        <p:txBody>
          <a:bodyPr vert="horz" lIns="0" tIns="36576" rIns="54864" bIns="45720" rtlCol="0" anchor="ctr"/>
          <a:lstStyle>
            <a:lvl1pPr algn="r">
              <a:defRPr sz="700">
                <a:solidFill>
                  <a:schemeClr val="tx1">
                    <a:tint val="75000"/>
                  </a:schemeClr>
                </a:solidFill>
              </a:defRPr>
            </a:lvl1pPr>
          </a:lstStyle>
          <a:p>
            <a:fld id="{7FE2BEB5-2653-6044-B03D-162392F9D4CA}" type="slidenum">
              <a:rPr lang="en-US" smtClean="0"/>
              <a:pPr/>
              <a:t>‹#›</a:t>
            </a:fld>
            <a:endParaRPr lang="en-US"/>
          </a:p>
        </p:txBody>
      </p:sp>
      <p:cxnSp>
        <p:nvCxnSpPr>
          <p:cNvPr id="6" name="Straight Connector 5">
            <a:extLst>
              <a:ext uri="{FF2B5EF4-FFF2-40B4-BE49-F238E27FC236}">
                <a16:creationId xmlns:a16="http://schemas.microsoft.com/office/drawing/2014/main" id="{AEDB1382-A55C-3F15-83E6-121E552B6EAC}"/>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
        <p:nvSpPr>
          <p:cNvPr id="7" name="Footer Placeholder 12">
            <a:extLst>
              <a:ext uri="{FF2B5EF4-FFF2-40B4-BE49-F238E27FC236}">
                <a16:creationId xmlns:a16="http://schemas.microsoft.com/office/drawing/2014/main" id="{1ECA2B17-D32F-6B4B-419B-E0D58FD4CFED}"/>
              </a:ext>
            </a:extLst>
          </p:cNvPr>
          <p:cNvSpPr>
            <a:spLocks noGrp="1"/>
          </p:cNvSpPr>
          <p:nvPr>
            <p:ph type="ftr" sz="quarter" idx="3"/>
          </p:nvPr>
        </p:nvSpPr>
        <p:spPr>
          <a:xfrm>
            <a:off x="533400" y="6612575"/>
            <a:ext cx="4114800" cy="204685"/>
          </a:xfrm>
          <a:prstGeom prst="rect">
            <a:avLst/>
          </a:prstGeom>
        </p:spPr>
        <p:txBody>
          <a:bodyPr vert="horz" lIns="91440" tIns="45720" rIns="91440" bIns="45720" rtlCol="0" anchor="ctr"/>
          <a:lstStyle>
            <a:lvl1pPr algn="l">
              <a:defRPr sz="700">
                <a:solidFill>
                  <a:schemeClr val="tx1">
                    <a:tint val="75000"/>
                  </a:schemeClr>
                </a:solidFill>
              </a:defRPr>
            </a:lvl1pPr>
          </a:lstStyle>
          <a:p>
            <a:r>
              <a:rPr lang="en-US"/>
              <a:t>© 2023 CommScope, Inc. All rights reserved. | </a:t>
            </a:r>
          </a:p>
        </p:txBody>
      </p:sp>
    </p:spTree>
    <p:extLst>
      <p:ext uri="{BB962C8B-B14F-4D97-AF65-F5344CB8AC3E}">
        <p14:creationId xmlns:p14="http://schemas.microsoft.com/office/powerpoint/2010/main" val="336616405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Half Page Title_picture_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6B055AA-08F4-044F-B33E-2F57DB6C5837}"/>
              </a:ext>
            </a:extLst>
          </p:cNvPr>
          <p:cNvSpPr/>
          <p:nvPr userDrawn="1"/>
        </p:nvSpPr>
        <p:spPr>
          <a:xfrm>
            <a:off x="-8093" y="0"/>
            <a:ext cx="12200093" cy="6858000"/>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10" name="Title 1">
            <a:extLst>
              <a:ext uri="{FF2B5EF4-FFF2-40B4-BE49-F238E27FC236}">
                <a16:creationId xmlns:a16="http://schemas.microsoft.com/office/drawing/2014/main" id="{6F1DE2F3-5061-C94C-9B3A-B5E21A4B1F1C}"/>
              </a:ext>
            </a:extLst>
          </p:cNvPr>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sp>
        <p:nvSpPr>
          <p:cNvPr id="14" name="Picture Placeholder 9">
            <a:extLst>
              <a:ext uri="{FF2B5EF4-FFF2-40B4-BE49-F238E27FC236}">
                <a16:creationId xmlns:a16="http://schemas.microsoft.com/office/drawing/2014/main" id="{8B6A4007-51F4-7E4B-98B2-FC60B024555F}"/>
              </a:ext>
            </a:extLst>
          </p:cNvPr>
          <p:cNvSpPr>
            <a:spLocks noGrp="1"/>
          </p:cNvSpPr>
          <p:nvPr>
            <p:ph type="pic" sz="quarter" idx="13" hasCustomPrompt="1"/>
          </p:nvPr>
        </p:nvSpPr>
        <p:spPr>
          <a:xfrm>
            <a:off x="4504418" y="831923"/>
            <a:ext cx="7687581" cy="6019799"/>
          </a:xfrm>
          <a:prstGeom prst="rect">
            <a:avLst/>
          </a:prstGeom>
        </p:spPr>
        <p:txBody>
          <a:bodyPr anchor="ctr"/>
          <a:lstStyle>
            <a:lvl1pPr marL="0" indent="0" algn="ctr">
              <a:buNone/>
              <a:defRPr/>
            </a:lvl1pPr>
          </a:lstStyle>
          <a:p>
            <a:r>
              <a:rPr lang="en-US"/>
              <a:t>Picture</a:t>
            </a:r>
          </a:p>
        </p:txBody>
      </p:sp>
      <p:sp>
        <p:nvSpPr>
          <p:cNvPr id="15" name="Rectangle 14">
            <a:extLst>
              <a:ext uri="{FF2B5EF4-FFF2-40B4-BE49-F238E27FC236}">
                <a16:creationId xmlns:a16="http://schemas.microsoft.com/office/drawing/2014/main" id="{0321580F-8A40-5743-B833-14B420C6AB94}"/>
              </a:ext>
            </a:extLst>
          </p:cNvPr>
          <p:cNvSpPr/>
          <p:nvPr userDrawn="1"/>
        </p:nvSpPr>
        <p:spPr>
          <a:xfrm>
            <a:off x="4504417" y="-1"/>
            <a:ext cx="7695877" cy="838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7" name="Text Placeholder 6">
            <a:extLst>
              <a:ext uri="{FF2B5EF4-FFF2-40B4-BE49-F238E27FC236}">
                <a16:creationId xmlns:a16="http://schemas.microsoft.com/office/drawing/2014/main" id="{2EAC0B12-A720-1245-9FF0-A9F35EF180E1}"/>
              </a:ext>
            </a:extLst>
          </p:cNvPr>
          <p:cNvSpPr>
            <a:spLocks noGrp="1"/>
          </p:cNvSpPr>
          <p:nvPr>
            <p:ph type="body" sz="quarter" idx="18"/>
          </p:nvPr>
        </p:nvSpPr>
        <p:spPr>
          <a:xfrm>
            <a:off x="5880003" y="275430"/>
            <a:ext cx="4953000" cy="287338"/>
          </a:xfrm>
        </p:spPr>
        <p:txBody>
          <a:bodyPr>
            <a:noAutofit/>
          </a:bodyPr>
          <a:lstStyle>
            <a:lvl1pPr marL="0" indent="0" algn="ctr">
              <a:buNone/>
              <a:defRPr sz="2000"/>
            </a:lvl1pPr>
          </a:lstStyle>
          <a:p>
            <a:pPr lvl="0"/>
            <a:r>
              <a:rPr lang="en-US"/>
              <a:t>Click to edit Master text styles</a:t>
            </a:r>
          </a:p>
        </p:txBody>
      </p:sp>
      <p:pic>
        <p:nvPicPr>
          <p:cNvPr id="20" name="Graphic 19">
            <a:extLst>
              <a:ext uri="{FF2B5EF4-FFF2-40B4-BE49-F238E27FC236}">
                <a16:creationId xmlns:a16="http://schemas.microsoft.com/office/drawing/2014/main" id="{E7D5C5D6-9233-D84B-B51F-B8A55182482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6201" y="40740"/>
            <a:ext cx="1295398" cy="635923"/>
          </a:xfrm>
          <a:prstGeom prst="rect">
            <a:avLst/>
          </a:prstGeom>
        </p:spPr>
      </p:pic>
      <p:sp>
        <p:nvSpPr>
          <p:cNvPr id="2" name="Slide Number Placeholder 4">
            <a:extLst>
              <a:ext uri="{FF2B5EF4-FFF2-40B4-BE49-F238E27FC236}">
                <a16:creationId xmlns:a16="http://schemas.microsoft.com/office/drawing/2014/main" id="{45EA1138-0598-F888-B568-DC5C91CF6263}"/>
              </a:ext>
            </a:extLst>
          </p:cNvPr>
          <p:cNvSpPr>
            <a:spLocks noGrp="1"/>
          </p:cNvSpPr>
          <p:nvPr>
            <p:ph type="sldNum" sz="quarter" idx="4"/>
          </p:nvPr>
        </p:nvSpPr>
        <p:spPr>
          <a:xfrm>
            <a:off x="208127" y="6612575"/>
            <a:ext cx="303279" cy="204685"/>
          </a:xfrm>
          <a:prstGeom prst="rect">
            <a:avLst/>
          </a:prstGeom>
        </p:spPr>
        <p:txBody>
          <a:bodyPr vert="horz" lIns="0" tIns="36576" rIns="54864" bIns="45720" rtlCol="0" anchor="ctr"/>
          <a:lstStyle>
            <a:lvl1pPr algn="r">
              <a:defRPr sz="700">
                <a:solidFill>
                  <a:schemeClr val="tx1">
                    <a:tint val="75000"/>
                  </a:schemeClr>
                </a:solidFill>
              </a:defRPr>
            </a:lvl1pPr>
          </a:lstStyle>
          <a:p>
            <a:fld id="{7FE2BEB5-2653-6044-B03D-162392F9D4CA}" type="slidenum">
              <a:rPr lang="en-US" smtClean="0"/>
              <a:pPr/>
              <a:t>‹#›</a:t>
            </a:fld>
            <a:endParaRPr lang="en-US"/>
          </a:p>
        </p:txBody>
      </p:sp>
      <p:cxnSp>
        <p:nvCxnSpPr>
          <p:cNvPr id="3" name="Straight Connector 2">
            <a:extLst>
              <a:ext uri="{FF2B5EF4-FFF2-40B4-BE49-F238E27FC236}">
                <a16:creationId xmlns:a16="http://schemas.microsoft.com/office/drawing/2014/main" id="{7FC9C289-68FB-BD4B-125B-370CF82DB8FA}"/>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
        <p:nvSpPr>
          <p:cNvPr id="4" name="Footer Placeholder 12">
            <a:extLst>
              <a:ext uri="{FF2B5EF4-FFF2-40B4-BE49-F238E27FC236}">
                <a16:creationId xmlns:a16="http://schemas.microsoft.com/office/drawing/2014/main" id="{74F9D87A-FA9F-08D4-9029-E5A23B03EF62}"/>
              </a:ext>
            </a:extLst>
          </p:cNvPr>
          <p:cNvSpPr>
            <a:spLocks noGrp="1"/>
          </p:cNvSpPr>
          <p:nvPr>
            <p:ph type="ftr" sz="quarter" idx="3"/>
          </p:nvPr>
        </p:nvSpPr>
        <p:spPr>
          <a:xfrm>
            <a:off x="533400" y="6612575"/>
            <a:ext cx="4114800" cy="204685"/>
          </a:xfrm>
          <a:prstGeom prst="rect">
            <a:avLst/>
          </a:prstGeom>
        </p:spPr>
        <p:txBody>
          <a:bodyPr vert="horz" lIns="91440" tIns="45720" rIns="91440" bIns="45720" rtlCol="0" anchor="ctr"/>
          <a:lstStyle>
            <a:lvl1pPr algn="l">
              <a:defRPr sz="700">
                <a:solidFill>
                  <a:schemeClr val="tx1">
                    <a:tint val="75000"/>
                  </a:schemeClr>
                </a:solidFill>
              </a:defRPr>
            </a:lvl1pPr>
          </a:lstStyle>
          <a:p>
            <a:r>
              <a:rPr lang="en-US"/>
              <a:t>© 2023 CommScope, Inc. All rights reserved. | </a:t>
            </a:r>
          </a:p>
        </p:txBody>
      </p:sp>
    </p:spTree>
    <p:extLst>
      <p:ext uri="{BB962C8B-B14F-4D97-AF65-F5344CB8AC3E}">
        <p14:creationId xmlns:p14="http://schemas.microsoft.com/office/powerpoint/2010/main" val="321331847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77A393-89CA-6449-A77E-FC6C8889C9A6}"/>
              </a:ext>
            </a:extLst>
          </p:cNvPr>
          <p:cNvSpPr/>
          <p:nvPr userDrawn="1"/>
        </p:nvSpPr>
        <p:spPr>
          <a:xfrm>
            <a:off x="0" y="5867401"/>
            <a:ext cx="12192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0" name="Picture Placeholder 9"/>
          <p:cNvSpPr>
            <a:spLocks noGrp="1"/>
          </p:cNvSpPr>
          <p:nvPr>
            <p:ph type="pic" sz="quarter" idx="13"/>
          </p:nvPr>
        </p:nvSpPr>
        <p:spPr>
          <a:xfrm>
            <a:off x="0" y="1"/>
            <a:ext cx="12192000" cy="5867400"/>
          </a:xfrm>
          <a:prstGeom prst="rect">
            <a:avLst/>
          </a:prstGeom>
        </p:spPr>
        <p:txBody>
          <a:bodyPr/>
          <a:lstStyle>
            <a:lvl1pPr marL="0" indent="0" algn="ctr">
              <a:buNone/>
              <a:defRPr/>
            </a:lvl1pPr>
          </a:lstStyle>
          <a:p>
            <a:r>
              <a:rPr lang="en-US"/>
              <a:t>Click icon to add picture</a:t>
            </a:r>
          </a:p>
        </p:txBody>
      </p:sp>
      <p:sp>
        <p:nvSpPr>
          <p:cNvPr id="2" name="Title 1"/>
          <p:cNvSpPr>
            <a:spLocks noGrp="1"/>
          </p:cNvSpPr>
          <p:nvPr>
            <p:ph type="title"/>
          </p:nvPr>
        </p:nvSpPr>
        <p:spPr>
          <a:xfrm>
            <a:off x="533400" y="6019800"/>
            <a:ext cx="11125200" cy="685801"/>
          </a:xfrm>
        </p:spPr>
        <p:txBody>
          <a:bodyPr anchor="ctr" anchorCtr="0"/>
          <a:lstStyle>
            <a:lvl1pPr algn="ctr">
              <a:defRPr>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0BD90F82-D124-DD49-8786-54F6F7568ED3}"/>
              </a:ext>
            </a:extLst>
          </p:cNvPr>
          <p:cNvSpPr/>
          <p:nvPr userDrawn="1"/>
        </p:nvSpPr>
        <p:spPr>
          <a:xfrm>
            <a:off x="0" y="0"/>
            <a:ext cx="12192000" cy="588172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6" name="Picture Placeholder 9">
            <a:extLst>
              <a:ext uri="{FF2B5EF4-FFF2-40B4-BE49-F238E27FC236}">
                <a16:creationId xmlns:a16="http://schemas.microsoft.com/office/drawing/2014/main" id="{4C2C225D-46E1-46FA-E6DD-C62ED8E8A4B7}"/>
              </a:ext>
            </a:extLst>
          </p:cNvPr>
          <p:cNvSpPr>
            <a:spLocks noGrp="1"/>
          </p:cNvSpPr>
          <p:nvPr>
            <p:ph type="pic" sz="quarter" idx="14"/>
          </p:nvPr>
        </p:nvSpPr>
        <p:spPr>
          <a:xfrm>
            <a:off x="0" y="-14322"/>
            <a:ext cx="12192000" cy="5896046"/>
          </a:xfrm>
          <a:prstGeom prst="rect">
            <a:avLst/>
          </a:prstGeom>
        </p:spPr>
        <p:txBody>
          <a:bodyPr anchor="t"/>
          <a:lstStyle>
            <a:lvl1pPr marL="0" indent="0" algn="ctr">
              <a:buNone/>
              <a:defRPr/>
            </a:lvl1pPr>
          </a:lstStyle>
          <a:p>
            <a:r>
              <a:rPr lang="en-US"/>
              <a:t>Click icon to add picture</a:t>
            </a:r>
          </a:p>
        </p:txBody>
      </p:sp>
    </p:spTree>
    <p:extLst>
      <p:ext uri="{BB962C8B-B14F-4D97-AF65-F5344CB8AC3E}">
        <p14:creationId xmlns:p14="http://schemas.microsoft.com/office/powerpoint/2010/main" val="282844417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Half Page Title_text_2 colum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284CFB-69B7-424A-BA12-58B8B930CE66}"/>
              </a:ext>
            </a:extLst>
          </p:cNvPr>
          <p:cNvSpPr/>
          <p:nvPr userDrawn="1"/>
        </p:nvSpPr>
        <p:spPr>
          <a:xfrm>
            <a:off x="-8093" y="0"/>
            <a:ext cx="451251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9" name="Slide Number Placeholder 4">
            <a:extLst>
              <a:ext uri="{FF2B5EF4-FFF2-40B4-BE49-F238E27FC236}">
                <a16:creationId xmlns:a16="http://schemas.microsoft.com/office/drawing/2014/main" id="{832F8A2D-A101-8B40-BA3F-416C02F2CA0B}"/>
              </a:ext>
            </a:extLst>
          </p:cNvPr>
          <p:cNvSpPr>
            <a:spLocks noGrp="1"/>
          </p:cNvSpPr>
          <p:nvPr>
            <p:ph type="sldNum" sz="quarter" idx="15"/>
          </p:nvPr>
        </p:nvSpPr>
        <p:spPr>
          <a:xfrm>
            <a:off x="208127" y="6612575"/>
            <a:ext cx="303279" cy="204685"/>
          </a:xfrm>
        </p:spPr>
        <p:txBody>
          <a:bodyPr/>
          <a:lstStyle>
            <a:lvl1pPr>
              <a:defRPr>
                <a:solidFill>
                  <a:schemeClr val="bg1"/>
                </a:solidFill>
              </a:defRPr>
            </a:lvl1pPr>
          </a:lstStyle>
          <a:p>
            <a:fld id="{7FE2BEB5-2653-6044-B03D-162392F9D4CA}" type="slidenum">
              <a:rPr lang="en-US" smtClean="0"/>
              <a:pPr/>
              <a:t>‹#›</a:t>
            </a:fld>
            <a:endParaRPr lang="en-US"/>
          </a:p>
        </p:txBody>
      </p:sp>
      <p:sp>
        <p:nvSpPr>
          <p:cNvPr id="10" name="Footer Placeholder 16">
            <a:extLst>
              <a:ext uri="{FF2B5EF4-FFF2-40B4-BE49-F238E27FC236}">
                <a16:creationId xmlns:a16="http://schemas.microsoft.com/office/drawing/2014/main" id="{E7E4A246-AC7F-F14F-82D8-C56B855F480D}"/>
              </a:ext>
            </a:extLst>
          </p:cNvPr>
          <p:cNvSpPr>
            <a:spLocks noGrp="1"/>
          </p:cNvSpPr>
          <p:nvPr>
            <p:ph type="ftr" sz="quarter" idx="17"/>
          </p:nvPr>
        </p:nvSpPr>
        <p:spPr>
          <a:xfrm>
            <a:off x="533400" y="6612575"/>
            <a:ext cx="3810000" cy="204685"/>
          </a:xfrm>
        </p:spPr>
        <p:txBody>
          <a:bodyPr/>
          <a:lstStyle>
            <a:lvl1pPr>
              <a:defRPr>
                <a:solidFill>
                  <a:schemeClr val="bg1"/>
                </a:solidFill>
              </a:defRPr>
            </a:lvl1pPr>
          </a:lstStyle>
          <a:p>
            <a:r>
              <a:rPr lang="en-US"/>
              <a:t>© 2023 CommScope, Inc. </a:t>
            </a:r>
          </a:p>
        </p:txBody>
      </p:sp>
      <p:pic>
        <p:nvPicPr>
          <p:cNvPr id="13" name="Graphic 12">
            <a:extLst>
              <a:ext uri="{FF2B5EF4-FFF2-40B4-BE49-F238E27FC236}">
                <a16:creationId xmlns:a16="http://schemas.microsoft.com/office/drawing/2014/main" id="{8BEF8EE7-E018-CD48-8949-E5101804E0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0" y="40740"/>
            <a:ext cx="1295400" cy="635923"/>
          </a:xfrm>
          <a:prstGeom prst="rect">
            <a:avLst/>
          </a:prstGeom>
        </p:spPr>
      </p:pic>
      <p:sp>
        <p:nvSpPr>
          <p:cNvPr id="17" name="Content Placeholder 2">
            <a:extLst>
              <a:ext uri="{FF2B5EF4-FFF2-40B4-BE49-F238E27FC236}">
                <a16:creationId xmlns:a16="http://schemas.microsoft.com/office/drawing/2014/main" id="{D6101539-D12A-AC40-B7ED-44A5147F511C}"/>
              </a:ext>
            </a:extLst>
          </p:cNvPr>
          <p:cNvSpPr>
            <a:spLocks noGrp="1"/>
          </p:cNvSpPr>
          <p:nvPr>
            <p:ph idx="1"/>
          </p:nvPr>
        </p:nvSpPr>
        <p:spPr>
          <a:xfrm>
            <a:off x="5257800" y="676662"/>
            <a:ext cx="6352960" cy="57698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9F29D5F4-60EF-5EAB-03A5-CD6FBF4B05BE}"/>
              </a:ext>
            </a:extLst>
          </p:cNvPr>
          <p:cNvSpPr>
            <a:spLocks noGrp="1"/>
          </p:cNvSpPr>
          <p:nvPr>
            <p:ph type="body" sz="half" idx="2"/>
          </p:nvPr>
        </p:nvSpPr>
        <p:spPr>
          <a:xfrm>
            <a:off x="596898" y="2887912"/>
            <a:ext cx="3338997" cy="3436688"/>
          </a:xfrm>
        </p:spPr>
        <p:txBody>
          <a:bodyPr>
            <a:normAutofit/>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Title 1">
            <a:extLst>
              <a:ext uri="{FF2B5EF4-FFF2-40B4-BE49-F238E27FC236}">
                <a16:creationId xmlns:a16="http://schemas.microsoft.com/office/drawing/2014/main" id="{04468DA5-F121-80EF-293C-31DE329D2E4A}"/>
              </a:ext>
            </a:extLst>
          </p:cNvPr>
          <p:cNvSpPr>
            <a:spLocks noGrp="1"/>
          </p:cNvSpPr>
          <p:nvPr>
            <p:ph type="title"/>
          </p:nvPr>
        </p:nvSpPr>
        <p:spPr>
          <a:xfrm>
            <a:off x="596897" y="1219200"/>
            <a:ext cx="3338997" cy="1325088"/>
          </a:xfrm>
        </p:spPr>
        <p:txBody>
          <a:bodyPr anchor="t" anchorCtr="0">
            <a:noAutofit/>
          </a:bodyPr>
          <a:lstStyle>
            <a:lvl1pPr>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389564834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_2">
    <p:bg>
      <p:bgPr>
        <a:solidFill>
          <a:schemeClr val="tx1">
            <a:lumMod val="50000"/>
          </a:schemeClr>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3976" y="1"/>
            <a:ext cx="12192000" cy="6857999"/>
          </a:xfrm>
          <a:prstGeom prst="rect">
            <a:avLst/>
          </a:prstGeom>
        </p:spPr>
        <p:txBody>
          <a:bodyPr/>
          <a:lstStyle>
            <a:lvl1pPr marL="0" indent="0" algn="ctr">
              <a:buNone/>
              <a:defRPr/>
            </a:lvl1pPr>
          </a:lstStyle>
          <a:p>
            <a:r>
              <a:rPr lang="en-US"/>
              <a:t>Click icon to add picture</a:t>
            </a:r>
          </a:p>
        </p:txBody>
      </p:sp>
      <p:sp>
        <p:nvSpPr>
          <p:cNvPr id="5" name="Rectangle 4">
            <a:extLst>
              <a:ext uri="{FF2B5EF4-FFF2-40B4-BE49-F238E27FC236}">
                <a16:creationId xmlns:a16="http://schemas.microsoft.com/office/drawing/2014/main" id="{058BEFB5-42EB-9A44-82A2-E21F0F40D074}"/>
              </a:ext>
            </a:extLst>
          </p:cNvPr>
          <p:cNvSpPr/>
          <p:nvPr userDrawn="1"/>
        </p:nvSpPr>
        <p:spPr>
          <a:xfrm>
            <a:off x="7848600" y="9040"/>
            <a:ext cx="4347376" cy="6858000"/>
          </a:xfrm>
          <a:prstGeom prst="rect">
            <a:avLst/>
          </a:prstGeom>
          <a:solidFill>
            <a:srgbClr val="02020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7" name="Title 1">
            <a:extLst>
              <a:ext uri="{FF2B5EF4-FFF2-40B4-BE49-F238E27FC236}">
                <a16:creationId xmlns:a16="http://schemas.microsoft.com/office/drawing/2014/main" id="{17E4F2FC-002D-5C42-A1AE-47BC57C8C2FB}"/>
              </a:ext>
            </a:extLst>
          </p:cNvPr>
          <p:cNvSpPr>
            <a:spLocks noGrp="1"/>
          </p:cNvSpPr>
          <p:nvPr>
            <p:ph type="title"/>
          </p:nvPr>
        </p:nvSpPr>
        <p:spPr>
          <a:xfrm>
            <a:off x="8382000" y="2514600"/>
            <a:ext cx="2993794" cy="1828800"/>
          </a:xfrm>
        </p:spPr>
        <p:txBody>
          <a:bodyPr anchor="ctr" anchorCtr="0">
            <a:normAutofit/>
          </a:bodyPr>
          <a:lstStyle>
            <a:lvl1pPr>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409309371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Quote Slide">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1406" y="2514600"/>
            <a:ext cx="6270394" cy="1828800"/>
          </a:xfrm>
        </p:spPr>
        <p:txBody>
          <a:bodyPr anchor="ctr" anchorCtr="0">
            <a:normAutofit/>
          </a:bodyPr>
          <a:lstStyle>
            <a:lvl1pPr>
              <a:defRPr sz="3600">
                <a:solidFill>
                  <a:schemeClr val="bg1"/>
                </a:solidFill>
              </a:defRPr>
            </a:lvl1pPr>
          </a:lstStyle>
          <a:p>
            <a:r>
              <a:rPr lang="en-US"/>
              <a:t>Quotation goes here</a:t>
            </a:r>
          </a:p>
        </p:txBody>
      </p:sp>
      <p:sp>
        <p:nvSpPr>
          <p:cNvPr id="10" name="Text Placeholder 8">
            <a:extLst>
              <a:ext uri="{FF2B5EF4-FFF2-40B4-BE49-F238E27FC236}">
                <a16:creationId xmlns:a16="http://schemas.microsoft.com/office/drawing/2014/main" id="{9EA1A9AD-1918-DA42-ABD3-862188D9FD4F}"/>
              </a:ext>
            </a:extLst>
          </p:cNvPr>
          <p:cNvSpPr>
            <a:spLocks noGrp="1"/>
          </p:cNvSpPr>
          <p:nvPr>
            <p:ph type="body" sz="quarter" idx="11" hasCustomPrompt="1"/>
          </p:nvPr>
        </p:nvSpPr>
        <p:spPr>
          <a:xfrm>
            <a:off x="533400" y="4648200"/>
            <a:ext cx="3921385" cy="525145"/>
          </a:xfrm>
          <a:prstGeom prst="rect">
            <a:avLst/>
          </a:prstGeom>
        </p:spPr>
        <p:txBody>
          <a:bodyPr lIns="0" tIns="0" rIns="0" bIns="0"/>
          <a:lstStyle>
            <a:lvl1pPr marL="0" indent="0">
              <a:buNone/>
              <a:defRPr sz="1600">
                <a:solidFill>
                  <a:schemeClr val="bg1"/>
                </a:solidFill>
              </a:defRPr>
            </a:lvl1pPr>
          </a:lstStyle>
          <a:p>
            <a:pPr lvl="0"/>
            <a:r>
              <a:rPr lang="en-US"/>
              <a:t>Quotation source goes here</a:t>
            </a:r>
          </a:p>
        </p:txBody>
      </p:sp>
      <p:pic>
        <p:nvPicPr>
          <p:cNvPr id="14" name="Graphic 13">
            <a:extLst>
              <a:ext uri="{FF2B5EF4-FFF2-40B4-BE49-F238E27FC236}">
                <a16:creationId xmlns:a16="http://schemas.microsoft.com/office/drawing/2014/main" id="{045279B0-977C-E84C-8417-3B5B59F748B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57200" y="76200"/>
            <a:ext cx="2794000" cy="1371600"/>
          </a:xfrm>
          <a:prstGeom prst="rect">
            <a:avLst/>
          </a:prstGeom>
        </p:spPr>
      </p:pic>
      <p:grpSp>
        <p:nvGrpSpPr>
          <p:cNvPr id="8" name="Group 7">
            <a:extLst>
              <a:ext uri="{FF2B5EF4-FFF2-40B4-BE49-F238E27FC236}">
                <a16:creationId xmlns:a16="http://schemas.microsoft.com/office/drawing/2014/main" id="{AC21D779-B7BA-EB48-9FC5-966A74565333}"/>
              </a:ext>
            </a:extLst>
          </p:cNvPr>
          <p:cNvGrpSpPr/>
          <p:nvPr userDrawn="1"/>
        </p:nvGrpSpPr>
        <p:grpSpPr>
          <a:xfrm>
            <a:off x="7204801" y="3124200"/>
            <a:ext cx="5013337" cy="3745052"/>
            <a:chOff x="6624660" y="1016034"/>
            <a:chExt cx="2043226" cy="1597051"/>
          </a:xfrm>
          <a:gradFill flip="none" rotWithShape="1">
            <a:gsLst>
              <a:gs pos="0">
                <a:srgbClr val="F7A027">
                  <a:alpha val="0"/>
                </a:srgbClr>
              </a:gs>
              <a:gs pos="100000">
                <a:srgbClr val="EE7203">
                  <a:alpha val="14992"/>
                </a:srgbClr>
              </a:gs>
            </a:gsLst>
            <a:lin ang="5400000" scaled="1"/>
            <a:tileRect/>
          </a:gradFill>
        </p:grpSpPr>
        <p:sp>
          <p:nvSpPr>
            <p:cNvPr id="9" name="Freeform: Shape 27">
              <a:extLst>
                <a:ext uri="{FF2B5EF4-FFF2-40B4-BE49-F238E27FC236}">
                  <a16:creationId xmlns:a16="http://schemas.microsoft.com/office/drawing/2014/main" id="{17C16A0C-C61D-9844-9D61-F92D6DD842AB}"/>
                </a:ext>
              </a:extLst>
            </p:cNvPr>
            <p:cNvSpPr/>
            <p:nvPr userDrawn="1"/>
          </p:nvSpPr>
          <p:spPr>
            <a:xfrm>
              <a:off x="8280069" y="1016034"/>
              <a:ext cx="387817" cy="1597051"/>
            </a:xfrm>
            <a:custGeom>
              <a:avLst/>
              <a:gdLst>
                <a:gd name="connsiteX0" fmla="*/ 381000 w 381000"/>
                <a:gd name="connsiteY0" fmla="*/ 0 h 2274690"/>
                <a:gd name="connsiteX1" fmla="*/ 381000 w 381000"/>
                <a:gd name="connsiteY1" fmla="*/ 2274690 h 2274690"/>
                <a:gd name="connsiteX2" fmla="*/ 0 w 381000"/>
                <a:gd name="connsiteY2" fmla="*/ 2274690 h 2274690"/>
                <a:gd name="connsiteX3" fmla="*/ 0 w 381000"/>
                <a:gd name="connsiteY3" fmla="*/ 274139 h 2274690"/>
                <a:gd name="connsiteX4" fmla="*/ 381000 w 381000"/>
                <a:gd name="connsiteY4" fmla="*/ 0 h 2274690"/>
                <a:gd name="connsiteX0" fmla="*/ 385545 w 385545"/>
                <a:gd name="connsiteY0" fmla="*/ 0 h 2274690"/>
                <a:gd name="connsiteX1" fmla="*/ 385545 w 385545"/>
                <a:gd name="connsiteY1" fmla="*/ 2274690 h 2274690"/>
                <a:gd name="connsiteX2" fmla="*/ 0 w 385545"/>
                <a:gd name="connsiteY2" fmla="*/ 1597051 h 2274690"/>
                <a:gd name="connsiteX3" fmla="*/ 4545 w 385545"/>
                <a:gd name="connsiteY3" fmla="*/ 274139 h 2274690"/>
                <a:gd name="connsiteX4" fmla="*/ 385545 w 385545"/>
                <a:gd name="connsiteY4" fmla="*/ 0 h 2274690"/>
                <a:gd name="connsiteX0" fmla="*/ 385545 w 387817"/>
                <a:gd name="connsiteY0" fmla="*/ 0 h 1597051"/>
                <a:gd name="connsiteX1" fmla="*/ 387817 w 387817"/>
                <a:gd name="connsiteY1" fmla="*/ 1592296 h 1597051"/>
                <a:gd name="connsiteX2" fmla="*/ 0 w 387817"/>
                <a:gd name="connsiteY2" fmla="*/ 1597051 h 1597051"/>
                <a:gd name="connsiteX3" fmla="*/ 4545 w 387817"/>
                <a:gd name="connsiteY3" fmla="*/ 274139 h 1597051"/>
                <a:gd name="connsiteX4" fmla="*/ 385545 w 387817"/>
                <a:gd name="connsiteY4" fmla="*/ 0 h 1597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817" h="1597051">
                  <a:moveTo>
                    <a:pt x="385545" y="0"/>
                  </a:moveTo>
                  <a:cubicBezTo>
                    <a:pt x="386302" y="530765"/>
                    <a:pt x="387060" y="1061531"/>
                    <a:pt x="387817" y="1592296"/>
                  </a:cubicBezTo>
                  <a:lnTo>
                    <a:pt x="0" y="1597051"/>
                  </a:lnTo>
                  <a:lnTo>
                    <a:pt x="4545" y="274139"/>
                  </a:lnTo>
                  <a:lnTo>
                    <a:pt x="38554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1" name="Freeform: Shape 28">
              <a:extLst>
                <a:ext uri="{FF2B5EF4-FFF2-40B4-BE49-F238E27FC236}">
                  <a16:creationId xmlns:a16="http://schemas.microsoft.com/office/drawing/2014/main" id="{73F4AF9A-1C39-ED45-9848-7FEB114AD3B1}"/>
                </a:ext>
              </a:extLst>
            </p:cNvPr>
            <p:cNvSpPr/>
            <p:nvPr userDrawn="1"/>
          </p:nvSpPr>
          <p:spPr>
            <a:xfrm>
              <a:off x="7439040" y="1624448"/>
              <a:ext cx="383272" cy="986260"/>
            </a:xfrm>
            <a:custGeom>
              <a:avLst/>
              <a:gdLst>
                <a:gd name="connsiteX0" fmla="*/ 381000 w 381000"/>
                <a:gd name="connsiteY0" fmla="*/ 0 h 1666277"/>
                <a:gd name="connsiteX1" fmla="*/ 381000 w 381000"/>
                <a:gd name="connsiteY1" fmla="*/ 1666277 h 1666277"/>
                <a:gd name="connsiteX2" fmla="*/ 0 w 381000"/>
                <a:gd name="connsiteY2" fmla="*/ 1666277 h 1666277"/>
                <a:gd name="connsiteX3" fmla="*/ 0 w 381000"/>
                <a:gd name="connsiteY3" fmla="*/ 274140 h 1666277"/>
                <a:gd name="connsiteX4" fmla="*/ 381000 w 381000"/>
                <a:gd name="connsiteY4" fmla="*/ 0 h 1666277"/>
                <a:gd name="connsiteX0" fmla="*/ 381000 w 381000"/>
                <a:gd name="connsiteY0" fmla="*/ 0 h 1666277"/>
                <a:gd name="connsiteX1" fmla="*/ 381000 w 381000"/>
                <a:gd name="connsiteY1" fmla="*/ 1666277 h 1666277"/>
                <a:gd name="connsiteX2" fmla="*/ 0 w 381000"/>
                <a:gd name="connsiteY2" fmla="*/ 986260 h 1666277"/>
                <a:gd name="connsiteX3" fmla="*/ 0 w 381000"/>
                <a:gd name="connsiteY3" fmla="*/ 274140 h 1666277"/>
                <a:gd name="connsiteX4" fmla="*/ 381000 w 381000"/>
                <a:gd name="connsiteY4" fmla="*/ 0 h 1666277"/>
                <a:gd name="connsiteX0" fmla="*/ 381000 w 383272"/>
                <a:gd name="connsiteY0" fmla="*/ 0 h 986260"/>
                <a:gd name="connsiteX1" fmla="*/ 383272 w 383272"/>
                <a:gd name="connsiteY1" fmla="*/ 981505 h 986260"/>
                <a:gd name="connsiteX2" fmla="*/ 0 w 383272"/>
                <a:gd name="connsiteY2" fmla="*/ 986260 h 986260"/>
                <a:gd name="connsiteX3" fmla="*/ 0 w 383272"/>
                <a:gd name="connsiteY3" fmla="*/ 274140 h 986260"/>
                <a:gd name="connsiteX4" fmla="*/ 381000 w 383272"/>
                <a:gd name="connsiteY4" fmla="*/ 0 h 986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272" h="986260">
                  <a:moveTo>
                    <a:pt x="381000" y="0"/>
                  </a:moveTo>
                  <a:cubicBezTo>
                    <a:pt x="381757" y="327168"/>
                    <a:pt x="382515" y="654337"/>
                    <a:pt x="383272" y="981505"/>
                  </a:cubicBezTo>
                  <a:lnTo>
                    <a:pt x="0" y="986260"/>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2" name="Freeform: Shape 29">
              <a:extLst>
                <a:ext uri="{FF2B5EF4-FFF2-40B4-BE49-F238E27FC236}">
                  <a16:creationId xmlns:a16="http://schemas.microsoft.com/office/drawing/2014/main" id="{5484D748-8EE7-7C42-939A-636A24FB57D6}"/>
                </a:ext>
              </a:extLst>
            </p:cNvPr>
            <p:cNvSpPr/>
            <p:nvPr userDrawn="1"/>
          </p:nvSpPr>
          <p:spPr>
            <a:xfrm>
              <a:off x="6624660" y="2210416"/>
              <a:ext cx="381000" cy="396560"/>
            </a:xfrm>
            <a:custGeom>
              <a:avLst/>
              <a:gdLst>
                <a:gd name="connsiteX0" fmla="*/ 381000 w 381000"/>
                <a:gd name="connsiteY0" fmla="*/ 0 h 1080309"/>
                <a:gd name="connsiteX1" fmla="*/ 381000 w 381000"/>
                <a:gd name="connsiteY1" fmla="*/ 1080309 h 1080309"/>
                <a:gd name="connsiteX2" fmla="*/ 0 w 381000"/>
                <a:gd name="connsiteY2" fmla="*/ 1080309 h 1080309"/>
                <a:gd name="connsiteX3" fmla="*/ 0 w 381000"/>
                <a:gd name="connsiteY3" fmla="*/ 274140 h 1080309"/>
                <a:gd name="connsiteX4" fmla="*/ 381000 w 381000"/>
                <a:gd name="connsiteY4" fmla="*/ 0 h 1080309"/>
                <a:gd name="connsiteX0" fmla="*/ 381000 w 381000"/>
                <a:gd name="connsiteY0" fmla="*/ 0 h 1080309"/>
                <a:gd name="connsiteX1" fmla="*/ 381000 w 381000"/>
                <a:gd name="connsiteY1" fmla="*/ 1080309 h 1080309"/>
                <a:gd name="connsiteX2" fmla="*/ 4007 w 381000"/>
                <a:gd name="connsiteY2" fmla="*/ 405252 h 1080309"/>
                <a:gd name="connsiteX3" fmla="*/ 0 w 381000"/>
                <a:gd name="connsiteY3" fmla="*/ 274140 h 1080309"/>
                <a:gd name="connsiteX4" fmla="*/ 381000 w 381000"/>
                <a:gd name="connsiteY4" fmla="*/ 0 h 1080309"/>
                <a:gd name="connsiteX0" fmla="*/ 381000 w 381000"/>
                <a:gd name="connsiteY0" fmla="*/ 0 h 434603"/>
                <a:gd name="connsiteX1" fmla="*/ 376993 w 381000"/>
                <a:gd name="connsiteY1" fmla="*/ 434603 h 434603"/>
                <a:gd name="connsiteX2" fmla="*/ 4007 w 381000"/>
                <a:gd name="connsiteY2" fmla="*/ 405252 h 434603"/>
                <a:gd name="connsiteX3" fmla="*/ 0 w 381000"/>
                <a:gd name="connsiteY3" fmla="*/ 274140 h 434603"/>
                <a:gd name="connsiteX4" fmla="*/ 381000 w 381000"/>
                <a:gd name="connsiteY4" fmla="*/ 0 h 434603"/>
                <a:gd name="connsiteX0" fmla="*/ 381000 w 381870"/>
                <a:gd name="connsiteY0" fmla="*/ 0 h 405252"/>
                <a:gd name="connsiteX1" fmla="*/ 381538 w 381870"/>
                <a:gd name="connsiteY1" fmla="*/ 396560 h 405252"/>
                <a:gd name="connsiteX2" fmla="*/ 4007 w 381870"/>
                <a:gd name="connsiteY2" fmla="*/ 405252 h 405252"/>
                <a:gd name="connsiteX3" fmla="*/ 0 w 381870"/>
                <a:gd name="connsiteY3" fmla="*/ 274140 h 405252"/>
                <a:gd name="connsiteX4" fmla="*/ 381000 w 381870"/>
                <a:gd name="connsiteY4" fmla="*/ 0 h 405252"/>
                <a:gd name="connsiteX0" fmla="*/ 381000 w 381000"/>
                <a:gd name="connsiteY0" fmla="*/ 0 h 405252"/>
                <a:gd name="connsiteX1" fmla="*/ 379265 w 381000"/>
                <a:gd name="connsiteY1" fmla="*/ 396560 h 405252"/>
                <a:gd name="connsiteX2" fmla="*/ 4007 w 381000"/>
                <a:gd name="connsiteY2" fmla="*/ 405252 h 405252"/>
                <a:gd name="connsiteX3" fmla="*/ 0 w 381000"/>
                <a:gd name="connsiteY3" fmla="*/ 274140 h 405252"/>
                <a:gd name="connsiteX4" fmla="*/ 381000 w 381000"/>
                <a:gd name="connsiteY4" fmla="*/ 0 h 405252"/>
                <a:gd name="connsiteX0" fmla="*/ 381000 w 381000"/>
                <a:gd name="connsiteY0" fmla="*/ 0 h 396560"/>
                <a:gd name="connsiteX1" fmla="*/ 379265 w 381000"/>
                <a:gd name="connsiteY1" fmla="*/ 396560 h 396560"/>
                <a:gd name="connsiteX2" fmla="*/ 1735 w 381000"/>
                <a:gd name="connsiteY2" fmla="*/ 395741 h 396560"/>
                <a:gd name="connsiteX3" fmla="*/ 0 w 381000"/>
                <a:gd name="connsiteY3" fmla="*/ 274140 h 396560"/>
                <a:gd name="connsiteX4" fmla="*/ 381000 w 381000"/>
                <a:gd name="connsiteY4" fmla="*/ 0 h 396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396560">
                  <a:moveTo>
                    <a:pt x="381000" y="0"/>
                  </a:moveTo>
                  <a:cubicBezTo>
                    <a:pt x="379664" y="144868"/>
                    <a:pt x="380601" y="251692"/>
                    <a:pt x="379265" y="396560"/>
                  </a:cubicBezTo>
                  <a:lnTo>
                    <a:pt x="1735" y="395741"/>
                  </a:lnTo>
                  <a:cubicBezTo>
                    <a:pt x="1157" y="355207"/>
                    <a:pt x="578" y="314674"/>
                    <a:pt x="0" y="274140"/>
                  </a:cubicBez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grpSp>
      <p:sp>
        <p:nvSpPr>
          <p:cNvPr id="13" name="Slide Number Placeholder 4">
            <a:extLst>
              <a:ext uri="{FF2B5EF4-FFF2-40B4-BE49-F238E27FC236}">
                <a16:creationId xmlns:a16="http://schemas.microsoft.com/office/drawing/2014/main" id="{565204BB-12AF-9021-20D0-A52E8114B830}"/>
              </a:ext>
            </a:extLst>
          </p:cNvPr>
          <p:cNvSpPr>
            <a:spLocks noGrp="1"/>
          </p:cNvSpPr>
          <p:nvPr>
            <p:ph type="sldNum" sz="quarter" idx="4"/>
          </p:nvPr>
        </p:nvSpPr>
        <p:spPr>
          <a:xfrm>
            <a:off x="208127" y="6612575"/>
            <a:ext cx="303279" cy="204685"/>
          </a:xfrm>
          <a:prstGeom prst="rect">
            <a:avLst/>
          </a:prstGeom>
        </p:spPr>
        <p:txBody>
          <a:bodyPr vert="horz" lIns="0" tIns="36576" rIns="54864" bIns="45720" rtlCol="0" anchor="ctr"/>
          <a:lstStyle>
            <a:lvl1pPr algn="r">
              <a:defRPr sz="700">
                <a:solidFill>
                  <a:schemeClr val="tx1">
                    <a:tint val="75000"/>
                  </a:schemeClr>
                </a:solidFill>
              </a:defRPr>
            </a:lvl1pPr>
          </a:lstStyle>
          <a:p>
            <a:fld id="{7FE2BEB5-2653-6044-B03D-162392F9D4CA}" type="slidenum">
              <a:rPr lang="en-US" smtClean="0"/>
              <a:pPr/>
              <a:t>‹#›</a:t>
            </a:fld>
            <a:endParaRPr lang="en-US"/>
          </a:p>
        </p:txBody>
      </p:sp>
      <p:cxnSp>
        <p:nvCxnSpPr>
          <p:cNvPr id="15" name="Straight Connector 14">
            <a:extLst>
              <a:ext uri="{FF2B5EF4-FFF2-40B4-BE49-F238E27FC236}">
                <a16:creationId xmlns:a16="http://schemas.microsoft.com/office/drawing/2014/main" id="{A30813CE-9B8D-B03C-25F4-BDEAF1EEFDCD}"/>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
        <p:nvSpPr>
          <p:cNvPr id="16" name="Footer Placeholder 12">
            <a:extLst>
              <a:ext uri="{FF2B5EF4-FFF2-40B4-BE49-F238E27FC236}">
                <a16:creationId xmlns:a16="http://schemas.microsoft.com/office/drawing/2014/main" id="{CB665919-C551-F97E-71A1-63F1D50E6EED}"/>
              </a:ext>
            </a:extLst>
          </p:cNvPr>
          <p:cNvSpPr>
            <a:spLocks noGrp="1"/>
          </p:cNvSpPr>
          <p:nvPr>
            <p:ph type="ftr" sz="quarter" idx="3"/>
          </p:nvPr>
        </p:nvSpPr>
        <p:spPr>
          <a:xfrm>
            <a:off x="533400" y="6612575"/>
            <a:ext cx="4114800" cy="204685"/>
          </a:xfrm>
          <a:prstGeom prst="rect">
            <a:avLst/>
          </a:prstGeom>
        </p:spPr>
        <p:txBody>
          <a:bodyPr vert="horz" lIns="91440" tIns="45720" rIns="91440" bIns="45720" rtlCol="0" anchor="ctr"/>
          <a:lstStyle>
            <a:lvl1pPr algn="l">
              <a:defRPr sz="700">
                <a:solidFill>
                  <a:schemeClr val="tx1">
                    <a:tint val="75000"/>
                  </a:schemeClr>
                </a:solidFill>
              </a:defRPr>
            </a:lvl1pPr>
          </a:lstStyle>
          <a:p>
            <a:r>
              <a:rPr lang="en-US"/>
              <a:t>© 2023 CommScope, Inc. All rights reserved. | </a:t>
            </a:r>
          </a:p>
        </p:txBody>
      </p:sp>
    </p:spTree>
    <p:extLst>
      <p:ext uri="{BB962C8B-B14F-4D97-AF65-F5344CB8AC3E}">
        <p14:creationId xmlns:p14="http://schemas.microsoft.com/office/powerpoint/2010/main" val="179882939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Closing Slide 1">
    <p:bg>
      <p:bgPr>
        <a:solidFill>
          <a:schemeClr val="tx1">
            <a:lumMod val="50000"/>
          </a:schemeClr>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CD486F38-82FA-8F42-8772-36011D85052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33400" y="2479217"/>
            <a:ext cx="3505200" cy="1720734"/>
          </a:xfrm>
          <a:prstGeom prst="rect">
            <a:avLst/>
          </a:prstGeom>
        </p:spPr>
      </p:pic>
      <p:cxnSp>
        <p:nvCxnSpPr>
          <p:cNvPr id="12" name="Straight Connector 11">
            <a:extLst>
              <a:ext uri="{FF2B5EF4-FFF2-40B4-BE49-F238E27FC236}">
                <a16:creationId xmlns:a16="http://schemas.microsoft.com/office/drawing/2014/main" id="{9434164D-A0EA-8544-A2FB-3B835B1AEC6B}"/>
              </a:ext>
            </a:extLst>
          </p:cNvPr>
          <p:cNvCxnSpPr>
            <a:cxnSpLocks/>
          </p:cNvCxnSpPr>
          <p:nvPr userDrawn="1"/>
        </p:nvCxnSpPr>
        <p:spPr>
          <a:xfrm flipV="1">
            <a:off x="4876800" y="2429256"/>
            <a:ext cx="0" cy="1990344"/>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2752DF0-1054-CB45-961A-8ABB8FFBCB8F}"/>
              </a:ext>
            </a:extLst>
          </p:cNvPr>
          <p:cNvSpPr txBox="1"/>
          <p:nvPr userDrawn="1"/>
        </p:nvSpPr>
        <p:spPr>
          <a:xfrm>
            <a:off x="6019800" y="2851919"/>
            <a:ext cx="5410200" cy="1154162"/>
          </a:xfrm>
          <a:prstGeom prst="rect">
            <a:avLst/>
          </a:prstGeom>
          <a:noFill/>
        </p:spPr>
        <p:txBody>
          <a:bodyPr vert="horz" wrap="square" lIns="91440" tIns="91440" rIns="91440" bIns="91440" rtlCol="0" anchor="ctr" anchorCtr="0">
            <a:spAutoFit/>
          </a:bodyPr>
          <a:lstStyle/>
          <a:p>
            <a:pPr marL="17463" marR="0" algn="l" defTabSz="914400" rtl="0" eaLnBrk="1" fontAlgn="auto" latinLnBrk="0" hangingPunct="1">
              <a:lnSpc>
                <a:spcPct val="90000"/>
              </a:lnSpc>
              <a:spcBef>
                <a:spcPts val="1000"/>
              </a:spcBef>
              <a:spcAft>
                <a:spcPts val="0"/>
              </a:spcAft>
              <a:buClrTx/>
              <a:buSzTx/>
              <a:buFont typeface="Arial" panose="020B0604020202020204" pitchFamily="34" charset="0"/>
              <a:buNone/>
            </a:pPr>
            <a:r>
              <a:rPr lang="en-US" sz="4000" b="1">
                <a:solidFill>
                  <a:schemeClr val="tx2"/>
                </a:solidFill>
                <a:latin typeface="Montserrat" pitchFamily="2" charset="77"/>
                <a:ea typeface="Source Sans Pro" panose="020B0503030403020204" pitchFamily="34" charset="0"/>
              </a:rPr>
              <a:t>PURPOSE-DRIVEN</a:t>
            </a:r>
            <a:r>
              <a:rPr lang="en-US" sz="3600" b="1">
                <a:solidFill>
                  <a:schemeClr val="tx1"/>
                </a:solidFill>
                <a:latin typeface="Montserrat" pitchFamily="2" charset="77"/>
                <a:ea typeface="Source Sans Pro" panose="020B0503030403020204" pitchFamily="34" charset="0"/>
              </a:rPr>
              <a:t> </a:t>
            </a:r>
            <a:r>
              <a:rPr lang="en-US" sz="4000" b="1">
                <a:solidFill>
                  <a:schemeClr val="tx1"/>
                </a:solidFill>
                <a:latin typeface="Montserrat" pitchFamily="2" charset="77"/>
                <a:ea typeface="Source Sans Pro" panose="020B0503030403020204" pitchFamily="34" charset="0"/>
              </a:rPr>
              <a:t> </a:t>
            </a:r>
            <a:br>
              <a:rPr lang="en-US" sz="4000" b="1">
                <a:solidFill>
                  <a:schemeClr val="tx1"/>
                </a:solidFill>
                <a:latin typeface="Montserrat" pitchFamily="2" charset="77"/>
                <a:ea typeface="Source Sans Pro" panose="020B0503030403020204" pitchFamily="34" charset="0"/>
              </a:rPr>
            </a:br>
            <a:r>
              <a:rPr lang="en-US" sz="3000" b="0" kern="1000" spc="0" baseline="0">
                <a:solidFill>
                  <a:schemeClr val="bg1"/>
                </a:solidFill>
                <a:latin typeface="Montserrat" pitchFamily="2" charset="77"/>
                <a:ea typeface="Source Sans Pro" panose="020B0503030403020204" pitchFamily="34" charset="0"/>
              </a:rPr>
              <a:t>ENTERPRISE NETWORKS</a:t>
            </a:r>
            <a:endParaRPr kumimoji="0" lang="en-US" sz="3000" b="0" i="0" u="none" strike="noStrike" kern="1000" cap="none" spc="0" normalizeH="0" baseline="0" noProof="0">
              <a:ln>
                <a:noFill/>
              </a:ln>
              <a:solidFill>
                <a:schemeClr val="bg1"/>
              </a:solidFill>
              <a:effectLst/>
              <a:uLnTx/>
              <a:uFillTx/>
              <a:latin typeface="Montserrat" pitchFamily="2" charset="77"/>
              <a:ea typeface="+mn-ea"/>
              <a:cs typeface="+mn-cs"/>
            </a:endParaRPr>
          </a:p>
        </p:txBody>
      </p:sp>
      <p:sp>
        <p:nvSpPr>
          <p:cNvPr id="2" name="Footer Placeholder 16">
            <a:extLst>
              <a:ext uri="{FF2B5EF4-FFF2-40B4-BE49-F238E27FC236}">
                <a16:creationId xmlns:a16="http://schemas.microsoft.com/office/drawing/2014/main" id="{1D37D9D8-20D3-526D-ABEF-BF8184111021}"/>
              </a:ext>
            </a:extLst>
          </p:cNvPr>
          <p:cNvSpPr>
            <a:spLocks noGrp="1"/>
          </p:cNvSpPr>
          <p:nvPr>
            <p:ph type="ftr" sz="quarter" idx="17"/>
          </p:nvPr>
        </p:nvSpPr>
        <p:spPr>
          <a:xfrm>
            <a:off x="533399" y="6541945"/>
            <a:ext cx="7620001" cy="174908"/>
          </a:xfrm>
        </p:spPr>
        <p:txBody>
          <a:bodyPr/>
          <a:lstStyle>
            <a:lvl1pPr>
              <a:defRPr sz="700">
                <a:solidFill>
                  <a:schemeClr val="bg2">
                    <a:lumMod val="50000"/>
                  </a:schemeClr>
                </a:solidFill>
              </a:defRPr>
            </a:lvl1pPr>
          </a:lstStyle>
          <a:p>
            <a:pPr marL="228600"/>
            <a:r>
              <a:rPr lang="en-US">
                <a:latin typeface="Calibri" panose="020F0502020204030204" pitchFamily="34" charset="0"/>
                <a:ea typeface="Calibri" panose="020F0502020204030204" pitchFamily="34" charset="0"/>
                <a:cs typeface="Calibri" panose="020F0502020204030204" pitchFamily="34" charset="0"/>
              </a:rPr>
              <a:t>© 2022 CommScope, Inc.  All rights reserved.  </a:t>
            </a:r>
            <a:r>
              <a:rPr lang="en-US" b="0" u="none" strike="noStrike">
                <a:effectLst/>
                <a:latin typeface="Calibri" panose="020F0502020204030204" pitchFamily="34" charset="0"/>
                <a:cs typeface="Calibri" panose="020F0502020204030204" pitchFamily="34" charset="0"/>
              </a:rPr>
              <a:t>CommScope and the CommScope logo are registered trademarks of CommScope and/or its affiliates in the U.S. and other countries.  For additional trademark information see </a:t>
            </a:r>
            <a:r>
              <a:rPr lang="en-US" b="0" u="none" strike="noStrike">
                <a:effectLst/>
                <a:latin typeface="Calibri" panose="020F0502020204030204" pitchFamily="34" charset="0"/>
                <a:cs typeface="Calibri" panose="020F0502020204030204" pitchFamily="34" charset="0"/>
                <a:hlinkClick r:id="rId4" tooltip="https://www.commscope.com/trademarks">
                  <a:extLst>
                    <a:ext uri="{A12FA001-AC4F-418D-AE19-62706E023703}">
                      <ahyp:hlinkClr xmlns:ahyp="http://schemas.microsoft.com/office/drawing/2018/hyperlinkcolor" val="tx"/>
                    </a:ext>
                  </a:extLst>
                </a:hlinkClick>
              </a:rPr>
              <a:t>https://www.commscope.com/trademarks</a:t>
            </a:r>
            <a:r>
              <a:rPr lang="en-US" b="0" u="none" strike="noStrike">
                <a:effectLst/>
                <a:latin typeface="Calibri" panose="020F0502020204030204" pitchFamily="34" charset="0"/>
                <a:cs typeface="Calibri" panose="020F0502020204030204" pitchFamily="34" charset="0"/>
              </a:rPr>
              <a:t>.  All product names, trademarks and registered trademarks are property of their respective owners. </a:t>
            </a:r>
            <a:endParaRPr lang="en-US">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972764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Closing Slide 2">
    <p:bg>
      <p:bgPr>
        <a:solidFill>
          <a:schemeClr val="tx1">
            <a:lumMod val="50000"/>
          </a:schemeClr>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5BD9171-B3F5-584A-98BB-88DF75F0FA9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085217" y="2209800"/>
            <a:ext cx="3716767" cy="1824595"/>
          </a:xfrm>
          <a:prstGeom prst="rect">
            <a:avLst/>
          </a:prstGeom>
        </p:spPr>
      </p:pic>
      <p:sp>
        <p:nvSpPr>
          <p:cNvPr id="2" name="Footer Placeholder 16">
            <a:extLst>
              <a:ext uri="{FF2B5EF4-FFF2-40B4-BE49-F238E27FC236}">
                <a16:creationId xmlns:a16="http://schemas.microsoft.com/office/drawing/2014/main" id="{5CD242E3-834F-FEF5-5116-4BAABCA16B03}"/>
              </a:ext>
            </a:extLst>
          </p:cNvPr>
          <p:cNvSpPr>
            <a:spLocks noGrp="1"/>
          </p:cNvSpPr>
          <p:nvPr>
            <p:ph type="ftr" sz="quarter" idx="17"/>
          </p:nvPr>
        </p:nvSpPr>
        <p:spPr>
          <a:xfrm>
            <a:off x="533399" y="6541945"/>
            <a:ext cx="7620001" cy="174908"/>
          </a:xfrm>
        </p:spPr>
        <p:txBody>
          <a:bodyPr/>
          <a:lstStyle>
            <a:lvl1pPr>
              <a:defRPr sz="700">
                <a:solidFill>
                  <a:schemeClr val="bg2">
                    <a:lumMod val="50000"/>
                  </a:schemeClr>
                </a:solidFill>
              </a:defRPr>
            </a:lvl1pPr>
          </a:lstStyle>
          <a:p>
            <a:pPr marL="228600"/>
            <a:r>
              <a:rPr lang="en-US">
                <a:latin typeface="Calibri" panose="020F0502020204030204" pitchFamily="34" charset="0"/>
                <a:ea typeface="Calibri" panose="020F0502020204030204" pitchFamily="34" charset="0"/>
                <a:cs typeface="Calibri" panose="020F0502020204030204" pitchFamily="34" charset="0"/>
              </a:rPr>
              <a:t>© 2022 CommScope, Inc.  All rights reserved.  </a:t>
            </a:r>
            <a:r>
              <a:rPr lang="en-US" b="0" u="none" strike="noStrike">
                <a:effectLst/>
                <a:latin typeface="Calibri" panose="020F0502020204030204" pitchFamily="34" charset="0"/>
                <a:cs typeface="Calibri" panose="020F0502020204030204" pitchFamily="34" charset="0"/>
              </a:rPr>
              <a:t>CommScope and the CommScope logo are registered trademarks of CommScope and/or its affiliates in the U.S. and other countries.  For additional trademark information see </a:t>
            </a:r>
            <a:r>
              <a:rPr lang="en-US" b="0" u="none" strike="noStrike">
                <a:effectLst/>
                <a:latin typeface="Calibri" panose="020F0502020204030204" pitchFamily="34" charset="0"/>
                <a:cs typeface="Calibri" panose="020F0502020204030204" pitchFamily="34" charset="0"/>
                <a:hlinkClick r:id="rId4" tooltip="https://www.commscope.com/trademarks">
                  <a:extLst>
                    <a:ext uri="{A12FA001-AC4F-418D-AE19-62706E023703}">
                      <ahyp:hlinkClr xmlns:ahyp="http://schemas.microsoft.com/office/drawing/2018/hyperlinkcolor" val="tx"/>
                    </a:ext>
                  </a:extLst>
                </a:hlinkClick>
              </a:rPr>
              <a:t>https://www.commscope.com/trademarks</a:t>
            </a:r>
            <a:r>
              <a:rPr lang="en-US" b="0" u="none" strike="noStrike">
                <a:effectLst/>
                <a:latin typeface="Calibri" panose="020F0502020204030204" pitchFamily="34" charset="0"/>
                <a:cs typeface="Calibri" panose="020F0502020204030204" pitchFamily="34" charset="0"/>
              </a:rPr>
              <a:t>.  All product names, trademarks and registered trademarks are property of their respective owners. </a:t>
            </a:r>
            <a:endParaRPr lang="en-US">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8786911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Closing Slide Thank You">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06248" y="2819400"/>
            <a:ext cx="4979504" cy="1019271"/>
          </a:xfrm>
        </p:spPr>
        <p:txBody>
          <a:bodyPr anchor="ctr" anchorCtr="0">
            <a:normAutofit/>
          </a:bodyPr>
          <a:lstStyle>
            <a:lvl1pPr algn="ctr">
              <a:defRPr sz="3600">
                <a:solidFill>
                  <a:schemeClr val="bg1"/>
                </a:solidFill>
              </a:defRPr>
            </a:lvl1pPr>
          </a:lstStyle>
          <a:p>
            <a:r>
              <a:rPr lang="en-US"/>
              <a:t>Thank you</a:t>
            </a:r>
          </a:p>
        </p:txBody>
      </p:sp>
      <p:cxnSp>
        <p:nvCxnSpPr>
          <p:cNvPr id="11" name="Straight Connector 10">
            <a:extLst>
              <a:ext uri="{FF2B5EF4-FFF2-40B4-BE49-F238E27FC236}">
                <a16:creationId xmlns:a16="http://schemas.microsoft.com/office/drawing/2014/main" id="{F28FBAA4-A40E-F642-A30A-FBA8556E6D00}"/>
              </a:ext>
            </a:extLst>
          </p:cNvPr>
          <p:cNvCxnSpPr/>
          <p:nvPr userDrawn="1"/>
        </p:nvCxnSpPr>
        <p:spPr>
          <a:xfrm>
            <a:off x="0" y="6019800"/>
            <a:ext cx="121920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41CF9937-D4D4-9846-8C7B-D59A28B4E8E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t="2907" b="2907"/>
          <a:stretch/>
        </p:blipFill>
        <p:spPr>
          <a:xfrm>
            <a:off x="116290" y="3104851"/>
            <a:ext cx="4979504" cy="3549220"/>
          </a:xfrm>
          <a:prstGeom prst="rect">
            <a:avLst/>
          </a:prstGeom>
        </p:spPr>
      </p:pic>
      <p:pic>
        <p:nvPicPr>
          <p:cNvPr id="12" name="Graphic 11">
            <a:extLst>
              <a:ext uri="{FF2B5EF4-FFF2-40B4-BE49-F238E27FC236}">
                <a16:creationId xmlns:a16="http://schemas.microsoft.com/office/drawing/2014/main" id="{383008D6-EA53-E649-A283-B61167D72BEC}"/>
              </a:ext>
            </a:extLst>
          </p:cNvPr>
          <p:cNvPicPr>
            <a:picLocks noChangeAspect="1"/>
          </p:cNvPicPr>
          <p:nvPr userDrawn="1"/>
        </p:nvPicPr>
        <p:blipFill rotWithShape="1">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t="59620" b="18685"/>
          <a:stretch/>
        </p:blipFill>
        <p:spPr>
          <a:xfrm flipV="1">
            <a:off x="76200" y="6019800"/>
            <a:ext cx="5105400" cy="838198"/>
          </a:xfrm>
          <a:prstGeom prst="rect">
            <a:avLst/>
          </a:prstGeom>
        </p:spPr>
      </p:pic>
      <p:pic>
        <p:nvPicPr>
          <p:cNvPr id="14" name="Graphic 13">
            <a:extLst>
              <a:ext uri="{FF2B5EF4-FFF2-40B4-BE49-F238E27FC236}">
                <a16:creationId xmlns:a16="http://schemas.microsoft.com/office/drawing/2014/main" id="{0B2B4066-BA4C-E243-A8D4-E1B63ECE9C2F}"/>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9947561" y="290898"/>
            <a:ext cx="1901538" cy="942204"/>
          </a:xfrm>
          <a:prstGeom prst="rect">
            <a:avLst/>
          </a:prstGeom>
        </p:spPr>
      </p:pic>
      <p:sp>
        <p:nvSpPr>
          <p:cNvPr id="3" name="Footer Placeholder 16">
            <a:extLst>
              <a:ext uri="{FF2B5EF4-FFF2-40B4-BE49-F238E27FC236}">
                <a16:creationId xmlns:a16="http://schemas.microsoft.com/office/drawing/2014/main" id="{EDA6DCC6-8D2A-B4AE-F912-573C490E613E}"/>
              </a:ext>
            </a:extLst>
          </p:cNvPr>
          <p:cNvSpPr>
            <a:spLocks noGrp="1"/>
          </p:cNvSpPr>
          <p:nvPr>
            <p:ph type="ftr" sz="quarter" idx="17"/>
          </p:nvPr>
        </p:nvSpPr>
        <p:spPr>
          <a:xfrm>
            <a:off x="533399" y="6541945"/>
            <a:ext cx="7620001" cy="174908"/>
          </a:xfrm>
        </p:spPr>
        <p:txBody>
          <a:bodyPr/>
          <a:lstStyle>
            <a:lvl1pPr>
              <a:defRPr sz="700">
                <a:solidFill>
                  <a:schemeClr val="bg2">
                    <a:lumMod val="50000"/>
                  </a:schemeClr>
                </a:solidFill>
              </a:defRPr>
            </a:lvl1pPr>
          </a:lstStyle>
          <a:p>
            <a:pPr marL="228600"/>
            <a:r>
              <a:rPr lang="en-US">
                <a:latin typeface="Calibri" panose="020F0502020204030204" pitchFamily="34" charset="0"/>
                <a:ea typeface="Calibri" panose="020F0502020204030204" pitchFamily="34" charset="0"/>
                <a:cs typeface="Calibri" panose="020F0502020204030204" pitchFamily="34" charset="0"/>
              </a:rPr>
              <a:t>© 2022 CommScope, Inc.  All rights reserved.  </a:t>
            </a:r>
            <a:r>
              <a:rPr lang="en-US" b="0" u="none" strike="noStrike">
                <a:effectLst/>
                <a:latin typeface="Calibri" panose="020F0502020204030204" pitchFamily="34" charset="0"/>
                <a:cs typeface="Calibri" panose="020F0502020204030204" pitchFamily="34" charset="0"/>
              </a:rPr>
              <a:t>CommScope and the CommScope logo are registered trademarks of CommScope and/or its affiliates in the U.S. and other countries.  For additional trademark information see </a:t>
            </a:r>
            <a:r>
              <a:rPr lang="en-US" b="0" u="none" strike="noStrike">
                <a:effectLst/>
                <a:latin typeface="Calibri" panose="020F0502020204030204" pitchFamily="34" charset="0"/>
                <a:cs typeface="Calibri" panose="020F0502020204030204" pitchFamily="34" charset="0"/>
                <a:hlinkClick r:id="rId8" tooltip="https://www.commscope.com/trademarks">
                  <a:extLst>
                    <a:ext uri="{A12FA001-AC4F-418D-AE19-62706E023703}">
                      <ahyp:hlinkClr xmlns:ahyp="http://schemas.microsoft.com/office/drawing/2018/hyperlinkcolor" val="tx"/>
                    </a:ext>
                  </a:extLst>
                </a:hlinkClick>
              </a:rPr>
              <a:t>https://www.commscope.com/trademarks</a:t>
            </a:r>
            <a:r>
              <a:rPr lang="en-US" b="0" u="none" strike="noStrike">
                <a:effectLst/>
                <a:latin typeface="Calibri" panose="020F0502020204030204" pitchFamily="34" charset="0"/>
                <a:cs typeface="Calibri" panose="020F0502020204030204" pitchFamily="34" charset="0"/>
              </a:rPr>
              <a:t>.  All product names, trademarks and registered trademarks are property of their respective owners. </a:t>
            </a:r>
            <a:endParaRPr lang="en-US">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3034986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Title and Content w/o bar">
    <p:spTree>
      <p:nvGrpSpPr>
        <p:cNvPr id="1" name=""/>
        <p:cNvGrpSpPr/>
        <p:nvPr/>
      </p:nvGrpSpPr>
      <p:grpSpPr>
        <a:xfrm>
          <a:off x="0" y="0"/>
          <a:ext cx="0" cy="0"/>
          <a:chOff x="0" y="0"/>
          <a:chExt cx="0" cy="0"/>
        </a:xfrm>
      </p:grpSpPr>
      <p:sp>
        <p:nvSpPr>
          <p:cNvPr id="2" name="Title 1"/>
          <p:cNvSpPr>
            <a:spLocks noGrp="1"/>
          </p:cNvSpPr>
          <p:nvPr>
            <p:ph type="title"/>
          </p:nvPr>
        </p:nvSpPr>
        <p:spPr>
          <a:xfrm>
            <a:off x="583096" y="123729"/>
            <a:ext cx="11027664" cy="1019271"/>
          </a:xfrm>
        </p:spPr>
        <p:txBody>
          <a:bodyPr/>
          <a:lstStyle/>
          <a:p>
            <a:r>
              <a:rPr lang="en-US"/>
              <a:t>Click to edit Master title style</a:t>
            </a:r>
          </a:p>
        </p:txBody>
      </p:sp>
      <p:sp>
        <p:nvSpPr>
          <p:cNvPr id="3" name="Content Placeholder 2"/>
          <p:cNvSpPr>
            <a:spLocks noGrp="1"/>
          </p:cNvSpPr>
          <p:nvPr>
            <p:ph idx="1"/>
          </p:nvPr>
        </p:nvSpPr>
        <p:spPr>
          <a:xfrm>
            <a:off x="583096" y="1417320"/>
            <a:ext cx="11027664" cy="5029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E48648BF-1F4C-2843-9932-217284B5D50A}"/>
              </a:ext>
            </a:extLst>
          </p:cNvPr>
          <p:cNvSpPr>
            <a:spLocks noGrp="1"/>
          </p:cNvSpPr>
          <p:nvPr>
            <p:ph type="ftr" sz="quarter" idx="10"/>
          </p:nvPr>
        </p:nvSpPr>
        <p:spPr/>
        <p:txBody>
          <a:bodyPr/>
          <a:lstStyle/>
          <a:p>
            <a:r>
              <a:rPr lang="en-US"/>
              <a:t>© 2021 CommScope, Inc.  |  CommScope Restricted–Highly Confidential</a:t>
            </a:r>
          </a:p>
        </p:txBody>
      </p:sp>
      <p:sp>
        <p:nvSpPr>
          <p:cNvPr id="5" name="Slide Number Placeholder 4">
            <a:extLst>
              <a:ext uri="{FF2B5EF4-FFF2-40B4-BE49-F238E27FC236}">
                <a16:creationId xmlns:a16="http://schemas.microsoft.com/office/drawing/2014/main" id="{2CAB6610-0826-B24C-9F5A-08C358D53B37}"/>
              </a:ext>
            </a:extLst>
          </p:cNvPr>
          <p:cNvSpPr>
            <a:spLocks noGrp="1"/>
          </p:cNvSpPr>
          <p:nvPr>
            <p:ph type="sldNum" sz="quarter" idx="11"/>
          </p:nvPr>
        </p:nvSpPr>
        <p:spPr/>
        <p:txBody>
          <a:bodyPr/>
          <a:lstStyle/>
          <a:p>
            <a:fld id="{7FE2BEB5-2653-6044-B03D-162392F9D4CA}" type="slidenum">
              <a:rPr lang="en-US" smtClean="0"/>
              <a:pPr/>
              <a:t>‹#›</a:t>
            </a:fld>
            <a:endParaRPr lang="en-US"/>
          </a:p>
        </p:txBody>
      </p:sp>
    </p:spTree>
    <p:extLst>
      <p:ext uri="{BB962C8B-B14F-4D97-AF65-F5344CB8AC3E}">
        <p14:creationId xmlns:p14="http://schemas.microsoft.com/office/powerpoint/2010/main" val="333990298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AB2E0928-1654-C049-B836-DD62F005AE4A}"/>
              </a:ext>
            </a:extLst>
          </p:cNvPr>
          <p:cNvSpPr>
            <a:spLocks noGrp="1"/>
          </p:cNvSpPr>
          <p:nvPr>
            <p:ph type="ftr" sz="quarter" idx="10"/>
          </p:nvPr>
        </p:nvSpPr>
        <p:spPr/>
        <p:txBody>
          <a:bodyPr/>
          <a:lstStyle/>
          <a:p>
            <a:r>
              <a:rPr lang="en-US"/>
              <a:t>© 2022 CommScope, Inc. | </a:t>
            </a:r>
          </a:p>
        </p:txBody>
      </p:sp>
      <p:sp>
        <p:nvSpPr>
          <p:cNvPr id="4" name="Slide Number Placeholder 3">
            <a:extLst>
              <a:ext uri="{FF2B5EF4-FFF2-40B4-BE49-F238E27FC236}">
                <a16:creationId xmlns:a16="http://schemas.microsoft.com/office/drawing/2014/main" id="{CE57643D-58FD-154D-9A4D-951CD9DE1756}"/>
              </a:ext>
            </a:extLst>
          </p:cNvPr>
          <p:cNvSpPr>
            <a:spLocks noGrp="1"/>
          </p:cNvSpPr>
          <p:nvPr>
            <p:ph type="sldNum" sz="quarter" idx="11"/>
          </p:nvPr>
        </p:nvSpPr>
        <p:spPr/>
        <p:txBody>
          <a:bodyPr/>
          <a:lstStyle/>
          <a:p>
            <a:fld id="{7FE2BEB5-2653-6044-B03D-162392F9D4CA}" type="slidenum">
              <a:rPr lang="en-US" smtClean="0"/>
              <a:pPr/>
              <a:t>‹#›</a:t>
            </a:fld>
            <a:endParaRPr lang="en-US"/>
          </a:p>
        </p:txBody>
      </p:sp>
    </p:spTree>
    <p:extLst>
      <p:ext uri="{BB962C8B-B14F-4D97-AF65-F5344CB8AC3E}">
        <p14:creationId xmlns:p14="http://schemas.microsoft.com/office/powerpoint/2010/main" val="158579165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sldNum="0" hdr="0" dt="0"/>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11B248C-C3E8-8A46-A34A-CFCEBFE683BB}"/>
              </a:ext>
            </a:extLst>
          </p:cNvPr>
          <p:cNvSpPr>
            <a:spLocks noGrp="1"/>
          </p:cNvSpPr>
          <p:nvPr>
            <p:ph type="ftr" sz="quarter" idx="10"/>
          </p:nvPr>
        </p:nvSpPr>
        <p:spPr/>
        <p:txBody>
          <a:bodyPr/>
          <a:lstStyle/>
          <a:p>
            <a:r>
              <a:rPr lang="en-US"/>
              <a:t>© 2022 CommScope, Inc.</a:t>
            </a:r>
          </a:p>
        </p:txBody>
      </p:sp>
      <p:sp>
        <p:nvSpPr>
          <p:cNvPr id="3" name="Slide Number Placeholder 2">
            <a:extLst>
              <a:ext uri="{FF2B5EF4-FFF2-40B4-BE49-F238E27FC236}">
                <a16:creationId xmlns:a16="http://schemas.microsoft.com/office/drawing/2014/main" id="{57671011-9EF4-EC48-933B-AF3B2F984B41}"/>
              </a:ext>
            </a:extLst>
          </p:cNvPr>
          <p:cNvSpPr>
            <a:spLocks noGrp="1"/>
          </p:cNvSpPr>
          <p:nvPr>
            <p:ph type="sldNum" sz="quarter" idx="11"/>
          </p:nvPr>
        </p:nvSpPr>
        <p:spPr/>
        <p:txBody>
          <a:bodyPr/>
          <a:lstStyle/>
          <a:p>
            <a:fld id="{7FE2BEB5-2653-6044-B03D-162392F9D4CA}" type="slidenum">
              <a:rPr lang="en-US" smtClean="0"/>
              <a:pPr/>
              <a:t>‹#›</a:t>
            </a:fld>
            <a:endParaRPr lang="en-US"/>
          </a:p>
        </p:txBody>
      </p:sp>
    </p:spTree>
    <p:extLst>
      <p:ext uri="{BB962C8B-B14F-4D97-AF65-F5344CB8AC3E}">
        <p14:creationId xmlns:p14="http://schemas.microsoft.com/office/powerpoint/2010/main" val="421882764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userDrawn="1">
  <p:cSld name="Content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6F7EFAB-D7F3-B745-FCB8-D70776114294}"/>
              </a:ext>
            </a:extLst>
          </p:cNvPr>
          <p:cNvSpPr>
            <a:spLocks noGrp="1"/>
          </p:cNvSpPr>
          <p:nvPr>
            <p:ph type="title"/>
          </p:nvPr>
        </p:nvSpPr>
        <p:spPr>
          <a:xfrm>
            <a:off x="583096" y="142125"/>
            <a:ext cx="7873215" cy="834820"/>
          </a:xfrm>
          <a:prstGeom prst="rect">
            <a:avLst/>
          </a:prstGeom>
        </p:spPr>
        <p:txBody>
          <a:bodyPr/>
          <a:lstStyle>
            <a:lvl1pPr>
              <a:defRPr>
                <a:solidFill>
                  <a:schemeClr val="bg1"/>
                </a:solidFill>
              </a:defRPr>
            </a:lvl1pPr>
          </a:lstStyle>
          <a:p>
            <a:r>
              <a:rPr lang="en-US"/>
              <a:t>Click to edit Master title style</a:t>
            </a:r>
          </a:p>
        </p:txBody>
      </p:sp>
      <p:sp>
        <p:nvSpPr>
          <p:cNvPr id="3" name="Table Placeholder 6">
            <a:extLst>
              <a:ext uri="{FF2B5EF4-FFF2-40B4-BE49-F238E27FC236}">
                <a16:creationId xmlns:a16="http://schemas.microsoft.com/office/drawing/2014/main" id="{4F272691-D398-7228-94D4-18F1DB0C63F4}"/>
              </a:ext>
            </a:extLst>
          </p:cNvPr>
          <p:cNvSpPr>
            <a:spLocks noGrp="1"/>
          </p:cNvSpPr>
          <p:nvPr>
            <p:ph type="tbl" sz="quarter" idx="12"/>
          </p:nvPr>
        </p:nvSpPr>
        <p:spPr>
          <a:xfrm>
            <a:off x="583096" y="1219201"/>
            <a:ext cx="11045024" cy="4495800"/>
          </a:xfrm>
          <a:prstGeom prst="rect">
            <a:avLst/>
          </a:prstGeom>
        </p:spPr>
        <p:txBody>
          <a:bodyPr anchor="ctr" anchorCtr="0"/>
          <a:lstStyle>
            <a:lvl1pPr marL="0" indent="0" algn="ctr">
              <a:buNone/>
              <a:defRPr>
                <a:solidFill>
                  <a:schemeClr val="bg1"/>
                </a:solidFill>
              </a:defRPr>
            </a:lvl1pPr>
          </a:lstStyle>
          <a:p>
            <a:r>
              <a:rPr lang="en-US"/>
              <a:t>Click icon to add table</a:t>
            </a:r>
          </a:p>
        </p:txBody>
      </p:sp>
      <p:sp>
        <p:nvSpPr>
          <p:cNvPr id="7" name="Text Placeholder 8">
            <a:extLst>
              <a:ext uri="{FF2B5EF4-FFF2-40B4-BE49-F238E27FC236}">
                <a16:creationId xmlns:a16="http://schemas.microsoft.com/office/drawing/2014/main" id="{5F812A69-3D6A-940D-3A89-A2451732CBF5}"/>
              </a:ext>
            </a:extLst>
          </p:cNvPr>
          <p:cNvSpPr>
            <a:spLocks noGrp="1"/>
          </p:cNvSpPr>
          <p:nvPr>
            <p:ph type="body" sz="quarter" idx="13"/>
          </p:nvPr>
        </p:nvSpPr>
        <p:spPr>
          <a:xfrm>
            <a:off x="582613" y="6019799"/>
            <a:ext cx="4675187" cy="426721"/>
          </a:xfrm>
          <a:prstGeom prst="rect">
            <a:avLst/>
          </a:prstGeom>
        </p:spPr>
        <p:txBody>
          <a:bodyPr anchor="ctr">
            <a:normAutofit/>
          </a:bodyPr>
          <a:lstStyle>
            <a:lvl1pPr marL="0" indent="0">
              <a:buNone/>
              <a:defRPr sz="1600">
                <a:solidFill>
                  <a:schemeClr val="bg1"/>
                </a:solidFill>
              </a:defRPr>
            </a:lvl1pPr>
          </a:lstStyle>
          <a:p>
            <a:pPr lvl="0"/>
            <a:r>
              <a:rPr lang="en-US"/>
              <a:t>Click to edit Master text styles</a:t>
            </a:r>
          </a:p>
        </p:txBody>
      </p:sp>
      <p:pic>
        <p:nvPicPr>
          <p:cNvPr id="8" name="Graphic 7">
            <a:extLst>
              <a:ext uri="{FF2B5EF4-FFF2-40B4-BE49-F238E27FC236}">
                <a16:creationId xmlns:a16="http://schemas.microsoft.com/office/drawing/2014/main" id="{89E54A29-89FA-B632-95F9-5B5144FFF72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56311" y="243448"/>
            <a:ext cx="3287306" cy="632174"/>
          </a:xfrm>
          <a:prstGeom prst="rect">
            <a:avLst/>
          </a:prstGeom>
        </p:spPr>
      </p:pic>
    </p:spTree>
    <p:extLst>
      <p:ext uri="{BB962C8B-B14F-4D97-AF65-F5344CB8AC3E}">
        <p14:creationId xmlns:p14="http://schemas.microsoft.com/office/powerpoint/2010/main" val="22723883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chemeClr val="tx1">
            <a:lumMod val="50000"/>
          </a:schemeClr>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18CB95FC-1B2F-45BF-9EAB-B0F3B42BB87A}"/>
              </a:ext>
            </a:extLst>
          </p:cNvPr>
          <p:cNvCxnSpPr>
            <a:cxnSpLocks/>
          </p:cNvCxnSpPr>
          <p:nvPr userDrawn="1"/>
        </p:nvCxnSpPr>
        <p:spPr>
          <a:xfrm>
            <a:off x="3581400" y="3963947"/>
            <a:ext cx="8610600" cy="0"/>
          </a:xfrm>
          <a:prstGeom prst="line">
            <a:avLst/>
          </a:prstGeom>
          <a:ln>
            <a:no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638459CF-1C6C-AF4D-AD1D-9497037EBDB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57200" y="76200"/>
            <a:ext cx="2794000" cy="1371600"/>
          </a:xfrm>
          <a:prstGeom prst="rect">
            <a:avLst/>
          </a:prstGeom>
        </p:spPr>
      </p:pic>
      <p:sp>
        <p:nvSpPr>
          <p:cNvPr id="22" name="Text Placeholder 16">
            <a:extLst>
              <a:ext uri="{FF2B5EF4-FFF2-40B4-BE49-F238E27FC236}">
                <a16:creationId xmlns:a16="http://schemas.microsoft.com/office/drawing/2014/main" id="{E178E8B8-85D1-9B41-9005-524B14839F49}"/>
              </a:ext>
            </a:extLst>
          </p:cNvPr>
          <p:cNvSpPr>
            <a:spLocks noGrp="1"/>
          </p:cNvSpPr>
          <p:nvPr>
            <p:ph type="body" sz="quarter" idx="16" hasCustomPrompt="1"/>
          </p:nvPr>
        </p:nvSpPr>
        <p:spPr>
          <a:xfrm>
            <a:off x="685800" y="5120640"/>
            <a:ext cx="4910328" cy="676656"/>
          </a:xfrm>
        </p:spPr>
        <p:txBody>
          <a:bodyPr wrap="square" lIns="0" tIns="0" rIns="0" bIns="0" anchor="b" anchorCtr="0">
            <a:normAutofit/>
          </a:bodyPr>
          <a:lstStyle>
            <a:lvl1pPr marL="0" indent="0" algn="l">
              <a:spcBef>
                <a:spcPts val="0"/>
              </a:spcBef>
              <a:buFontTx/>
              <a:buNone/>
              <a:defRPr sz="2000" b="1" baseline="0">
                <a:solidFill>
                  <a:schemeClr val="bg1"/>
                </a:solidFill>
              </a:defRPr>
            </a:lvl1pPr>
          </a:lstStyle>
          <a:p>
            <a:pPr lvl="0"/>
            <a:r>
              <a:rPr lang="en-US"/>
              <a:t>Speaker Name</a:t>
            </a:r>
          </a:p>
        </p:txBody>
      </p:sp>
      <p:sp>
        <p:nvSpPr>
          <p:cNvPr id="23" name="Text Placeholder 16">
            <a:extLst>
              <a:ext uri="{FF2B5EF4-FFF2-40B4-BE49-F238E27FC236}">
                <a16:creationId xmlns:a16="http://schemas.microsoft.com/office/drawing/2014/main" id="{0DEE2036-6E56-E746-84CE-C72530B73471}"/>
              </a:ext>
            </a:extLst>
          </p:cNvPr>
          <p:cNvSpPr>
            <a:spLocks noGrp="1"/>
          </p:cNvSpPr>
          <p:nvPr>
            <p:ph type="body" sz="quarter" idx="17" hasCustomPrompt="1"/>
          </p:nvPr>
        </p:nvSpPr>
        <p:spPr>
          <a:xfrm>
            <a:off x="685800" y="5888736"/>
            <a:ext cx="4910328" cy="249299"/>
          </a:xfrm>
        </p:spPr>
        <p:txBody>
          <a:bodyPr wrap="square" lIns="0" tIns="0" rIns="0" bIns="0" anchor="t" anchorCtr="0">
            <a:normAutofit/>
          </a:bodyPr>
          <a:lstStyle>
            <a:lvl1pPr marL="0" indent="0" algn="l">
              <a:lnSpc>
                <a:spcPct val="90000"/>
              </a:lnSpc>
              <a:spcBef>
                <a:spcPts val="0"/>
              </a:spcBef>
              <a:buFontTx/>
              <a:buNone/>
              <a:defRPr sz="1800" b="0" baseline="0">
                <a:solidFill>
                  <a:schemeClr val="tx1">
                    <a:lumMod val="65000"/>
                    <a:lumOff val="35000"/>
                  </a:schemeClr>
                </a:solidFill>
              </a:defRPr>
            </a:lvl1pPr>
          </a:lstStyle>
          <a:p>
            <a:pPr lvl="0"/>
            <a:r>
              <a:rPr lang="en-US"/>
              <a:t>Speaker Title</a:t>
            </a:r>
          </a:p>
        </p:txBody>
      </p:sp>
      <p:sp>
        <p:nvSpPr>
          <p:cNvPr id="24" name="Title 1">
            <a:extLst>
              <a:ext uri="{FF2B5EF4-FFF2-40B4-BE49-F238E27FC236}">
                <a16:creationId xmlns:a16="http://schemas.microsoft.com/office/drawing/2014/main" id="{7C7361B2-7DBB-5348-8A0B-1D9A06C04C06}"/>
              </a:ext>
            </a:extLst>
          </p:cNvPr>
          <p:cNvSpPr>
            <a:spLocks noGrp="1"/>
          </p:cNvSpPr>
          <p:nvPr>
            <p:ph type="ctrTitle" hasCustomPrompt="1"/>
          </p:nvPr>
        </p:nvSpPr>
        <p:spPr>
          <a:xfrm>
            <a:off x="685800" y="1799030"/>
            <a:ext cx="7804759" cy="1026717"/>
          </a:xfrm>
        </p:spPr>
        <p:txBody>
          <a:bodyPr anchor="b"/>
          <a:lstStyle>
            <a:lvl1pPr algn="l">
              <a:defRPr sz="3200">
                <a:solidFill>
                  <a:schemeClr val="bg1"/>
                </a:solidFill>
              </a:defRPr>
            </a:lvl1pPr>
          </a:lstStyle>
          <a:p>
            <a:r>
              <a:rPr lang="en-US"/>
              <a:t>Presentation Title Goes Here</a:t>
            </a:r>
          </a:p>
        </p:txBody>
      </p:sp>
      <p:sp>
        <p:nvSpPr>
          <p:cNvPr id="25" name="Subtitle 2">
            <a:extLst>
              <a:ext uri="{FF2B5EF4-FFF2-40B4-BE49-F238E27FC236}">
                <a16:creationId xmlns:a16="http://schemas.microsoft.com/office/drawing/2014/main" id="{65860A9C-589A-9843-BA4F-63DD0D6E6D0A}"/>
              </a:ext>
            </a:extLst>
          </p:cNvPr>
          <p:cNvSpPr>
            <a:spLocks noGrp="1"/>
          </p:cNvSpPr>
          <p:nvPr>
            <p:ph type="subTitle" idx="1"/>
          </p:nvPr>
        </p:nvSpPr>
        <p:spPr>
          <a:xfrm>
            <a:off x="685801" y="2861532"/>
            <a:ext cx="7804757" cy="47782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6" name="Text Placeholder 5">
            <a:extLst>
              <a:ext uri="{FF2B5EF4-FFF2-40B4-BE49-F238E27FC236}">
                <a16:creationId xmlns:a16="http://schemas.microsoft.com/office/drawing/2014/main" id="{BE24548F-E784-DA4F-8008-2086EA8567BA}"/>
              </a:ext>
            </a:extLst>
          </p:cNvPr>
          <p:cNvSpPr>
            <a:spLocks noGrp="1"/>
          </p:cNvSpPr>
          <p:nvPr>
            <p:ph type="body" sz="quarter" idx="13" hasCustomPrompt="1"/>
          </p:nvPr>
        </p:nvSpPr>
        <p:spPr>
          <a:xfrm>
            <a:off x="685800" y="3580521"/>
            <a:ext cx="4756976" cy="246063"/>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pic>
        <p:nvPicPr>
          <p:cNvPr id="19" name="Graphic 18">
            <a:extLst>
              <a:ext uri="{FF2B5EF4-FFF2-40B4-BE49-F238E27FC236}">
                <a16:creationId xmlns:a16="http://schemas.microsoft.com/office/drawing/2014/main" id="{8BCB7E8A-5314-A94A-94F7-C8EC84DCCF0E}"/>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39550"/>
          <a:stretch/>
        </p:blipFill>
        <p:spPr>
          <a:xfrm>
            <a:off x="7204799" y="3308880"/>
            <a:ext cx="5007763" cy="3549119"/>
          </a:xfrm>
          <a:prstGeom prst="rect">
            <a:avLst/>
          </a:prstGeom>
        </p:spPr>
      </p:pic>
    </p:spTree>
    <p:extLst>
      <p:ext uri="{BB962C8B-B14F-4D97-AF65-F5344CB8AC3E}">
        <p14:creationId xmlns:p14="http://schemas.microsoft.com/office/powerpoint/2010/main" val="2682450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Half Page Title_char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0C39B8F-67DA-0446-9940-1A96AF46AA22}"/>
              </a:ext>
            </a:extLst>
          </p:cNvPr>
          <p:cNvSpPr/>
          <p:nvPr userDrawn="1"/>
        </p:nvSpPr>
        <p:spPr>
          <a:xfrm>
            <a:off x="-8093" y="0"/>
            <a:ext cx="451251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9" name="Rectangle 8">
            <a:extLst>
              <a:ext uri="{FF2B5EF4-FFF2-40B4-BE49-F238E27FC236}">
                <a16:creationId xmlns:a16="http://schemas.microsoft.com/office/drawing/2014/main" id="{197635C0-1C3D-8547-B260-056B5D267162}"/>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bg1"/>
                </a:solidFill>
              </a:defRPr>
            </a:lvl1pPr>
          </a:lstStyle>
          <a:p>
            <a:fld id="{7FE2BEB5-2653-6044-B03D-162392F9D4CA}" type="slidenum">
              <a:rPr lang="en-US" smtClean="0"/>
              <a:pPr/>
              <a:t>‹#›</a:t>
            </a:fld>
            <a:endParaRPr lang="en-US"/>
          </a:p>
        </p:txBody>
      </p:sp>
      <p:sp>
        <p:nvSpPr>
          <p:cNvPr id="17" name="Footer Placeholder 16">
            <a:extLst>
              <a:ext uri="{FF2B5EF4-FFF2-40B4-BE49-F238E27FC236}">
                <a16:creationId xmlns:a16="http://schemas.microsoft.com/office/drawing/2014/main" id="{FDEDC63C-EE07-264A-9A9C-F608CC931244}"/>
              </a:ext>
            </a:extLst>
          </p:cNvPr>
          <p:cNvSpPr>
            <a:spLocks noGrp="1"/>
          </p:cNvSpPr>
          <p:nvPr>
            <p:ph type="ftr" sz="quarter" idx="17"/>
          </p:nvPr>
        </p:nvSpPr>
        <p:spPr>
          <a:xfrm>
            <a:off x="533400" y="6612575"/>
            <a:ext cx="3810000" cy="204685"/>
          </a:xfrm>
        </p:spPr>
        <p:txBody>
          <a:bodyPr/>
          <a:lstStyle>
            <a:lvl1pPr>
              <a:defRPr>
                <a:solidFill>
                  <a:schemeClr val="bg1"/>
                </a:solidFill>
              </a:defRPr>
            </a:lvl1pPr>
          </a:lstStyle>
          <a:p>
            <a:r>
              <a:rPr lang="en-US"/>
              <a:t>© 2023 CommScope, Inc. </a:t>
            </a:r>
          </a:p>
        </p:txBody>
      </p:sp>
      <p:sp>
        <p:nvSpPr>
          <p:cNvPr id="8" name="Chart Placeholder 5">
            <a:extLst>
              <a:ext uri="{FF2B5EF4-FFF2-40B4-BE49-F238E27FC236}">
                <a16:creationId xmlns:a16="http://schemas.microsoft.com/office/drawing/2014/main" id="{267EB759-3B3E-FC4D-A9A4-8BFE05245F93}"/>
              </a:ext>
            </a:extLst>
          </p:cNvPr>
          <p:cNvSpPr>
            <a:spLocks noGrp="1"/>
          </p:cNvSpPr>
          <p:nvPr>
            <p:ph type="chart" sz="quarter" idx="10"/>
          </p:nvPr>
        </p:nvSpPr>
        <p:spPr>
          <a:xfrm>
            <a:off x="4829927" y="676662"/>
            <a:ext cx="6981074" cy="5800337"/>
          </a:xfrm>
          <a:prstGeom prst="rect">
            <a:avLst/>
          </a:prstGeom>
        </p:spPr>
        <p:txBody>
          <a:bodyPr anchor="ctr" anchorCtr="0"/>
          <a:lstStyle>
            <a:lvl1pPr marL="0" indent="0" algn="ctr">
              <a:buNone/>
              <a:defRPr/>
            </a:lvl1pPr>
          </a:lstStyle>
          <a:p>
            <a:endParaRPr lang="en-US"/>
          </a:p>
        </p:txBody>
      </p:sp>
      <p:sp>
        <p:nvSpPr>
          <p:cNvPr id="2" name="Title 1"/>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pic>
        <p:nvPicPr>
          <p:cNvPr id="10" name="Graphic 9">
            <a:extLst>
              <a:ext uri="{FF2B5EF4-FFF2-40B4-BE49-F238E27FC236}">
                <a16:creationId xmlns:a16="http://schemas.microsoft.com/office/drawing/2014/main" id="{F7D12AB2-AA56-494E-9C7D-2225C351BB6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0" y="40740"/>
            <a:ext cx="1295400" cy="635923"/>
          </a:xfrm>
          <a:prstGeom prst="rect">
            <a:avLst/>
          </a:prstGeom>
        </p:spPr>
      </p:pic>
    </p:spTree>
    <p:extLst>
      <p:ext uri="{BB962C8B-B14F-4D97-AF65-F5344CB8AC3E}">
        <p14:creationId xmlns:p14="http://schemas.microsoft.com/office/powerpoint/2010/main" val="25123447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tx1">
            <a:lumMod val="5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E403B67-4F53-DA4E-96D2-5B9241221F31}"/>
              </a:ext>
            </a:extLst>
          </p:cNvPr>
          <p:cNvSpPr/>
          <p:nvPr userDrawn="1"/>
        </p:nvSpPr>
        <p:spPr>
          <a:xfrm>
            <a:off x="0" y="6248400"/>
            <a:ext cx="12192000" cy="609600"/>
          </a:xfrm>
          <a:prstGeom prst="rect">
            <a:avLst/>
          </a:prstGeom>
          <a:gradFill>
            <a:gsLst>
              <a:gs pos="0">
                <a:srgbClr val="EE7203"/>
              </a:gs>
              <a:gs pos="100000">
                <a:srgbClr val="EA5B0C"/>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pic>
        <p:nvPicPr>
          <p:cNvPr id="16" name="Graphic 15">
            <a:extLst>
              <a:ext uri="{FF2B5EF4-FFF2-40B4-BE49-F238E27FC236}">
                <a16:creationId xmlns:a16="http://schemas.microsoft.com/office/drawing/2014/main" id="{81817F5F-A2A3-5940-A5AA-824A9EA3AD8E}"/>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1859" r="12757"/>
          <a:stretch/>
        </p:blipFill>
        <p:spPr>
          <a:xfrm flipV="1">
            <a:off x="5029200" y="5105400"/>
            <a:ext cx="7179733" cy="1752600"/>
          </a:xfrm>
          <a:prstGeom prst="rect">
            <a:avLst/>
          </a:prstGeom>
        </p:spPr>
      </p:pic>
      <p:pic>
        <p:nvPicPr>
          <p:cNvPr id="17" name="Graphic 16">
            <a:extLst>
              <a:ext uri="{FF2B5EF4-FFF2-40B4-BE49-F238E27FC236}">
                <a16:creationId xmlns:a16="http://schemas.microsoft.com/office/drawing/2014/main" id="{997FCA33-65EC-B547-B99B-A7F5367FE5C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70131" y="76200"/>
            <a:ext cx="2768138" cy="1371600"/>
          </a:xfrm>
          <a:prstGeom prst="rect">
            <a:avLst/>
          </a:prstGeom>
        </p:spPr>
      </p:pic>
      <p:sp>
        <p:nvSpPr>
          <p:cNvPr id="18" name="Text Placeholder 16">
            <a:extLst>
              <a:ext uri="{FF2B5EF4-FFF2-40B4-BE49-F238E27FC236}">
                <a16:creationId xmlns:a16="http://schemas.microsoft.com/office/drawing/2014/main" id="{0B9E6A18-AFE8-764D-9EF8-89A0B1A05492}"/>
              </a:ext>
            </a:extLst>
          </p:cNvPr>
          <p:cNvSpPr>
            <a:spLocks noGrp="1"/>
          </p:cNvSpPr>
          <p:nvPr>
            <p:ph type="body" sz="quarter" idx="16" hasCustomPrompt="1"/>
          </p:nvPr>
        </p:nvSpPr>
        <p:spPr>
          <a:xfrm>
            <a:off x="685800" y="5120640"/>
            <a:ext cx="4910328" cy="676656"/>
          </a:xfrm>
        </p:spPr>
        <p:txBody>
          <a:bodyPr wrap="square" lIns="0" tIns="0" rIns="0" bIns="0" anchor="b" anchorCtr="0">
            <a:normAutofit/>
          </a:bodyPr>
          <a:lstStyle>
            <a:lvl1pPr marL="0" indent="0" algn="l">
              <a:spcBef>
                <a:spcPts val="0"/>
              </a:spcBef>
              <a:buFontTx/>
              <a:buNone/>
              <a:defRPr sz="2000" b="1" baseline="0">
                <a:solidFill>
                  <a:schemeClr val="bg1"/>
                </a:solidFill>
              </a:defRPr>
            </a:lvl1pPr>
          </a:lstStyle>
          <a:p>
            <a:pPr lvl="0"/>
            <a:r>
              <a:rPr lang="en-US"/>
              <a:t>Speaker Name</a:t>
            </a:r>
          </a:p>
        </p:txBody>
      </p:sp>
      <p:sp>
        <p:nvSpPr>
          <p:cNvPr id="19" name="Text Placeholder 16">
            <a:extLst>
              <a:ext uri="{FF2B5EF4-FFF2-40B4-BE49-F238E27FC236}">
                <a16:creationId xmlns:a16="http://schemas.microsoft.com/office/drawing/2014/main" id="{7302CCEE-67CC-DE45-90E9-360FFB39269A}"/>
              </a:ext>
            </a:extLst>
          </p:cNvPr>
          <p:cNvSpPr>
            <a:spLocks noGrp="1"/>
          </p:cNvSpPr>
          <p:nvPr>
            <p:ph type="body" sz="quarter" idx="17" hasCustomPrompt="1"/>
          </p:nvPr>
        </p:nvSpPr>
        <p:spPr>
          <a:xfrm>
            <a:off x="685800" y="5888736"/>
            <a:ext cx="4910328" cy="249299"/>
          </a:xfrm>
        </p:spPr>
        <p:txBody>
          <a:bodyPr wrap="square" lIns="0" tIns="0" rIns="0" bIns="0" anchor="t" anchorCtr="0">
            <a:normAutofit/>
          </a:bodyPr>
          <a:lstStyle>
            <a:lvl1pPr marL="0" indent="0" algn="l">
              <a:lnSpc>
                <a:spcPct val="90000"/>
              </a:lnSpc>
              <a:spcBef>
                <a:spcPts val="0"/>
              </a:spcBef>
              <a:buFontTx/>
              <a:buNone/>
              <a:defRPr sz="1800" b="0" baseline="0">
                <a:solidFill>
                  <a:schemeClr val="tx1">
                    <a:lumMod val="65000"/>
                    <a:lumOff val="35000"/>
                  </a:schemeClr>
                </a:solidFill>
              </a:defRPr>
            </a:lvl1pPr>
          </a:lstStyle>
          <a:p>
            <a:pPr lvl="0"/>
            <a:r>
              <a:rPr lang="en-US"/>
              <a:t>Speaker Title</a:t>
            </a:r>
          </a:p>
        </p:txBody>
      </p:sp>
      <p:sp>
        <p:nvSpPr>
          <p:cNvPr id="20" name="Title 1">
            <a:extLst>
              <a:ext uri="{FF2B5EF4-FFF2-40B4-BE49-F238E27FC236}">
                <a16:creationId xmlns:a16="http://schemas.microsoft.com/office/drawing/2014/main" id="{A73E864B-97D0-2A45-B4F1-BF6DC25CBE38}"/>
              </a:ext>
            </a:extLst>
          </p:cNvPr>
          <p:cNvSpPr>
            <a:spLocks noGrp="1"/>
          </p:cNvSpPr>
          <p:nvPr>
            <p:ph type="ctrTitle" hasCustomPrompt="1"/>
          </p:nvPr>
        </p:nvSpPr>
        <p:spPr>
          <a:xfrm>
            <a:off x="685800" y="1799030"/>
            <a:ext cx="7804759" cy="1026717"/>
          </a:xfrm>
        </p:spPr>
        <p:txBody>
          <a:bodyPr anchor="b"/>
          <a:lstStyle>
            <a:lvl1pPr algn="l">
              <a:defRPr sz="3200">
                <a:solidFill>
                  <a:schemeClr val="bg1"/>
                </a:solidFill>
              </a:defRPr>
            </a:lvl1pPr>
          </a:lstStyle>
          <a:p>
            <a:r>
              <a:rPr lang="en-US"/>
              <a:t>Presentation Title Goes Here</a:t>
            </a:r>
          </a:p>
        </p:txBody>
      </p:sp>
      <p:sp>
        <p:nvSpPr>
          <p:cNvPr id="21" name="Subtitle 2">
            <a:extLst>
              <a:ext uri="{FF2B5EF4-FFF2-40B4-BE49-F238E27FC236}">
                <a16:creationId xmlns:a16="http://schemas.microsoft.com/office/drawing/2014/main" id="{31F0CF8E-AEE9-4344-8F34-B9D5CDDF48F1}"/>
              </a:ext>
            </a:extLst>
          </p:cNvPr>
          <p:cNvSpPr>
            <a:spLocks noGrp="1"/>
          </p:cNvSpPr>
          <p:nvPr>
            <p:ph type="subTitle" idx="1"/>
          </p:nvPr>
        </p:nvSpPr>
        <p:spPr>
          <a:xfrm>
            <a:off x="685801" y="2861532"/>
            <a:ext cx="7804757" cy="47782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Text Placeholder 5">
            <a:extLst>
              <a:ext uri="{FF2B5EF4-FFF2-40B4-BE49-F238E27FC236}">
                <a16:creationId xmlns:a16="http://schemas.microsoft.com/office/drawing/2014/main" id="{781F08BE-E0C1-8D41-996A-5FCCC5922909}"/>
              </a:ext>
            </a:extLst>
          </p:cNvPr>
          <p:cNvSpPr>
            <a:spLocks noGrp="1"/>
          </p:cNvSpPr>
          <p:nvPr>
            <p:ph type="body" sz="quarter" idx="13" hasCustomPrompt="1"/>
          </p:nvPr>
        </p:nvSpPr>
        <p:spPr>
          <a:xfrm>
            <a:off x="685800" y="3580521"/>
            <a:ext cx="4756976" cy="246063"/>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pic>
        <p:nvPicPr>
          <p:cNvPr id="6" name="Graphic 5">
            <a:extLst>
              <a:ext uri="{FF2B5EF4-FFF2-40B4-BE49-F238E27FC236}">
                <a16:creationId xmlns:a16="http://schemas.microsoft.com/office/drawing/2014/main" id="{9EA31618-F602-5F42-A521-0589DBB3FEDA}"/>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2907" b="2907"/>
          <a:stretch/>
        </p:blipFill>
        <p:spPr>
          <a:xfrm>
            <a:off x="5029200" y="1463040"/>
            <a:ext cx="8153399" cy="5811465"/>
          </a:xfrm>
          <a:prstGeom prst="rect">
            <a:avLst/>
          </a:prstGeom>
        </p:spPr>
      </p:pic>
    </p:spTree>
    <p:extLst>
      <p:ext uri="{BB962C8B-B14F-4D97-AF65-F5344CB8AC3E}">
        <p14:creationId xmlns:p14="http://schemas.microsoft.com/office/powerpoint/2010/main" val="426738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1">
            <a:lumMod val="50000"/>
          </a:schemeClr>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0D6285E-0A1F-2E4A-8572-0C121435584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7726" t="13815" r="15910" b="47142"/>
          <a:stretch/>
        </p:blipFill>
        <p:spPr>
          <a:xfrm>
            <a:off x="2743200" y="1905000"/>
            <a:ext cx="9448800" cy="4953000"/>
          </a:xfrm>
          <a:prstGeom prst="rect">
            <a:avLst/>
          </a:prstGeom>
        </p:spPr>
      </p:pic>
      <p:sp>
        <p:nvSpPr>
          <p:cNvPr id="13" name="Text Placeholder 16">
            <a:extLst>
              <a:ext uri="{FF2B5EF4-FFF2-40B4-BE49-F238E27FC236}">
                <a16:creationId xmlns:a16="http://schemas.microsoft.com/office/drawing/2014/main" id="{F78CFFA5-0BA3-004C-9730-DC2E4737EB2F}"/>
              </a:ext>
            </a:extLst>
          </p:cNvPr>
          <p:cNvSpPr>
            <a:spLocks noGrp="1"/>
          </p:cNvSpPr>
          <p:nvPr>
            <p:ph type="body" sz="quarter" idx="16" hasCustomPrompt="1"/>
          </p:nvPr>
        </p:nvSpPr>
        <p:spPr>
          <a:xfrm>
            <a:off x="685800" y="4536596"/>
            <a:ext cx="4910328" cy="676656"/>
          </a:xfrm>
        </p:spPr>
        <p:txBody>
          <a:bodyPr wrap="square" lIns="0" tIns="0" rIns="0" bIns="0" anchor="b" anchorCtr="0">
            <a:normAutofit/>
          </a:bodyPr>
          <a:lstStyle>
            <a:lvl1pPr marL="0" indent="0" algn="l">
              <a:spcBef>
                <a:spcPts val="0"/>
              </a:spcBef>
              <a:buFontTx/>
              <a:buNone/>
              <a:defRPr sz="2000" b="1" baseline="0">
                <a:solidFill>
                  <a:schemeClr val="bg1"/>
                </a:solidFill>
              </a:defRPr>
            </a:lvl1pPr>
          </a:lstStyle>
          <a:p>
            <a:pPr lvl="0"/>
            <a:r>
              <a:rPr lang="en-US"/>
              <a:t>Speaker Name</a:t>
            </a:r>
          </a:p>
        </p:txBody>
      </p:sp>
      <p:sp>
        <p:nvSpPr>
          <p:cNvPr id="14" name="Text Placeholder 16">
            <a:extLst>
              <a:ext uri="{FF2B5EF4-FFF2-40B4-BE49-F238E27FC236}">
                <a16:creationId xmlns:a16="http://schemas.microsoft.com/office/drawing/2014/main" id="{E12CFE40-BE47-794C-9A4D-A0A5F63F23F2}"/>
              </a:ext>
            </a:extLst>
          </p:cNvPr>
          <p:cNvSpPr>
            <a:spLocks noGrp="1"/>
          </p:cNvSpPr>
          <p:nvPr>
            <p:ph type="body" sz="quarter" idx="17" hasCustomPrompt="1"/>
          </p:nvPr>
        </p:nvSpPr>
        <p:spPr>
          <a:xfrm>
            <a:off x="685800" y="5304692"/>
            <a:ext cx="4910328" cy="249299"/>
          </a:xfrm>
        </p:spPr>
        <p:txBody>
          <a:bodyPr wrap="square" lIns="0" tIns="0" rIns="0" bIns="0" anchor="t" anchorCtr="0">
            <a:normAutofit/>
          </a:bodyPr>
          <a:lstStyle>
            <a:lvl1pPr marL="0" indent="0" algn="l">
              <a:lnSpc>
                <a:spcPct val="90000"/>
              </a:lnSpc>
              <a:spcBef>
                <a:spcPts val="0"/>
              </a:spcBef>
              <a:buFontTx/>
              <a:buNone/>
              <a:defRPr sz="1800" b="0" baseline="0">
                <a:solidFill>
                  <a:schemeClr val="bg1"/>
                </a:solidFill>
              </a:defRPr>
            </a:lvl1pPr>
          </a:lstStyle>
          <a:p>
            <a:pPr lvl="0"/>
            <a:r>
              <a:rPr lang="en-US"/>
              <a:t>Speaker Title</a:t>
            </a:r>
          </a:p>
        </p:txBody>
      </p:sp>
      <p:sp>
        <p:nvSpPr>
          <p:cNvPr id="15" name="Title 1">
            <a:extLst>
              <a:ext uri="{FF2B5EF4-FFF2-40B4-BE49-F238E27FC236}">
                <a16:creationId xmlns:a16="http://schemas.microsoft.com/office/drawing/2014/main" id="{BE392599-4360-FF40-822E-16235A03605C}"/>
              </a:ext>
            </a:extLst>
          </p:cNvPr>
          <p:cNvSpPr>
            <a:spLocks noGrp="1"/>
          </p:cNvSpPr>
          <p:nvPr>
            <p:ph type="ctrTitle" hasCustomPrompt="1"/>
          </p:nvPr>
        </p:nvSpPr>
        <p:spPr>
          <a:xfrm>
            <a:off x="685800" y="1799030"/>
            <a:ext cx="7804759" cy="1026717"/>
          </a:xfrm>
        </p:spPr>
        <p:txBody>
          <a:bodyPr anchor="b"/>
          <a:lstStyle>
            <a:lvl1pPr algn="l">
              <a:defRPr sz="3200">
                <a:solidFill>
                  <a:schemeClr val="bg1"/>
                </a:solidFill>
              </a:defRPr>
            </a:lvl1pPr>
          </a:lstStyle>
          <a:p>
            <a:r>
              <a:rPr lang="en-US"/>
              <a:t>Presentation Title Goes Here</a:t>
            </a:r>
          </a:p>
        </p:txBody>
      </p:sp>
      <p:sp>
        <p:nvSpPr>
          <p:cNvPr id="16" name="Subtitle 2">
            <a:extLst>
              <a:ext uri="{FF2B5EF4-FFF2-40B4-BE49-F238E27FC236}">
                <a16:creationId xmlns:a16="http://schemas.microsoft.com/office/drawing/2014/main" id="{B0867854-5828-6D40-AAD4-D4880A7082DB}"/>
              </a:ext>
            </a:extLst>
          </p:cNvPr>
          <p:cNvSpPr>
            <a:spLocks noGrp="1"/>
          </p:cNvSpPr>
          <p:nvPr>
            <p:ph type="subTitle" idx="1"/>
          </p:nvPr>
        </p:nvSpPr>
        <p:spPr>
          <a:xfrm>
            <a:off x="685801" y="2861532"/>
            <a:ext cx="7804757" cy="47782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Text Placeholder 5">
            <a:extLst>
              <a:ext uri="{FF2B5EF4-FFF2-40B4-BE49-F238E27FC236}">
                <a16:creationId xmlns:a16="http://schemas.microsoft.com/office/drawing/2014/main" id="{237541CB-C812-AD41-ACF5-28DD8F7176EF}"/>
              </a:ext>
            </a:extLst>
          </p:cNvPr>
          <p:cNvSpPr>
            <a:spLocks noGrp="1"/>
          </p:cNvSpPr>
          <p:nvPr>
            <p:ph type="body" sz="quarter" idx="13" hasCustomPrompt="1"/>
          </p:nvPr>
        </p:nvSpPr>
        <p:spPr>
          <a:xfrm>
            <a:off x="685800" y="3580521"/>
            <a:ext cx="4756976" cy="246063"/>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pic>
        <p:nvPicPr>
          <p:cNvPr id="9" name="Graphic 8">
            <a:extLst>
              <a:ext uri="{FF2B5EF4-FFF2-40B4-BE49-F238E27FC236}">
                <a16:creationId xmlns:a16="http://schemas.microsoft.com/office/drawing/2014/main" id="{5F42CFEE-6200-DE4F-B24A-B7F4DB9298A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70131" y="76200"/>
            <a:ext cx="2768138" cy="1371600"/>
          </a:xfrm>
          <a:prstGeom prst="rect">
            <a:avLst/>
          </a:prstGeom>
        </p:spPr>
      </p:pic>
    </p:spTree>
    <p:extLst>
      <p:ext uri="{BB962C8B-B14F-4D97-AF65-F5344CB8AC3E}">
        <p14:creationId xmlns:p14="http://schemas.microsoft.com/office/powerpoint/2010/main" val="2099335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Title Slide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9825B3-FBA3-624F-AAF7-2E2EB183F6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Slide Number Placeholder 4">
            <a:extLst>
              <a:ext uri="{FF2B5EF4-FFF2-40B4-BE49-F238E27FC236}">
                <a16:creationId xmlns:a16="http://schemas.microsoft.com/office/drawing/2014/main" id="{2CAB6610-0826-B24C-9F5A-08C358D53B37}"/>
              </a:ext>
            </a:extLst>
          </p:cNvPr>
          <p:cNvSpPr>
            <a:spLocks noGrp="1"/>
          </p:cNvSpPr>
          <p:nvPr>
            <p:ph type="sldNum" sz="quarter" idx="11"/>
          </p:nvPr>
        </p:nvSpPr>
        <p:spPr/>
        <p:txBody>
          <a:bodyPr/>
          <a:lstStyle/>
          <a:p>
            <a:fld id="{7FE2BEB5-2653-6044-B03D-162392F9D4CA}" type="slidenum">
              <a:rPr lang="en-US" smtClean="0"/>
              <a:pPr/>
              <a:t>‹#›</a:t>
            </a:fld>
            <a:endParaRPr lang="en-US"/>
          </a:p>
        </p:txBody>
      </p:sp>
      <p:sp>
        <p:nvSpPr>
          <p:cNvPr id="9" name="Footer Placeholder 8">
            <a:extLst>
              <a:ext uri="{FF2B5EF4-FFF2-40B4-BE49-F238E27FC236}">
                <a16:creationId xmlns:a16="http://schemas.microsoft.com/office/drawing/2014/main" id="{395D4730-95E1-CF41-AF4F-A3EF663DD9A1}"/>
              </a:ext>
            </a:extLst>
          </p:cNvPr>
          <p:cNvSpPr>
            <a:spLocks noGrp="1"/>
          </p:cNvSpPr>
          <p:nvPr>
            <p:ph type="ftr" sz="quarter" idx="12"/>
          </p:nvPr>
        </p:nvSpPr>
        <p:spPr/>
        <p:txBody>
          <a:bodyPr/>
          <a:lstStyle/>
          <a:p>
            <a:r>
              <a:rPr lang="en-US"/>
              <a:t>© 2022 CommScope, Inc. | CommScope Confidential</a:t>
            </a:r>
          </a:p>
        </p:txBody>
      </p:sp>
      <p:sp>
        <p:nvSpPr>
          <p:cNvPr id="10" name="Text Placeholder 16">
            <a:extLst>
              <a:ext uri="{FF2B5EF4-FFF2-40B4-BE49-F238E27FC236}">
                <a16:creationId xmlns:a16="http://schemas.microsoft.com/office/drawing/2014/main" id="{C0BEE3F1-2CE9-F5FD-C0D7-B372105826F7}"/>
              </a:ext>
            </a:extLst>
          </p:cNvPr>
          <p:cNvSpPr>
            <a:spLocks noGrp="1"/>
          </p:cNvSpPr>
          <p:nvPr>
            <p:ph type="body" sz="quarter" idx="16" hasCustomPrompt="1"/>
          </p:nvPr>
        </p:nvSpPr>
        <p:spPr>
          <a:xfrm>
            <a:off x="685800" y="4536596"/>
            <a:ext cx="4910328" cy="676656"/>
          </a:xfrm>
        </p:spPr>
        <p:txBody>
          <a:bodyPr wrap="square" lIns="0" tIns="0" rIns="0" bIns="0" anchor="b" anchorCtr="0">
            <a:normAutofit/>
          </a:bodyPr>
          <a:lstStyle>
            <a:lvl1pPr marL="0" indent="0" algn="l">
              <a:spcBef>
                <a:spcPts val="0"/>
              </a:spcBef>
              <a:buFontTx/>
              <a:buNone/>
              <a:defRPr sz="2000" b="1" baseline="0">
                <a:solidFill>
                  <a:schemeClr val="bg1"/>
                </a:solidFill>
              </a:defRPr>
            </a:lvl1pPr>
          </a:lstStyle>
          <a:p>
            <a:pPr lvl="0"/>
            <a:r>
              <a:rPr lang="en-US"/>
              <a:t>Speaker Name</a:t>
            </a:r>
          </a:p>
        </p:txBody>
      </p:sp>
      <p:sp>
        <p:nvSpPr>
          <p:cNvPr id="11" name="Text Placeholder 16">
            <a:extLst>
              <a:ext uri="{FF2B5EF4-FFF2-40B4-BE49-F238E27FC236}">
                <a16:creationId xmlns:a16="http://schemas.microsoft.com/office/drawing/2014/main" id="{25E0B097-BDDB-683A-3EB9-E3C1EA0C5C0F}"/>
              </a:ext>
            </a:extLst>
          </p:cNvPr>
          <p:cNvSpPr>
            <a:spLocks noGrp="1"/>
          </p:cNvSpPr>
          <p:nvPr>
            <p:ph type="body" sz="quarter" idx="17" hasCustomPrompt="1"/>
          </p:nvPr>
        </p:nvSpPr>
        <p:spPr>
          <a:xfrm>
            <a:off x="685800" y="5304692"/>
            <a:ext cx="4910328" cy="249299"/>
          </a:xfrm>
        </p:spPr>
        <p:txBody>
          <a:bodyPr wrap="square" lIns="0" tIns="0" rIns="0" bIns="0" anchor="t" anchorCtr="0">
            <a:normAutofit/>
          </a:bodyPr>
          <a:lstStyle>
            <a:lvl1pPr marL="0" indent="0" algn="l">
              <a:lnSpc>
                <a:spcPct val="90000"/>
              </a:lnSpc>
              <a:spcBef>
                <a:spcPts val="0"/>
              </a:spcBef>
              <a:buFontTx/>
              <a:buNone/>
              <a:defRPr sz="1800" b="0" baseline="0">
                <a:solidFill>
                  <a:schemeClr val="bg1"/>
                </a:solidFill>
              </a:defRPr>
            </a:lvl1pPr>
          </a:lstStyle>
          <a:p>
            <a:pPr lvl="0"/>
            <a:r>
              <a:rPr lang="en-US"/>
              <a:t>Speaker Title</a:t>
            </a:r>
          </a:p>
        </p:txBody>
      </p:sp>
      <p:sp>
        <p:nvSpPr>
          <p:cNvPr id="12" name="Title 1">
            <a:extLst>
              <a:ext uri="{FF2B5EF4-FFF2-40B4-BE49-F238E27FC236}">
                <a16:creationId xmlns:a16="http://schemas.microsoft.com/office/drawing/2014/main" id="{2701106B-306C-1117-3D8D-1F3E5D63CCB8}"/>
              </a:ext>
            </a:extLst>
          </p:cNvPr>
          <p:cNvSpPr>
            <a:spLocks noGrp="1"/>
          </p:cNvSpPr>
          <p:nvPr>
            <p:ph type="ctrTitle" hasCustomPrompt="1"/>
          </p:nvPr>
        </p:nvSpPr>
        <p:spPr>
          <a:xfrm>
            <a:off x="685800" y="1799030"/>
            <a:ext cx="7804759" cy="1026717"/>
          </a:xfrm>
        </p:spPr>
        <p:txBody>
          <a:bodyPr anchor="b"/>
          <a:lstStyle>
            <a:lvl1pPr algn="l">
              <a:defRPr sz="3200">
                <a:solidFill>
                  <a:schemeClr val="bg1"/>
                </a:solidFill>
              </a:defRPr>
            </a:lvl1pPr>
          </a:lstStyle>
          <a:p>
            <a:r>
              <a:rPr lang="en-US"/>
              <a:t>Presentation Title Goes Here</a:t>
            </a:r>
          </a:p>
        </p:txBody>
      </p:sp>
      <p:sp>
        <p:nvSpPr>
          <p:cNvPr id="14" name="Subtitle 2">
            <a:extLst>
              <a:ext uri="{FF2B5EF4-FFF2-40B4-BE49-F238E27FC236}">
                <a16:creationId xmlns:a16="http://schemas.microsoft.com/office/drawing/2014/main" id="{D9CE2F39-1A6C-C3F0-B796-64D457B8D3C3}"/>
              </a:ext>
            </a:extLst>
          </p:cNvPr>
          <p:cNvSpPr>
            <a:spLocks noGrp="1"/>
          </p:cNvSpPr>
          <p:nvPr>
            <p:ph type="subTitle" idx="1"/>
          </p:nvPr>
        </p:nvSpPr>
        <p:spPr>
          <a:xfrm>
            <a:off x="685801" y="2861532"/>
            <a:ext cx="7804757" cy="47782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Text Placeholder 5">
            <a:extLst>
              <a:ext uri="{FF2B5EF4-FFF2-40B4-BE49-F238E27FC236}">
                <a16:creationId xmlns:a16="http://schemas.microsoft.com/office/drawing/2014/main" id="{FCAF037B-4A8E-F750-C1FA-AC0897BC2402}"/>
              </a:ext>
            </a:extLst>
          </p:cNvPr>
          <p:cNvSpPr>
            <a:spLocks noGrp="1"/>
          </p:cNvSpPr>
          <p:nvPr>
            <p:ph type="body" sz="quarter" idx="13" hasCustomPrompt="1"/>
          </p:nvPr>
        </p:nvSpPr>
        <p:spPr>
          <a:xfrm>
            <a:off x="685800" y="3580521"/>
            <a:ext cx="4756976" cy="246063"/>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pic>
        <p:nvPicPr>
          <p:cNvPr id="18" name="Graphic 17">
            <a:extLst>
              <a:ext uri="{FF2B5EF4-FFF2-40B4-BE49-F238E27FC236}">
                <a16:creationId xmlns:a16="http://schemas.microsoft.com/office/drawing/2014/main" id="{E88A5A2D-68CA-13FB-3F78-9A9E85F3D5F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70131" y="76200"/>
            <a:ext cx="2768138" cy="1371600"/>
          </a:xfrm>
          <a:prstGeom prst="rect">
            <a:avLst/>
          </a:prstGeom>
        </p:spPr>
      </p:pic>
    </p:spTree>
    <p:extLst>
      <p:ext uri="{BB962C8B-B14F-4D97-AF65-F5344CB8AC3E}">
        <p14:creationId xmlns:p14="http://schemas.microsoft.com/office/powerpoint/2010/main" val="158041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Transition Slide 1">
    <p:bg>
      <p:bgPr>
        <a:solidFill>
          <a:schemeClr val="tx1">
            <a:lumMod val="50000"/>
          </a:schemeClr>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EDE8E23-9A9C-164B-A191-D3E87AE5A2D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482487" y="177536"/>
            <a:ext cx="2273425" cy="1126472"/>
          </a:xfrm>
          <a:prstGeom prst="rect">
            <a:avLst/>
          </a:prstGeom>
        </p:spPr>
      </p:pic>
      <p:grpSp>
        <p:nvGrpSpPr>
          <p:cNvPr id="6" name="Group 5">
            <a:extLst>
              <a:ext uri="{FF2B5EF4-FFF2-40B4-BE49-F238E27FC236}">
                <a16:creationId xmlns:a16="http://schemas.microsoft.com/office/drawing/2014/main" id="{2181777B-E756-1544-B71F-C343A0BDAA97}"/>
              </a:ext>
            </a:extLst>
          </p:cNvPr>
          <p:cNvGrpSpPr/>
          <p:nvPr userDrawn="1"/>
        </p:nvGrpSpPr>
        <p:grpSpPr>
          <a:xfrm>
            <a:off x="7664986" y="1828697"/>
            <a:ext cx="4512513" cy="5029303"/>
            <a:chOff x="6624660" y="1016034"/>
            <a:chExt cx="2040954" cy="2274691"/>
          </a:xfrm>
          <a:gradFill flip="none" rotWithShape="1">
            <a:gsLst>
              <a:gs pos="0">
                <a:srgbClr val="F7A027">
                  <a:alpha val="0"/>
                </a:srgbClr>
              </a:gs>
              <a:gs pos="100000">
                <a:srgbClr val="EE7203">
                  <a:alpha val="14992"/>
                </a:srgbClr>
              </a:gs>
            </a:gsLst>
            <a:lin ang="5400000" scaled="1"/>
            <a:tileRect/>
          </a:gradFill>
        </p:grpSpPr>
        <p:sp>
          <p:nvSpPr>
            <p:cNvPr id="8" name="Freeform: Shape 27">
              <a:extLst>
                <a:ext uri="{FF2B5EF4-FFF2-40B4-BE49-F238E27FC236}">
                  <a16:creationId xmlns:a16="http://schemas.microsoft.com/office/drawing/2014/main" id="{D712F64B-37E4-624D-861A-47D090B5118C}"/>
                </a:ext>
              </a:extLst>
            </p:cNvPr>
            <p:cNvSpPr/>
            <p:nvPr userDrawn="1"/>
          </p:nvSpPr>
          <p:spPr>
            <a:xfrm>
              <a:off x="8284614" y="1016034"/>
              <a:ext cx="381000" cy="2274690"/>
            </a:xfrm>
            <a:custGeom>
              <a:avLst/>
              <a:gdLst>
                <a:gd name="connsiteX0" fmla="*/ 381000 w 381000"/>
                <a:gd name="connsiteY0" fmla="*/ 0 h 2274690"/>
                <a:gd name="connsiteX1" fmla="*/ 381000 w 381000"/>
                <a:gd name="connsiteY1" fmla="*/ 2274690 h 2274690"/>
                <a:gd name="connsiteX2" fmla="*/ 0 w 381000"/>
                <a:gd name="connsiteY2" fmla="*/ 2274690 h 2274690"/>
                <a:gd name="connsiteX3" fmla="*/ 0 w 381000"/>
                <a:gd name="connsiteY3" fmla="*/ 274139 h 2274690"/>
                <a:gd name="connsiteX4" fmla="*/ 381000 w 381000"/>
                <a:gd name="connsiteY4" fmla="*/ 0 h 2274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2274690">
                  <a:moveTo>
                    <a:pt x="381000" y="0"/>
                  </a:moveTo>
                  <a:lnTo>
                    <a:pt x="381000" y="2274690"/>
                  </a:lnTo>
                  <a:lnTo>
                    <a:pt x="0" y="2274690"/>
                  </a:lnTo>
                  <a:lnTo>
                    <a:pt x="0" y="274139"/>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9" name="Freeform: Shape 28">
              <a:extLst>
                <a:ext uri="{FF2B5EF4-FFF2-40B4-BE49-F238E27FC236}">
                  <a16:creationId xmlns:a16="http://schemas.microsoft.com/office/drawing/2014/main" id="{5C75034F-878C-AC4F-BCAE-6927893243EF}"/>
                </a:ext>
              </a:extLst>
            </p:cNvPr>
            <p:cNvSpPr/>
            <p:nvPr userDrawn="1"/>
          </p:nvSpPr>
          <p:spPr>
            <a:xfrm>
              <a:off x="7439040" y="1624448"/>
              <a:ext cx="381000" cy="1666277"/>
            </a:xfrm>
            <a:custGeom>
              <a:avLst/>
              <a:gdLst>
                <a:gd name="connsiteX0" fmla="*/ 381000 w 381000"/>
                <a:gd name="connsiteY0" fmla="*/ 0 h 1666277"/>
                <a:gd name="connsiteX1" fmla="*/ 381000 w 381000"/>
                <a:gd name="connsiteY1" fmla="*/ 1666277 h 1666277"/>
                <a:gd name="connsiteX2" fmla="*/ 0 w 381000"/>
                <a:gd name="connsiteY2" fmla="*/ 1666277 h 1666277"/>
                <a:gd name="connsiteX3" fmla="*/ 0 w 381000"/>
                <a:gd name="connsiteY3" fmla="*/ 274140 h 1666277"/>
                <a:gd name="connsiteX4" fmla="*/ 381000 w 381000"/>
                <a:gd name="connsiteY4" fmla="*/ 0 h 1666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666277">
                  <a:moveTo>
                    <a:pt x="381000" y="0"/>
                  </a:moveTo>
                  <a:lnTo>
                    <a:pt x="381000" y="1666277"/>
                  </a:lnTo>
                  <a:lnTo>
                    <a:pt x="0" y="1666277"/>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0" name="Freeform: Shape 29">
              <a:extLst>
                <a:ext uri="{FF2B5EF4-FFF2-40B4-BE49-F238E27FC236}">
                  <a16:creationId xmlns:a16="http://schemas.microsoft.com/office/drawing/2014/main" id="{65FFD44B-37E1-3F4B-9643-5EAF8A7E5B4F}"/>
                </a:ext>
              </a:extLst>
            </p:cNvPr>
            <p:cNvSpPr/>
            <p:nvPr userDrawn="1"/>
          </p:nvSpPr>
          <p:spPr>
            <a:xfrm>
              <a:off x="6624660" y="2210416"/>
              <a:ext cx="381000" cy="1080309"/>
            </a:xfrm>
            <a:custGeom>
              <a:avLst/>
              <a:gdLst>
                <a:gd name="connsiteX0" fmla="*/ 381000 w 381000"/>
                <a:gd name="connsiteY0" fmla="*/ 0 h 1080309"/>
                <a:gd name="connsiteX1" fmla="*/ 381000 w 381000"/>
                <a:gd name="connsiteY1" fmla="*/ 1080309 h 1080309"/>
                <a:gd name="connsiteX2" fmla="*/ 0 w 381000"/>
                <a:gd name="connsiteY2" fmla="*/ 1080309 h 1080309"/>
                <a:gd name="connsiteX3" fmla="*/ 0 w 381000"/>
                <a:gd name="connsiteY3" fmla="*/ 274140 h 1080309"/>
                <a:gd name="connsiteX4" fmla="*/ 381000 w 381000"/>
                <a:gd name="connsiteY4" fmla="*/ 0 h 108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080309">
                  <a:moveTo>
                    <a:pt x="381000" y="0"/>
                  </a:moveTo>
                  <a:lnTo>
                    <a:pt x="381000" y="1080309"/>
                  </a:lnTo>
                  <a:lnTo>
                    <a:pt x="0" y="1080309"/>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grpSp>
      <p:sp>
        <p:nvSpPr>
          <p:cNvPr id="11" name="Title 1">
            <a:extLst>
              <a:ext uri="{FF2B5EF4-FFF2-40B4-BE49-F238E27FC236}">
                <a16:creationId xmlns:a16="http://schemas.microsoft.com/office/drawing/2014/main" id="{160F1E73-DE87-F645-BA56-50DE0FBF79F5}"/>
              </a:ext>
            </a:extLst>
          </p:cNvPr>
          <p:cNvSpPr>
            <a:spLocks noGrp="1"/>
          </p:cNvSpPr>
          <p:nvPr>
            <p:ph type="title" hasCustomPrompt="1"/>
          </p:nvPr>
        </p:nvSpPr>
        <p:spPr>
          <a:xfrm>
            <a:off x="685800" y="1828697"/>
            <a:ext cx="7605587" cy="1371600"/>
          </a:xfrm>
        </p:spPr>
        <p:txBody>
          <a:bodyPr anchor="ctr">
            <a:normAutofit/>
          </a:bodyPr>
          <a:lstStyle>
            <a:lvl1pPr algn="l">
              <a:lnSpc>
                <a:spcPct val="80000"/>
              </a:lnSpc>
              <a:defRPr sz="4400" b="0" cap="none" baseline="0">
                <a:solidFill>
                  <a:schemeClr val="bg1"/>
                </a:solidFill>
              </a:defRPr>
            </a:lvl1pPr>
          </a:lstStyle>
          <a:p>
            <a:r>
              <a:rPr lang="en-US"/>
              <a:t>Section Title Goes Here</a:t>
            </a:r>
            <a:endParaRPr/>
          </a:p>
        </p:txBody>
      </p:sp>
    </p:spTree>
    <p:extLst>
      <p:ext uri="{BB962C8B-B14F-4D97-AF65-F5344CB8AC3E}">
        <p14:creationId xmlns:p14="http://schemas.microsoft.com/office/powerpoint/2010/main" val="3569317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Transition Slide 2">
    <p:bg>
      <p:bgPr>
        <a:solidFill>
          <a:schemeClr val="tx1">
            <a:lumMod val="50000"/>
          </a:schemeClr>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FEBBBBA-5958-493A-8ADD-887050B88B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52479" y="2209800"/>
            <a:ext cx="5741964" cy="4724400"/>
          </a:xfrm>
          <a:prstGeom prst="rect">
            <a:avLst/>
          </a:prstGeom>
        </p:spPr>
      </p:pic>
      <p:pic>
        <p:nvPicPr>
          <p:cNvPr id="6" name="Graphic 5">
            <a:extLst>
              <a:ext uri="{FF2B5EF4-FFF2-40B4-BE49-F238E27FC236}">
                <a16:creationId xmlns:a16="http://schemas.microsoft.com/office/drawing/2014/main" id="{FF636763-B159-784B-9F32-62D9D8986E1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482487" y="177536"/>
            <a:ext cx="2273425" cy="1126471"/>
          </a:xfrm>
          <a:prstGeom prst="rect">
            <a:avLst/>
          </a:prstGeom>
        </p:spPr>
      </p:pic>
      <p:sp>
        <p:nvSpPr>
          <p:cNvPr id="5" name="Title 1">
            <a:extLst>
              <a:ext uri="{FF2B5EF4-FFF2-40B4-BE49-F238E27FC236}">
                <a16:creationId xmlns:a16="http://schemas.microsoft.com/office/drawing/2014/main" id="{08DD9BB0-CCDE-1A3B-6AA5-B228754038A5}"/>
              </a:ext>
            </a:extLst>
          </p:cNvPr>
          <p:cNvSpPr>
            <a:spLocks noGrp="1"/>
          </p:cNvSpPr>
          <p:nvPr>
            <p:ph type="title" hasCustomPrompt="1"/>
          </p:nvPr>
        </p:nvSpPr>
        <p:spPr>
          <a:xfrm>
            <a:off x="685800" y="1828697"/>
            <a:ext cx="7605587" cy="1371600"/>
          </a:xfrm>
        </p:spPr>
        <p:txBody>
          <a:bodyPr anchor="ctr">
            <a:normAutofit/>
          </a:bodyPr>
          <a:lstStyle>
            <a:lvl1pPr algn="l">
              <a:lnSpc>
                <a:spcPct val="80000"/>
              </a:lnSpc>
              <a:defRPr sz="4400" b="0" cap="none" baseline="0">
                <a:solidFill>
                  <a:schemeClr val="bg1"/>
                </a:solidFill>
              </a:defRPr>
            </a:lvl1pPr>
          </a:lstStyle>
          <a:p>
            <a:r>
              <a:rPr lang="en-US"/>
              <a:t>Section Title Goes Here</a:t>
            </a:r>
            <a:endParaRPr/>
          </a:p>
        </p:txBody>
      </p:sp>
    </p:spTree>
    <p:extLst>
      <p:ext uri="{BB962C8B-B14F-4D97-AF65-F5344CB8AC3E}">
        <p14:creationId xmlns:p14="http://schemas.microsoft.com/office/powerpoint/2010/main" val="728611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Transition Slide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846CF-2409-CE4A-A3F4-FDD1447ECF9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3" name="Graphic 12">
            <a:extLst>
              <a:ext uri="{FF2B5EF4-FFF2-40B4-BE49-F238E27FC236}">
                <a16:creationId xmlns:a16="http://schemas.microsoft.com/office/drawing/2014/main" id="{2068BA93-6FA6-97E2-8B8F-FF33593D59F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482487" y="177536"/>
            <a:ext cx="2273425" cy="1126471"/>
          </a:xfrm>
          <a:prstGeom prst="rect">
            <a:avLst/>
          </a:prstGeom>
        </p:spPr>
      </p:pic>
      <p:sp>
        <p:nvSpPr>
          <p:cNvPr id="5" name="Title 1">
            <a:extLst>
              <a:ext uri="{FF2B5EF4-FFF2-40B4-BE49-F238E27FC236}">
                <a16:creationId xmlns:a16="http://schemas.microsoft.com/office/drawing/2014/main" id="{ECD173AD-9C37-CF23-12DB-28E29C68B6EE}"/>
              </a:ext>
            </a:extLst>
          </p:cNvPr>
          <p:cNvSpPr>
            <a:spLocks noGrp="1"/>
          </p:cNvSpPr>
          <p:nvPr>
            <p:ph type="title" hasCustomPrompt="1"/>
          </p:nvPr>
        </p:nvSpPr>
        <p:spPr>
          <a:xfrm>
            <a:off x="685800" y="1828697"/>
            <a:ext cx="7605587" cy="1371600"/>
          </a:xfrm>
        </p:spPr>
        <p:txBody>
          <a:bodyPr anchor="ctr">
            <a:normAutofit/>
          </a:bodyPr>
          <a:lstStyle>
            <a:lvl1pPr algn="l">
              <a:lnSpc>
                <a:spcPct val="80000"/>
              </a:lnSpc>
              <a:defRPr sz="4400" b="0" cap="none" baseline="0">
                <a:solidFill>
                  <a:schemeClr val="bg1"/>
                </a:solidFill>
              </a:defRPr>
            </a:lvl1pPr>
          </a:lstStyle>
          <a:p>
            <a:r>
              <a:rPr lang="en-US"/>
              <a:t>Section Title Goes Here</a:t>
            </a:r>
            <a:endParaRPr/>
          </a:p>
        </p:txBody>
      </p:sp>
    </p:spTree>
    <p:extLst>
      <p:ext uri="{BB962C8B-B14F-4D97-AF65-F5344CB8AC3E}">
        <p14:creationId xmlns:p14="http://schemas.microsoft.com/office/powerpoint/2010/main" val="390713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3_Transition Slide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846CF-2409-CE4A-A3F4-FDD1447ECF9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3" name="Graphic 12">
            <a:extLst>
              <a:ext uri="{FF2B5EF4-FFF2-40B4-BE49-F238E27FC236}">
                <a16:creationId xmlns:a16="http://schemas.microsoft.com/office/drawing/2014/main" id="{2068BA93-6FA6-97E2-8B8F-FF33593D59F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482487" y="177536"/>
            <a:ext cx="2273425" cy="1126471"/>
          </a:xfrm>
          <a:prstGeom prst="rect">
            <a:avLst/>
          </a:prstGeom>
        </p:spPr>
      </p:pic>
      <p:sp>
        <p:nvSpPr>
          <p:cNvPr id="5" name="Title 1">
            <a:extLst>
              <a:ext uri="{FF2B5EF4-FFF2-40B4-BE49-F238E27FC236}">
                <a16:creationId xmlns:a16="http://schemas.microsoft.com/office/drawing/2014/main" id="{ECD173AD-9C37-CF23-12DB-28E29C68B6EE}"/>
              </a:ext>
            </a:extLst>
          </p:cNvPr>
          <p:cNvSpPr>
            <a:spLocks noGrp="1"/>
          </p:cNvSpPr>
          <p:nvPr>
            <p:ph type="title" hasCustomPrompt="1"/>
          </p:nvPr>
        </p:nvSpPr>
        <p:spPr>
          <a:xfrm>
            <a:off x="685800" y="1828697"/>
            <a:ext cx="7605587" cy="1371600"/>
          </a:xfrm>
        </p:spPr>
        <p:txBody>
          <a:bodyPr anchor="ctr">
            <a:normAutofit/>
          </a:bodyPr>
          <a:lstStyle>
            <a:lvl1pPr algn="l">
              <a:lnSpc>
                <a:spcPct val="80000"/>
              </a:lnSpc>
              <a:defRPr sz="4400" b="0" cap="none" baseline="0">
                <a:solidFill>
                  <a:schemeClr val="bg1"/>
                </a:solidFill>
              </a:defRPr>
            </a:lvl1pPr>
          </a:lstStyle>
          <a:p>
            <a:r>
              <a:rPr lang="en-US"/>
              <a:t>Section Title Goes Here</a:t>
            </a:r>
            <a:endParaRPr/>
          </a:p>
        </p:txBody>
      </p:sp>
    </p:spTree>
    <p:extLst>
      <p:ext uri="{BB962C8B-B14F-4D97-AF65-F5344CB8AC3E}">
        <p14:creationId xmlns:p14="http://schemas.microsoft.com/office/powerpoint/2010/main" val="2346349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1_Transition Slide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846CF-2409-CE4A-A3F4-FDD1447ECF9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3" name="Graphic 12">
            <a:extLst>
              <a:ext uri="{FF2B5EF4-FFF2-40B4-BE49-F238E27FC236}">
                <a16:creationId xmlns:a16="http://schemas.microsoft.com/office/drawing/2014/main" id="{2068BA93-6FA6-97E2-8B8F-FF33593D59F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482487" y="177536"/>
            <a:ext cx="2273425" cy="1126471"/>
          </a:xfrm>
          <a:prstGeom prst="rect">
            <a:avLst/>
          </a:prstGeom>
        </p:spPr>
      </p:pic>
      <p:sp>
        <p:nvSpPr>
          <p:cNvPr id="5" name="Title 1">
            <a:extLst>
              <a:ext uri="{FF2B5EF4-FFF2-40B4-BE49-F238E27FC236}">
                <a16:creationId xmlns:a16="http://schemas.microsoft.com/office/drawing/2014/main" id="{ECD173AD-9C37-CF23-12DB-28E29C68B6EE}"/>
              </a:ext>
            </a:extLst>
          </p:cNvPr>
          <p:cNvSpPr>
            <a:spLocks noGrp="1"/>
          </p:cNvSpPr>
          <p:nvPr>
            <p:ph type="title" hasCustomPrompt="1"/>
          </p:nvPr>
        </p:nvSpPr>
        <p:spPr>
          <a:xfrm>
            <a:off x="685800" y="1828697"/>
            <a:ext cx="7605587" cy="1371600"/>
          </a:xfrm>
        </p:spPr>
        <p:txBody>
          <a:bodyPr anchor="ctr">
            <a:normAutofit/>
          </a:bodyPr>
          <a:lstStyle>
            <a:lvl1pPr algn="l">
              <a:lnSpc>
                <a:spcPct val="80000"/>
              </a:lnSpc>
              <a:defRPr sz="4400" b="0" cap="none" baseline="0">
                <a:solidFill>
                  <a:schemeClr val="bg1"/>
                </a:solidFill>
              </a:defRPr>
            </a:lvl1pPr>
          </a:lstStyle>
          <a:p>
            <a:r>
              <a:rPr lang="en-US"/>
              <a:t>Section Title Goes Here</a:t>
            </a:r>
            <a:endParaRPr/>
          </a:p>
        </p:txBody>
      </p:sp>
    </p:spTree>
    <p:extLst>
      <p:ext uri="{BB962C8B-B14F-4D97-AF65-F5344CB8AC3E}">
        <p14:creationId xmlns:p14="http://schemas.microsoft.com/office/powerpoint/2010/main" val="3868267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2_Transition Slide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846CF-2409-CE4A-A3F4-FDD1447ECF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335" r="8572" b="1237"/>
          <a:stretch/>
        </p:blipFill>
        <p:spPr>
          <a:xfrm>
            <a:off x="0" y="0"/>
            <a:ext cx="12192000" cy="6858000"/>
          </a:xfrm>
          <a:prstGeom prst="rect">
            <a:avLst/>
          </a:prstGeom>
        </p:spPr>
      </p:pic>
      <p:pic>
        <p:nvPicPr>
          <p:cNvPr id="13" name="Graphic 12">
            <a:extLst>
              <a:ext uri="{FF2B5EF4-FFF2-40B4-BE49-F238E27FC236}">
                <a16:creationId xmlns:a16="http://schemas.microsoft.com/office/drawing/2014/main" id="{2068BA93-6FA6-97E2-8B8F-FF33593D59F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482487" y="177536"/>
            <a:ext cx="2273425" cy="1126471"/>
          </a:xfrm>
          <a:prstGeom prst="rect">
            <a:avLst/>
          </a:prstGeom>
        </p:spPr>
      </p:pic>
      <p:sp>
        <p:nvSpPr>
          <p:cNvPr id="5" name="Title 1">
            <a:extLst>
              <a:ext uri="{FF2B5EF4-FFF2-40B4-BE49-F238E27FC236}">
                <a16:creationId xmlns:a16="http://schemas.microsoft.com/office/drawing/2014/main" id="{ECD173AD-9C37-CF23-12DB-28E29C68B6EE}"/>
              </a:ext>
            </a:extLst>
          </p:cNvPr>
          <p:cNvSpPr>
            <a:spLocks noGrp="1"/>
          </p:cNvSpPr>
          <p:nvPr>
            <p:ph type="title" hasCustomPrompt="1"/>
          </p:nvPr>
        </p:nvSpPr>
        <p:spPr>
          <a:xfrm>
            <a:off x="685800" y="1828697"/>
            <a:ext cx="7605587" cy="1371600"/>
          </a:xfrm>
        </p:spPr>
        <p:txBody>
          <a:bodyPr anchor="ctr">
            <a:normAutofit/>
          </a:bodyPr>
          <a:lstStyle>
            <a:lvl1pPr algn="l">
              <a:lnSpc>
                <a:spcPct val="80000"/>
              </a:lnSpc>
              <a:defRPr sz="4400" b="0" cap="none" baseline="0">
                <a:solidFill>
                  <a:schemeClr val="bg1"/>
                </a:solidFill>
              </a:defRPr>
            </a:lvl1pPr>
          </a:lstStyle>
          <a:p>
            <a:r>
              <a:rPr lang="en-US"/>
              <a:t>Section Title Goes Here</a:t>
            </a:r>
            <a:endParaRPr/>
          </a:p>
        </p:txBody>
      </p:sp>
    </p:spTree>
    <p:extLst>
      <p:ext uri="{BB962C8B-B14F-4D97-AF65-F5344CB8AC3E}">
        <p14:creationId xmlns:p14="http://schemas.microsoft.com/office/powerpoint/2010/main" val="4018913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B2E0928-1654-C049-B836-DD62F005AE4A}"/>
              </a:ext>
            </a:extLst>
          </p:cNvPr>
          <p:cNvSpPr>
            <a:spLocks noGrp="1"/>
          </p:cNvSpPr>
          <p:nvPr>
            <p:ph type="ftr" sz="quarter" idx="10"/>
          </p:nvPr>
        </p:nvSpPr>
        <p:spPr/>
        <p:txBody>
          <a:bodyPr/>
          <a:lstStyle/>
          <a:p>
            <a:r>
              <a:rPr lang="en-US"/>
              <a:t>© 2022 CommScope, Inc. | CommScope Confidential</a:t>
            </a:r>
          </a:p>
        </p:txBody>
      </p:sp>
      <p:sp>
        <p:nvSpPr>
          <p:cNvPr id="4" name="Slide Number Placeholder 3">
            <a:extLst>
              <a:ext uri="{FF2B5EF4-FFF2-40B4-BE49-F238E27FC236}">
                <a16:creationId xmlns:a16="http://schemas.microsoft.com/office/drawing/2014/main" id="{CE57643D-58FD-154D-9A4D-951CD9DE1756}"/>
              </a:ext>
            </a:extLst>
          </p:cNvPr>
          <p:cNvSpPr>
            <a:spLocks noGrp="1"/>
          </p:cNvSpPr>
          <p:nvPr>
            <p:ph type="sldNum" sz="quarter" idx="11"/>
          </p:nvPr>
        </p:nvSpPr>
        <p:spPr/>
        <p:txBody>
          <a:bodyPr/>
          <a:lstStyle/>
          <a:p>
            <a:fld id="{7FE2BEB5-2653-6044-B03D-162392F9D4CA}" type="slidenum">
              <a:rPr lang="en-US" smtClean="0"/>
              <a:pPr/>
              <a:t>‹#›</a:t>
            </a:fld>
            <a:endParaRPr lang="en-US"/>
          </a:p>
        </p:txBody>
      </p:sp>
      <p:sp>
        <p:nvSpPr>
          <p:cNvPr id="6" name="Title 1">
            <a:extLst>
              <a:ext uri="{FF2B5EF4-FFF2-40B4-BE49-F238E27FC236}">
                <a16:creationId xmlns:a16="http://schemas.microsoft.com/office/drawing/2014/main" id="{D7C43EDA-BAA0-D34B-9BED-7D041695D276}"/>
              </a:ext>
            </a:extLst>
          </p:cNvPr>
          <p:cNvSpPr>
            <a:spLocks noGrp="1"/>
          </p:cNvSpPr>
          <p:nvPr>
            <p:ph type="title"/>
          </p:nvPr>
        </p:nvSpPr>
        <p:spPr>
          <a:xfrm>
            <a:off x="583096" y="146292"/>
            <a:ext cx="9425608" cy="844308"/>
          </a:xfrm>
        </p:spPr>
        <p:txBody>
          <a:bodyPr/>
          <a:lstStyle/>
          <a:p>
            <a:r>
              <a:rPr lang="en-US"/>
              <a:t>Click to edit Master title style</a:t>
            </a:r>
          </a:p>
        </p:txBody>
      </p:sp>
    </p:spTree>
    <p:extLst>
      <p:ext uri="{BB962C8B-B14F-4D97-AF65-F5344CB8AC3E}">
        <p14:creationId xmlns:p14="http://schemas.microsoft.com/office/powerpoint/2010/main" val="244631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Half Page Title_chart with bar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870946-B055-4A47-9364-569379DA518B}"/>
              </a:ext>
            </a:extLst>
          </p:cNvPr>
          <p:cNvSpPr/>
          <p:nvPr userDrawn="1"/>
        </p:nvSpPr>
        <p:spPr>
          <a:xfrm>
            <a:off x="-8093" y="0"/>
            <a:ext cx="451251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bg1"/>
                </a:solidFill>
              </a:defRPr>
            </a:lvl1pPr>
          </a:lstStyle>
          <a:p>
            <a:fld id="{7FE2BEB5-2653-6044-B03D-162392F9D4CA}" type="slidenum">
              <a:rPr lang="en-US" smtClean="0"/>
              <a:pPr/>
              <a:t>‹#›</a:t>
            </a:fld>
            <a:endParaRPr lang="en-US"/>
          </a:p>
        </p:txBody>
      </p:sp>
      <p:sp>
        <p:nvSpPr>
          <p:cNvPr id="17" name="Footer Placeholder 16">
            <a:extLst>
              <a:ext uri="{FF2B5EF4-FFF2-40B4-BE49-F238E27FC236}">
                <a16:creationId xmlns:a16="http://schemas.microsoft.com/office/drawing/2014/main" id="{FDEDC63C-EE07-264A-9A9C-F608CC931244}"/>
              </a:ext>
            </a:extLst>
          </p:cNvPr>
          <p:cNvSpPr>
            <a:spLocks noGrp="1"/>
          </p:cNvSpPr>
          <p:nvPr>
            <p:ph type="ftr" sz="quarter" idx="17"/>
          </p:nvPr>
        </p:nvSpPr>
        <p:spPr/>
        <p:txBody>
          <a:bodyPr/>
          <a:lstStyle>
            <a:lvl1pPr>
              <a:defRPr>
                <a:solidFill>
                  <a:schemeClr val="bg1"/>
                </a:solidFill>
              </a:defRPr>
            </a:lvl1pPr>
          </a:lstStyle>
          <a:p>
            <a:r>
              <a:rPr lang="en-US"/>
              <a:t>© 2023 CommScope, Inc. </a:t>
            </a:r>
          </a:p>
        </p:txBody>
      </p:sp>
      <p:sp>
        <p:nvSpPr>
          <p:cNvPr id="10" name="Title 1">
            <a:extLst>
              <a:ext uri="{FF2B5EF4-FFF2-40B4-BE49-F238E27FC236}">
                <a16:creationId xmlns:a16="http://schemas.microsoft.com/office/drawing/2014/main" id="{6F1DE2F3-5061-C94C-9B3A-B5E21A4B1F1C}"/>
              </a:ext>
            </a:extLst>
          </p:cNvPr>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grpSp>
        <p:nvGrpSpPr>
          <p:cNvPr id="13" name="Group 12">
            <a:extLst>
              <a:ext uri="{FF2B5EF4-FFF2-40B4-BE49-F238E27FC236}">
                <a16:creationId xmlns:a16="http://schemas.microsoft.com/office/drawing/2014/main" id="{570A5894-88DC-4A43-9927-02AC12755E43}"/>
              </a:ext>
            </a:extLst>
          </p:cNvPr>
          <p:cNvGrpSpPr/>
          <p:nvPr userDrawn="1"/>
        </p:nvGrpSpPr>
        <p:grpSpPr>
          <a:xfrm>
            <a:off x="-8094" y="1828697"/>
            <a:ext cx="4512513" cy="5029303"/>
            <a:chOff x="6624660" y="1016034"/>
            <a:chExt cx="2040954" cy="2274691"/>
          </a:xfrm>
          <a:gradFill flip="none" rotWithShape="1">
            <a:gsLst>
              <a:gs pos="0">
                <a:srgbClr val="F7A027">
                  <a:alpha val="0"/>
                </a:srgbClr>
              </a:gs>
              <a:gs pos="100000">
                <a:srgbClr val="EE7203">
                  <a:alpha val="84011"/>
                </a:srgbClr>
              </a:gs>
            </a:gsLst>
            <a:lin ang="5400000" scaled="1"/>
            <a:tileRect/>
          </a:gradFill>
        </p:grpSpPr>
        <p:sp>
          <p:nvSpPr>
            <p:cNvPr id="14" name="Freeform: Shape 27">
              <a:extLst>
                <a:ext uri="{FF2B5EF4-FFF2-40B4-BE49-F238E27FC236}">
                  <a16:creationId xmlns:a16="http://schemas.microsoft.com/office/drawing/2014/main" id="{3DA3E311-1340-6743-9B58-ABE2BDE91E40}"/>
                </a:ext>
              </a:extLst>
            </p:cNvPr>
            <p:cNvSpPr/>
            <p:nvPr userDrawn="1"/>
          </p:nvSpPr>
          <p:spPr>
            <a:xfrm>
              <a:off x="8284614" y="1016034"/>
              <a:ext cx="381000" cy="2274690"/>
            </a:xfrm>
            <a:custGeom>
              <a:avLst/>
              <a:gdLst>
                <a:gd name="connsiteX0" fmla="*/ 381000 w 381000"/>
                <a:gd name="connsiteY0" fmla="*/ 0 h 2274690"/>
                <a:gd name="connsiteX1" fmla="*/ 381000 w 381000"/>
                <a:gd name="connsiteY1" fmla="*/ 2274690 h 2274690"/>
                <a:gd name="connsiteX2" fmla="*/ 0 w 381000"/>
                <a:gd name="connsiteY2" fmla="*/ 2274690 h 2274690"/>
                <a:gd name="connsiteX3" fmla="*/ 0 w 381000"/>
                <a:gd name="connsiteY3" fmla="*/ 274139 h 2274690"/>
                <a:gd name="connsiteX4" fmla="*/ 381000 w 381000"/>
                <a:gd name="connsiteY4" fmla="*/ 0 h 2274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2274690">
                  <a:moveTo>
                    <a:pt x="381000" y="0"/>
                  </a:moveTo>
                  <a:lnTo>
                    <a:pt x="381000" y="2274690"/>
                  </a:lnTo>
                  <a:lnTo>
                    <a:pt x="0" y="2274690"/>
                  </a:lnTo>
                  <a:lnTo>
                    <a:pt x="0" y="274139"/>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5" name="Freeform: Shape 28">
              <a:extLst>
                <a:ext uri="{FF2B5EF4-FFF2-40B4-BE49-F238E27FC236}">
                  <a16:creationId xmlns:a16="http://schemas.microsoft.com/office/drawing/2014/main" id="{EFDC8E44-4E2D-504E-A2A7-22B400D0B004}"/>
                </a:ext>
              </a:extLst>
            </p:cNvPr>
            <p:cNvSpPr/>
            <p:nvPr userDrawn="1"/>
          </p:nvSpPr>
          <p:spPr>
            <a:xfrm>
              <a:off x="7439040" y="1624448"/>
              <a:ext cx="381000" cy="1666277"/>
            </a:xfrm>
            <a:custGeom>
              <a:avLst/>
              <a:gdLst>
                <a:gd name="connsiteX0" fmla="*/ 381000 w 381000"/>
                <a:gd name="connsiteY0" fmla="*/ 0 h 1666277"/>
                <a:gd name="connsiteX1" fmla="*/ 381000 w 381000"/>
                <a:gd name="connsiteY1" fmla="*/ 1666277 h 1666277"/>
                <a:gd name="connsiteX2" fmla="*/ 0 w 381000"/>
                <a:gd name="connsiteY2" fmla="*/ 1666277 h 1666277"/>
                <a:gd name="connsiteX3" fmla="*/ 0 w 381000"/>
                <a:gd name="connsiteY3" fmla="*/ 274140 h 1666277"/>
                <a:gd name="connsiteX4" fmla="*/ 381000 w 381000"/>
                <a:gd name="connsiteY4" fmla="*/ 0 h 1666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666277">
                  <a:moveTo>
                    <a:pt x="381000" y="0"/>
                  </a:moveTo>
                  <a:lnTo>
                    <a:pt x="381000" y="1666277"/>
                  </a:lnTo>
                  <a:lnTo>
                    <a:pt x="0" y="1666277"/>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6" name="Freeform: Shape 29">
              <a:extLst>
                <a:ext uri="{FF2B5EF4-FFF2-40B4-BE49-F238E27FC236}">
                  <a16:creationId xmlns:a16="http://schemas.microsoft.com/office/drawing/2014/main" id="{DB669EC8-C3A6-124F-9DB0-8D808B2B0043}"/>
                </a:ext>
              </a:extLst>
            </p:cNvPr>
            <p:cNvSpPr/>
            <p:nvPr userDrawn="1"/>
          </p:nvSpPr>
          <p:spPr>
            <a:xfrm>
              <a:off x="6624660" y="2210416"/>
              <a:ext cx="381000" cy="1080309"/>
            </a:xfrm>
            <a:custGeom>
              <a:avLst/>
              <a:gdLst>
                <a:gd name="connsiteX0" fmla="*/ 381000 w 381000"/>
                <a:gd name="connsiteY0" fmla="*/ 0 h 1080309"/>
                <a:gd name="connsiteX1" fmla="*/ 381000 w 381000"/>
                <a:gd name="connsiteY1" fmla="*/ 1080309 h 1080309"/>
                <a:gd name="connsiteX2" fmla="*/ 0 w 381000"/>
                <a:gd name="connsiteY2" fmla="*/ 1080309 h 1080309"/>
                <a:gd name="connsiteX3" fmla="*/ 0 w 381000"/>
                <a:gd name="connsiteY3" fmla="*/ 274140 h 1080309"/>
                <a:gd name="connsiteX4" fmla="*/ 381000 w 381000"/>
                <a:gd name="connsiteY4" fmla="*/ 0 h 108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080309">
                  <a:moveTo>
                    <a:pt x="381000" y="0"/>
                  </a:moveTo>
                  <a:lnTo>
                    <a:pt x="381000" y="1080309"/>
                  </a:lnTo>
                  <a:lnTo>
                    <a:pt x="0" y="1080309"/>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grpSp>
      <p:pic>
        <p:nvPicPr>
          <p:cNvPr id="18" name="Graphic 17">
            <a:extLst>
              <a:ext uri="{FF2B5EF4-FFF2-40B4-BE49-F238E27FC236}">
                <a16:creationId xmlns:a16="http://schemas.microsoft.com/office/drawing/2014/main" id="{1EE3FE84-081A-564A-B994-EF9F88C651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0" y="40740"/>
            <a:ext cx="1295400" cy="635923"/>
          </a:xfrm>
          <a:prstGeom prst="rect">
            <a:avLst/>
          </a:prstGeom>
        </p:spPr>
      </p:pic>
      <p:sp>
        <p:nvSpPr>
          <p:cNvPr id="12" name="Chart Placeholder 5">
            <a:extLst>
              <a:ext uri="{FF2B5EF4-FFF2-40B4-BE49-F238E27FC236}">
                <a16:creationId xmlns:a16="http://schemas.microsoft.com/office/drawing/2014/main" id="{4E9B101A-73CB-8AAE-CDB4-BA2FFEFCAC5B}"/>
              </a:ext>
            </a:extLst>
          </p:cNvPr>
          <p:cNvSpPr>
            <a:spLocks noGrp="1"/>
          </p:cNvSpPr>
          <p:nvPr>
            <p:ph type="chart" sz="quarter" idx="10"/>
          </p:nvPr>
        </p:nvSpPr>
        <p:spPr>
          <a:xfrm>
            <a:off x="4829927" y="676662"/>
            <a:ext cx="6981074" cy="5800337"/>
          </a:xfrm>
          <a:prstGeom prst="rect">
            <a:avLst/>
          </a:prstGeom>
        </p:spPr>
        <p:txBody>
          <a:bodyPr anchor="ctr" anchorCtr="0"/>
          <a:lstStyle>
            <a:lvl1pPr marL="0" indent="0" algn="ctr">
              <a:buNone/>
              <a:defRPr/>
            </a:lvl1pPr>
          </a:lstStyle>
          <a:p>
            <a:endParaRPr lang="en-US"/>
          </a:p>
        </p:txBody>
      </p:sp>
    </p:spTree>
    <p:extLst>
      <p:ext uri="{BB962C8B-B14F-4D97-AF65-F5344CB8AC3E}">
        <p14:creationId xmlns:p14="http://schemas.microsoft.com/office/powerpoint/2010/main" val="261172150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B2E0928-1654-C049-B836-DD62F005AE4A}"/>
              </a:ext>
            </a:extLst>
          </p:cNvPr>
          <p:cNvSpPr>
            <a:spLocks noGrp="1"/>
          </p:cNvSpPr>
          <p:nvPr>
            <p:ph type="ftr" sz="quarter" idx="10"/>
          </p:nvPr>
        </p:nvSpPr>
        <p:spPr/>
        <p:txBody>
          <a:bodyPr/>
          <a:lstStyle/>
          <a:p>
            <a:r>
              <a:rPr lang="en-US"/>
              <a:t>© 2022 CommScope, Inc. | CommScope Confidential</a:t>
            </a:r>
          </a:p>
        </p:txBody>
      </p:sp>
      <p:sp>
        <p:nvSpPr>
          <p:cNvPr id="4" name="Slide Number Placeholder 3">
            <a:extLst>
              <a:ext uri="{FF2B5EF4-FFF2-40B4-BE49-F238E27FC236}">
                <a16:creationId xmlns:a16="http://schemas.microsoft.com/office/drawing/2014/main" id="{CE57643D-58FD-154D-9A4D-951CD9DE1756}"/>
              </a:ext>
            </a:extLst>
          </p:cNvPr>
          <p:cNvSpPr>
            <a:spLocks noGrp="1"/>
          </p:cNvSpPr>
          <p:nvPr>
            <p:ph type="sldNum" sz="quarter" idx="11"/>
          </p:nvPr>
        </p:nvSpPr>
        <p:spPr/>
        <p:txBody>
          <a:bodyPr/>
          <a:lstStyle/>
          <a:p>
            <a:fld id="{7FE2BEB5-2653-6044-B03D-162392F9D4CA}" type="slidenum">
              <a:rPr lang="en-US" smtClean="0"/>
              <a:pPr/>
              <a:t>‹#›</a:t>
            </a:fld>
            <a:endParaRPr lang="en-US"/>
          </a:p>
        </p:txBody>
      </p:sp>
      <p:sp>
        <p:nvSpPr>
          <p:cNvPr id="6" name="Title 1">
            <a:extLst>
              <a:ext uri="{FF2B5EF4-FFF2-40B4-BE49-F238E27FC236}">
                <a16:creationId xmlns:a16="http://schemas.microsoft.com/office/drawing/2014/main" id="{D7C43EDA-BAA0-D34B-9BED-7D041695D276}"/>
              </a:ext>
            </a:extLst>
          </p:cNvPr>
          <p:cNvSpPr>
            <a:spLocks noGrp="1"/>
          </p:cNvSpPr>
          <p:nvPr>
            <p:ph type="title"/>
          </p:nvPr>
        </p:nvSpPr>
        <p:spPr>
          <a:xfrm>
            <a:off x="583096" y="146292"/>
            <a:ext cx="9425608" cy="844308"/>
          </a:xfrm>
        </p:spPr>
        <p:txBody>
          <a:bodyPr/>
          <a:lstStyle/>
          <a:p>
            <a:r>
              <a:rPr lang="en-US"/>
              <a:t>Click to edit Master title style</a:t>
            </a:r>
          </a:p>
        </p:txBody>
      </p:sp>
      <p:sp>
        <p:nvSpPr>
          <p:cNvPr id="5" name="Content Placeholder 2">
            <a:extLst>
              <a:ext uri="{FF2B5EF4-FFF2-40B4-BE49-F238E27FC236}">
                <a16:creationId xmlns:a16="http://schemas.microsoft.com/office/drawing/2014/main" id="{CF9C96FC-5E04-8827-8255-C8D358CAF6FC}"/>
              </a:ext>
            </a:extLst>
          </p:cNvPr>
          <p:cNvSpPr>
            <a:spLocks noGrp="1"/>
          </p:cNvSpPr>
          <p:nvPr>
            <p:ph idx="1"/>
          </p:nvPr>
        </p:nvSpPr>
        <p:spPr>
          <a:xfrm>
            <a:off x="583096" y="1219200"/>
            <a:ext cx="11027664" cy="5227320"/>
          </a:xfrm>
        </p:spPr>
        <p:txBody>
          <a:bodyPr/>
          <a:lstStyle>
            <a:lvl1pPr>
              <a:lnSpc>
                <a:spcPct val="90000"/>
              </a:lnSpc>
              <a:defRPr sz="2800"/>
            </a:lvl1pPr>
            <a:lvl2pPr>
              <a:lnSpc>
                <a:spcPct val="90000"/>
              </a:lnSpc>
              <a:defRPr sz="2600"/>
            </a:lvl2pPr>
            <a:lvl3pPr>
              <a:lnSpc>
                <a:spcPct val="90000"/>
              </a:lnSpc>
              <a:defRPr sz="2400"/>
            </a:lvl3pPr>
            <a:lvl4pPr>
              <a:lnSpc>
                <a:spcPct val="90000"/>
              </a:lnSpc>
              <a:defRPr sz="2200"/>
            </a:lvl4pPr>
            <a:lvl5pPr>
              <a:lnSpc>
                <a:spcPct val="90000"/>
              </a:lnSpc>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1045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and Content_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249E-9F55-4D17-E22B-1FE810C5D6B5}"/>
              </a:ext>
            </a:extLst>
          </p:cNvPr>
          <p:cNvSpPr>
            <a:spLocks noGrp="1"/>
          </p:cNvSpPr>
          <p:nvPr>
            <p:ph type="title"/>
          </p:nvPr>
        </p:nvSpPr>
        <p:spPr>
          <a:xfrm>
            <a:off x="583096" y="154024"/>
            <a:ext cx="9018104" cy="836576"/>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AE4B69F-B819-D9CC-B366-5A8C0FC26A46}"/>
              </a:ext>
            </a:extLst>
          </p:cNvPr>
          <p:cNvSpPr>
            <a:spLocks noGrp="1"/>
          </p:cNvSpPr>
          <p:nvPr>
            <p:ph type="sldNum" sz="quarter" idx="10"/>
          </p:nvPr>
        </p:nvSpPr>
        <p:spPr/>
        <p:txBody>
          <a:bodyPr/>
          <a:lstStyle/>
          <a:p>
            <a:fld id="{7FE2BEB5-2653-6044-B03D-162392F9D4CA}" type="slidenum">
              <a:rPr lang="en-US" smtClean="0"/>
              <a:pPr/>
              <a:t>‹#›</a:t>
            </a:fld>
            <a:endParaRPr lang="en-US"/>
          </a:p>
        </p:txBody>
      </p:sp>
      <p:sp>
        <p:nvSpPr>
          <p:cNvPr id="4" name="Footer Placeholder 3">
            <a:extLst>
              <a:ext uri="{FF2B5EF4-FFF2-40B4-BE49-F238E27FC236}">
                <a16:creationId xmlns:a16="http://schemas.microsoft.com/office/drawing/2014/main" id="{48D4E50D-F9D9-803E-C0AC-5788EB33C82B}"/>
              </a:ext>
            </a:extLst>
          </p:cNvPr>
          <p:cNvSpPr>
            <a:spLocks noGrp="1"/>
          </p:cNvSpPr>
          <p:nvPr>
            <p:ph type="ftr" sz="quarter" idx="11"/>
          </p:nvPr>
        </p:nvSpPr>
        <p:spPr/>
        <p:txBody>
          <a:bodyPr/>
          <a:lstStyle/>
          <a:p>
            <a:r>
              <a:rPr lang="en-US"/>
              <a:t>© 2022 CommScope, Inc. | CommScope Confidential</a:t>
            </a:r>
          </a:p>
        </p:txBody>
      </p:sp>
      <p:sp>
        <p:nvSpPr>
          <p:cNvPr id="5" name="Content Placeholder 2">
            <a:extLst>
              <a:ext uri="{FF2B5EF4-FFF2-40B4-BE49-F238E27FC236}">
                <a16:creationId xmlns:a16="http://schemas.microsoft.com/office/drawing/2014/main" id="{CDEB7F33-41D9-508F-E11C-1A56110D550F}"/>
              </a:ext>
            </a:extLst>
          </p:cNvPr>
          <p:cNvSpPr>
            <a:spLocks noGrp="1"/>
          </p:cNvSpPr>
          <p:nvPr>
            <p:ph idx="1"/>
          </p:nvPr>
        </p:nvSpPr>
        <p:spPr>
          <a:xfrm>
            <a:off x="583096" y="1219200"/>
            <a:ext cx="5414478" cy="5227320"/>
          </a:xfrm>
        </p:spPr>
        <p:txBody>
          <a:bodyPr/>
          <a:lstStyle>
            <a:lvl1pPr>
              <a:lnSpc>
                <a:spcPct val="90000"/>
              </a:lnSpc>
              <a:defRPr sz="2800"/>
            </a:lvl1pPr>
            <a:lvl2pPr>
              <a:lnSpc>
                <a:spcPct val="90000"/>
              </a:lnSpc>
              <a:defRPr sz="2600"/>
            </a:lvl2pPr>
            <a:lvl3pPr>
              <a:lnSpc>
                <a:spcPct val="90000"/>
              </a:lnSpc>
              <a:defRPr sz="2400"/>
            </a:lvl3pPr>
            <a:lvl4pPr>
              <a:lnSpc>
                <a:spcPct val="90000"/>
              </a:lnSpc>
              <a:defRPr sz="2200"/>
            </a:lvl4pPr>
            <a:lvl5pPr>
              <a:lnSpc>
                <a:spcPct val="90000"/>
              </a:lnSpc>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70294F45-DA99-619E-F3C4-B3A102A7120C}"/>
              </a:ext>
            </a:extLst>
          </p:cNvPr>
          <p:cNvSpPr>
            <a:spLocks noGrp="1"/>
          </p:cNvSpPr>
          <p:nvPr>
            <p:ph idx="12"/>
          </p:nvPr>
        </p:nvSpPr>
        <p:spPr>
          <a:xfrm>
            <a:off x="6172200" y="1219200"/>
            <a:ext cx="5436704" cy="5227320"/>
          </a:xfrm>
        </p:spPr>
        <p:txBody>
          <a:bodyPr/>
          <a:lstStyle>
            <a:lvl1pPr>
              <a:lnSpc>
                <a:spcPct val="90000"/>
              </a:lnSpc>
              <a:defRPr sz="2800"/>
            </a:lvl1pPr>
            <a:lvl2pPr>
              <a:lnSpc>
                <a:spcPct val="90000"/>
              </a:lnSpc>
              <a:defRPr sz="2600"/>
            </a:lvl2pPr>
            <a:lvl3pPr>
              <a:lnSpc>
                <a:spcPct val="90000"/>
              </a:lnSpc>
              <a:defRPr sz="2400"/>
            </a:lvl3pPr>
            <a:lvl4pPr>
              <a:lnSpc>
                <a:spcPct val="90000"/>
              </a:lnSpc>
              <a:defRPr sz="2200"/>
            </a:lvl4pPr>
            <a:lvl5pPr>
              <a:lnSpc>
                <a:spcPct val="90000"/>
              </a:lnSpc>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269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and Content_2 column_compa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2683-9D4F-F015-1D4F-142D6BC4A2E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68139CB-7F3A-408A-9523-DCDEF597A3DC}"/>
              </a:ext>
            </a:extLst>
          </p:cNvPr>
          <p:cNvSpPr>
            <a:spLocks noGrp="1"/>
          </p:cNvSpPr>
          <p:nvPr>
            <p:ph type="sldNum" sz="quarter" idx="10"/>
          </p:nvPr>
        </p:nvSpPr>
        <p:spPr/>
        <p:txBody>
          <a:bodyPr/>
          <a:lstStyle/>
          <a:p>
            <a:fld id="{7FE2BEB5-2653-6044-B03D-162392F9D4CA}" type="slidenum">
              <a:rPr lang="en-US" smtClean="0"/>
              <a:pPr/>
              <a:t>‹#›</a:t>
            </a:fld>
            <a:endParaRPr lang="en-US"/>
          </a:p>
        </p:txBody>
      </p:sp>
      <p:sp>
        <p:nvSpPr>
          <p:cNvPr id="4" name="Footer Placeholder 3">
            <a:extLst>
              <a:ext uri="{FF2B5EF4-FFF2-40B4-BE49-F238E27FC236}">
                <a16:creationId xmlns:a16="http://schemas.microsoft.com/office/drawing/2014/main" id="{5B32A69E-63FA-8504-D33E-7F3A3C166BEA}"/>
              </a:ext>
            </a:extLst>
          </p:cNvPr>
          <p:cNvSpPr>
            <a:spLocks noGrp="1"/>
          </p:cNvSpPr>
          <p:nvPr>
            <p:ph type="ftr" sz="quarter" idx="11"/>
          </p:nvPr>
        </p:nvSpPr>
        <p:spPr/>
        <p:txBody>
          <a:bodyPr/>
          <a:lstStyle/>
          <a:p>
            <a:r>
              <a:rPr lang="en-US"/>
              <a:t>© 2022 CommScope, Inc. | CommScope Confidential</a:t>
            </a:r>
          </a:p>
        </p:txBody>
      </p:sp>
      <p:sp>
        <p:nvSpPr>
          <p:cNvPr id="5" name="Text Placeholder 2">
            <a:extLst>
              <a:ext uri="{FF2B5EF4-FFF2-40B4-BE49-F238E27FC236}">
                <a16:creationId xmlns:a16="http://schemas.microsoft.com/office/drawing/2014/main" id="{504A1600-EFCF-23E4-9608-DA840C0F3225}"/>
              </a:ext>
            </a:extLst>
          </p:cNvPr>
          <p:cNvSpPr>
            <a:spLocks noGrp="1"/>
          </p:cNvSpPr>
          <p:nvPr>
            <p:ph type="body" idx="1"/>
          </p:nvPr>
        </p:nvSpPr>
        <p:spPr>
          <a:xfrm>
            <a:off x="583096" y="1219200"/>
            <a:ext cx="5414479" cy="352551"/>
          </a:xfrm>
        </p:spPr>
        <p:txBody>
          <a:bodyPr anchor="b"/>
          <a:lstStyle>
            <a:lvl1pPr marL="0" indent="0">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Text Placeholder 4">
            <a:extLst>
              <a:ext uri="{FF2B5EF4-FFF2-40B4-BE49-F238E27FC236}">
                <a16:creationId xmlns:a16="http://schemas.microsoft.com/office/drawing/2014/main" id="{0A5EFA2A-F8D9-1FFF-85B0-663C10FC40D0}"/>
              </a:ext>
            </a:extLst>
          </p:cNvPr>
          <p:cNvSpPr>
            <a:spLocks noGrp="1"/>
          </p:cNvSpPr>
          <p:nvPr>
            <p:ph type="body" sz="quarter" idx="3"/>
          </p:nvPr>
        </p:nvSpPr>
        <p:spPr>
          <a:xfrm>
            <a:off x="6172200" y="1219200"/>
            <a:ext cx="5436704" cy="352551"/>
          </a:xfrm>
        </p:spPr>
        <p:txBody>
          <a:bodyPr anchor="b"/>
          <a:lstStyle>
            <a:lvl1pPr marL="0" indent="0">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Content Placeholder 2">
            <a:extLst>
              <a:ext uri="{FF2B5EF4-FFF2-40B4-BE49-F238E27FC236}">
                <a16:creationId xmlns:a16="http://schemas.microsoft.com/office/drawing/2014/main" id="{1B4CF5A6-C3F6-2CA5-F84D-B5CCFD5DE49A}"/>
              </a:ext>
            </a:extLst>
          </p:cNvPr>
          <p:cNvSpPr>
            <a:spLocks noGrp="1"/>
          </p:cNvSpPr>
          <p:nvPr>
            <p:ph idx="12"/>
          </p:nvPr>
        </p:nvSpPr>
        <p:spPr>
          <a:xfrm>
            <a:off x="583095" y="1724151"/>
            <a:ext cx="5414479" cy="4693920"/>
          </a:xfrm>
        </p:spPr>
        <p:txBody>
          <a:bodyPr/>
          <a:lstStyle>
            <a:lvl1pPr>
              <a:lnSpc>
                <a:spcPct val="90000"/>
              </a:lnSpc>
              <a:defRPr sz="2800"/>
            </a:lvl1pPr>
            <a:lvl2pPr>
              <a:lnSpc>
                <a:spcPct val="90000"/>
              </a:lnSpc>
              <a:defRPr sz="2600"/>
            </a:lvl2pPr>
            <a:lvl3pPr>
              <a:lnSpc>
                <a:spcPct val="90000"/>
              </a:lnSpc>
              <a:defRPr sz="2400"/>
            </a:lvl3pPr>
            <a:lvl4pPr>
              <a:lnSpc>
                <a:spcPct val="90000"/>
              </a:lnSpc>
              <a:defRPr sz="2200"/>
            </a:lvl4pPr>
            <a:lvl5pPr>
              <a:lnSpc>
                <a:spcPct val="90000"/>
              </a:lnSpc>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8017C5C9-73FE-F187-9C6F-ED70691E3048}"/>
              </a:ext>
            </a:extLst>
          </p:cNvPr>
          <p:cNvSpPr>
            <a:spLocks noGrp="1"/>
          </p:cNvSpPr>
          <p:nvPr>
            <p:ph idx="13"/>
          </p:nvPr>
        </p:nvSpPr>
        <p:spPr>
          <a:xfrm>
            <a:off x="6172200" y="1724151"/>
            <a:ext cx="5436704" cy="4693920"/>
          </a:xfrm>
        </p:spPr>
        <p:txBody>
          <a:bodyPr/>
          <a:lstStyle>
            <a:lvl1pPr>
              <a:lnSpc>
                <a:spcPct val="90000"/>
              </a:lnSpc>
              <a:defRPr sz="2800"/>
            </a:lvl1pPr>
            <a:lvl2pPr>
              <a:lnSpc>
                <a:spcPct val="90000"/>
              </a:lnSpc>
              <a:defRPr sz="2600"/>
            </a:lvl2pPr>
            <a:lvl3pPr>
              <a:lnSpc>
                <a:spcPct val="90000"/>
              </a:lnSpc>
              <a:defRPr sz="2400"/>
            </a:lvl3pPr>
            <a:lvl4pPr>
              <a:lnSpc>
                <a:spcPct val="90000"/>
              </a:lnSpc>
              <a:defRPr sz="2200"/>
            </a:lvl4pPr>
            <a:lvl5pPr>
              <a:lnSpc>
                <a:spcPct val="90000"/>
              </a:lnSpc>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667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and Content_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4CF09-D6CE-EC66-EE0C-CC0904E0A234}"/>
              </a:ext>
            </a:extLst>
          </p:cNvPr>
          <p:cNvSpPr>
            <a:spLocks noGrp="1"/>
          </p:cNvSpPr>
          <p:nvPr>
            <p:ph type="title"/>
          </p:nvPr>
        </p:nvSpPr>
        <p:spPr>
          <a:xfrm>
            <a:off x="583096" y="154024"/>
            <a:ext cx="9018104" cy="836576"/>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AE5ACBD-1BF1-6677-789E-12AFECE28724}"/>
              </a:ext>
            </a:extLst>
          </p:cNvPr>
          <p:cNvSpPr>
            <a:spLocks noGrp="1"/>
          </p:cNvSpPr>
          <p:nvPr>
            <p:ph type="sldNum" sz="quarter" idx="10"/>
          </p:nvPr>
        </p:nvSpPr>
        <p:spPr/>
        <p:txBody>
          <a:bodyPr/>
          <a:lstStyle/>
          <a:p>
            <a:fld id="{7FE2BEB5-2653-6044-B03D-162392F9D4CA}" type="slidenum">
              <a:rPr lang="en-US" smtClean="0"/>
              <a:pPr/>
              <a:t>‹#›</a:t>
            </a:fld>
            <a:endParaRPr lang="en-US"/>
          </a:p>
        </p:txBody>
      </p:sp>
      <p:sp>
        <p:nvSpPr>
          <p:cNvPr id="4" name="Footer Placeholder 3">
            <a:extLst>
              <a:ext uri="{FF2B5EF4-FFF2-40B4-BE49-F238E27FC236}">
                <a16:creationId xmlns:a16="http://schemas.microsoft.com/office/drawing/2014/main" id="{D5EF8AAD-8364-AABF-9527-39C71020E935}"/>
              </a:ext>
            </a:extLst>
          </p:cNvPr>
          <p:cNvSpPr>
            <a:spLocks noGrp="1"/>
          </p:cNvSpPr>
          <p:nvPr>
            <p:ph type="ftr" sz="quarter" idx="11"/>
          </p:nvPr>
        </p:nvSpPr>
        <p:spPr/>
        <p:txBody>
          <a:bodyPr/>
          <a:lstStyle/>
          <a:p>
            <a:r>
              <a:rPr lang="en-US"/>
              <a:t>© 2022 CommScope, Inc. | CommScope Confidential</a:t>
            </a:r>
          </a:p>
        </p:txBody>
      </p:sp>
      <p:sp>
        <p:nvSpPr>
          <p:cNvPr id="5" name="Content Placeholder 2">
            <a:extLst>
              <a:ext uri="{FF2B5EF4-FFF2-40B4-BE49-F238E27FC236}">
                <a16:creationId xmlns:a16="http://schemas.microsoft.com/office/drawing/2014/main" id="{5AE5A740-DA7D-00C9-19ED-32B753B7ACF4}"/>
              </a:ext>
            </a:extLst>
          </p:cNvPr>
          <p:cNvSpPr>
            <a:spLocks noGrp="1"/>
          </p:cNvSpPr>
          <p:nvPr>
            <p:ph sz="half" idx="1" hasCustomPrompt="1"/>
          </p:nvPr>
        </p:nvSpPr>
        <p:spPr>
          <a:xfrm>
            <a:off x="583096" y="1219200"/>
            <a:ext cx="3361481" cy="5227319"/>
          </a:xfrm>
        </p:spPr>
        <p:txBody>
          <a:bodyPr/>
          <a:lstStyle>
            <a:lvl1pPr>
              <a:lnSpc>
                <a:spcPct val="90000"/>
              </a:lnSpc>
              <a:defRPr sz="2800"/>
            </a:lvl1pPr>
            <a:lvl2pPr>
              <a:lnSpc>
                <a:spcPct val="90000"/>
              </a:lnSpc>
              <a:defRPr sz="2600"/>
            </a:lvl2pPr>
            <a:lvl3pPr>
              <a:lnSpc>
                <a:spcPct val="90000"/>
              </a:lnSpc>
              <a:defRPr sz="2400"/>
            </a:lvl3pPr>
            <a:lvl4pPr>
              <a:lnSpc>
                <a:spcPct val="90000"/>
              </a:lnSpc>
              <a:defRPr sz="2200"/>
            </a:lvl4pPr>
            <a:lvl5pPr>
              <a:lnSpc>
                <a:spcPct val="90000"/>
              </a:lnSpc>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81BAFD3F-4508-1D72-B8A4-D51A395A9754}"/>
              </a:ext>
            </a:extLst>
          </p:cNvPr>
          <p:cNvSpPr>
            <a:spLocks noGrp="1"/>
          </p:cNvSpPr>
          <p:nvPr>
            <p:ph sz="half" idx="12" hasCustomPrompt="1"/>
          </p:nvPr>
        </p:nvSpPr>
        <p:spPr>
          <a:xfrm>
            <a:off x="4415259" y="1220165"/>
            <a:ext cx="3361481" cy="5227319"/>
          </a:xfrm>
        </p:spPr>
        <p:txBody>
          <a:bodyPr/>
          <a:lstStyle>
            <a:lvl1pPr>
              <a:lnSpc>
                <a:spcPct val="90000"/>
              </a:lnSpc>
              <a:defRPr sz="2800"/>
            </a:lvl1pPr>
            <a:lvl2pPr>
              <a:lnSpc>
                <a:spcPct val="90000"/>
              </a:lnSpc>
              <a:defRPr sz="2600"/>
            </a:lvl2pPr>
            <a:lvl3pPr>
              <a:lnSpc>
                <a:spcPct val="90000"/>
              </a:lnSpc>
              <a:defRPr sz="2400"/>
            </a:lvl3pPr>
            <a:lvl4pPr>
              <a:lnSpc>
                <a:spcPct val="90000"/>
              </a:lnSpc>
              <a:defRPr sz="2200"/>
            </a:lvl4pPr>
            <a:lvl5pPr>
              <a:lnSpc>
                <a:spcPct val="90000"/>
              </a:lnSpc>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494BA8B7-32F2-61FD-967F-5D723BB5F47B}"/>
              </a:ext>
            </a:extLst>
          </p:cNvPr>
          <p:cNvSpPr>
            <a:spLocks noGrp="1"/>
          </p:cNvSpPr>
          <p:nvPr>
            <p:ph sz="half" idx="13" hasCustomPrompt="1"/>
          </p:nvPr>
        </p:nvSpPr>
        <p:spPr>
          <a:xfrm>
            <a:off x="8213663" y="1224987"/>
            <a:ext cx="3361481" cy="5227319"/>
          </a:xfrm>
        </p:spPr>
        <p:txBody>
          <a:bodyPr/>
          <a:lstStyle>
            <a:lvl1pPr>
              <a:lnSpc>
                <a:spcPct val="90000"/>
              </a:lnSpc>
              <a:defRPr sz="2800"/>
            </a:lvl1pPr>
            <a:lvl2pPr>
              <a:lnSpc>
                <a:spcPct val="90000"/>
              </a:lnSpc>
              <a:defRPr sz="2600"/>
            </a:lvl2pPr>
            <a:lvl3pPr>
              <a:lnSpc>
                <a:spcPct val="90000"/>
              </a:lnSpc>
              <a:defRPr sz="2400"/>
            </a:lvl3pPr>
            <a:lvl4pPr>
              <a:lnSpc>
                <a:spcPct val="90000"/>
              </a:lnSpc>
              <a:defRPr sz="2200"/>
            </a:lvl4pPr>
            <a:lvl5pPr>
              <a:lnSpc>
                <a:spcPct val="90000"/>
              </a:lnSpc>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4264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and Content_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22C4D-5BA3-41B2-F623-72B95F806D3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DEB4B5F-463A-BBC6-BECA-1CF535CB9E71}"/>
              </a:ext>
            </a:extLst>
          </p:cNvPr>
          <p:cNvSpPr>
            <a:spLocks noGrp="1"/>
          </p:cNvSpPr>
          <p:nvPr>
            <p:ph type="sldNum" sz="quarter" idx="10"/>
          </p:nvPr>
        </p:nvSpPr>
        <p:spPr/>
        <p:txBody>
          <a:bodyPr/>
          <a:lstStyle/>
          <a:p>
            <a:fld id="{7FE2BEB5-2653-6044-B03D-162392F9D4CA}" type="slidenum">
              <a:rPr lang="en-US" smtClean="0"/>
              <a:pPr/>
              <a:t>‹#›</a:t>
            </a:fld>
            <a:endParaRPr lang="en-US"/>
          </a:p>
        </p:txBody>
      </p:sp>
      <p:sp>
        <p:nvSpPr>
          <p:cNvPr id="4" name="Footer Placeholder 3">
            <a:extLst>
              <a:ext uri="{FF2B5EF4-FFF2-40B4-BE49-F238E27FC236}">
                <a16:creationId xmlns:a16="http://schemas.microsoft.com/office/drawing/2014/main" id="{DD2B5C6E-B0B4-2B9A-1C23-89AA869F5C2F}"/>
              </a:ext>
            </a:extLst>
          </p:cNvPr>
          <p:cNvSpPr>
            <a:spLocks noGrp="1"/>
          </p:cNvSpPr>
          <p:nvPr>
            <p:ph type="ftr" sz="quarter" idx="11"/>
          </p:nvPr>
        </p:nvSpPr>
        <p:spPr/>
        <p:txBody>
          <a:bodyPr/>
          <a:lstStyle/>
          <a:p>
            <a:r>
              <a:rPr lang="en-US"/>
              <a:t>© 2022 CommScope, Inc. | CommScope Confidential</a:t>
            </a:r>
          </a:p>
        </p:txBody>
      </p:sp>
      <p:sp>
        <p:nvSpPr>
          <p:cNvPr id="5" name="Picture Placeholder 9">
            <a:extLst>
              <a:ext uri="{FF2B5EF4-FFF2-40B4-BE49-F238E27FC236}">
                <a16:creationId xmlns:a16="http://schemas.microsoft.com/office/drawing/2014/main" id="{4ECE6222-FC28-20DB-7DAF-0736E0D66047}"/>
              </a:ext>
            </a:extLst>
          </p:cNvPr>
          <p:cNvSpPr>
            <a:spLocks noGrp="1"/>
          </p:cNvSpPr>
          <p:nvPr>
            <p:ph type="pic" sz="quarter" idx="13" hasCustomPrompt="1"/>
          </p:nvPr>
        </p:nvSpPr>
        <p:spPr>
          <a:xfrm>
            <a:off x="6096000" y="1219200"/>
            <a:ext cx="5638800" cy="5227322"/>
          </a:xfrm>
        </p:spPr>
        <p:txBody>
          <a:bodyPr anchor="ctr"/>
          <a:lstStyle>
            <a:lvl1pPr marL="0" indent="0" algn="ctr">
              <a:buNone/>
              <a:defRPr b="0"/>
            </a:lvl1pPr>
          </a:lstStyle>
          <a:p>
            <a:r>
              <a:rPr lang="en-US"/>
              <a:t>Picture</a:t>
            </a:r>
          </a:p>
        </p:txBody>
      </p:sp>
      <p:sp>
        <p:nvSpPr>
          <p:cNvPr id="6" name="Content Placeholder 2">
            <a:extLst>
              <a:ext uri="{FF2B5EF4-FFF2-40B4-BE49-F238E27FC236}">
                <a16:creationId xmlns:a16="http://schemas.microsoft.com/office/drawing/2014/main" id="{0D40350B-4335-F18C-DF74-9E36E9ED39CC}"/>
              </a:ext>
            </a:extLst>
          </p:cNvPr>
          <p:cNvSpPr>
            <a:spLocks noGrp="1"/>
          </p:cNvSpPr>
          <p:nvPr>
            <p:ph idx="1"/>
          </p:nvPr>
        </p:nvSpPr>
        <p:spPr>
          <a:xfrm>
            <a:off x="583096" y="1219200"/>
            <a:ext cx="5333998" cy="5227320"/>
          </a:xfrm>
        </p:spPr>
        <p:txBody>
          <a:bodyPr/>
          <a:lstStyle>
            <a:lvl1pPr>
              <a:lnSpc>
                <a:spcPct val="90000"/>
              </a:lnSpc>
              <a:defRPr sz="2800"/>
            </a:lvl1pPr>
            <a:lvl2pPr>
              <a:lnSpc>
                <a:spcPct val="90000"/>
              </a:lnSpc>
              <a:defRPr sz="2600"/>
            </a:lvl2pPr>
            <a:lvl3pPr>
              <a:lnSpc>
                <a:spcPct val="90000"/>
              </a:lnSpc>
              <a:defRPr sz="2400"/>
            </a:lvl3pPr>
            <a:lvl4pPr>
              <a:lnSpc>
                <a:spcPct val="90000"/>
              </a:lnSpc>
              <a:defRPr sz="2200"/>
            </a:lvl4pPr>
            <a:lvl5pPr>
              <a:lnSpc>
                <a:spcPct val="90000"/>
              </a:lnSpc>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692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99919-87D2-729B-2CCA-A1983055DFB5}"/>
              </a:ext>
            </a:extLst>
          </p:cNvPr>
          <p:cNvSpPr>
            <a:spLocks noGrp="1"/>
          </p:cNvSpPr>
          <p:nvPr>
            <p:ph type="title"/>
          </p:nvPr>
        </p:nvSpPr>
        <p:spPr/>
        <p:txBody>
          <a:bodyPr>
            <a:normAutofit/>
          </a:bodyPr>
          <a:lstStyle>
            <a:lvl1pPr>
              <a:defRPr sz="3200"/>
            </a:lvl1pPr>
          </a:lstStyle>
          <a:p>
            <a:r>
              <a:rPr lang="en-US"/>
              <a:t>Click to edit Master title style</a:t>
            </a:r>
          </a:p>
        </p:txBody>
      </p:sp>
      <p:sp>
        <p:nvSpPr>
          <p:cNvPr id="3" name="Slide Number Placeholder 2">
            <a:extLst>
              <a:ext uri="{FF2B5EF4-FFF2-40B4-BE49-F238E27FC236}">
                <a16:creationId xmlns:a16="http://schemas.microsoft.com/office/drawing/2014/main" id="{21771B0B-9467-1BF5-5F2C-2CC86E25C103}"/>
              </a:ext>
            </a:extLst>
          </p:cNvPr>
          <p:cNvSpPr>
            <a:spLocks noGrp="1"/>
          </p:cNvSpPr>
          <p:nvPr>
            <p:ph type="sldNum" sz="quarter" idx="10"/>
          </p:nvPr>
        </p:nvSpPr>
        <p:spPr/>
        <p:txBody>
          <a:bodyPr/>
          <a:lstStyle/>
          <a:p>
            <a:fld id="{7FE2BEB5-2653-6044-B03D-162392F9D4CA}" type="slidenum">
              <a:rPr lang="en-US" smtClean="0"/>
              <a:pPr/>
              <a:t>‹#›</a:t>
            </a:fld>
            <a:endParaRPr lang="en-US"/>
          </a:p>
        </p:txBody>
      </p:sp>
      <p:sp>
        <p:nvSpPr>
          <p:cNvPr id="4" name="Footer Placeholder 3">
            <a:extLst>
              <a:ext uri="{FF2B5EF4-FFF2-40B4-BE49-F238E27FC236}">
                <a16:creationId xmlns:a16="http://schemas.microsoft.com/office/drawing/2014/main" id="{0E7F70C5-AE1A-8256-C196-D64DBF9EA338}"/>
              </a:ext>
            </a:extLst>
          </p:cNvPr>
          <p:cNvSpPr>
            <a:spLocks noGrp="1"/>
          </p:cNvSpPr>
          <p:nvPr>
            <p:ph type="ftr" sz="quarter" idx="11"/>
          </p:nvPr>
        </p:nvSpPr>
        <p:spPr/>
        <p:txBody>
          <a:bodyPr/>
          <a:lstStyle/>
          <a:p>
            <a:r>
              <a:rPr lang="en-US"/>
              <a:t>© 2022 CommScope, Inc. | CommScope Confidential</a:t>
            </a:r>
          </a:p>
        </p:txBody>
      </p:sp>
      <p:sp>
        <p:nvSpPr>
          <p:cNvPr id="5" name="Chart Placeholder 5">
            <a:extLst>
              <a:ext uri="{FF2B5EF4-FFF2-40B4-BE49-F238E27FC236}">
                <a16:creationId xmlns:a16="http://schemas.microsoft.com/office/drawing/2014/main" id="{28711565-08BC-2FF4-5C66-0C94A9F6D1D3}"/>
              </a:ext>
            </a:extLst>
          </p:cNvPr>
          <p:cNvSpPr>
            <a:spLocks noGrp="1"/>
          </p:cNvSpPr>
          <p:nvPr>
            <p:ph type="chart" sz="quarter" idx="12"/>
          </p:nvPr>
        </p:nvSpPr>
        <p:spPr>
          <a:xfrm>
            <a:off x="583097" y="1219200"/>
            <a:ext cx="11075504" cy="4495800"/>
          </a:xfrm>
          <a:prstGeom prst="rect">
            <a:avLst/>
          </a:prstGeom>
        </p:spPr>
        <p:txBody>
          <a:bodyPr anchor="ctr" anchorCtr="0"/>
          <a:lstStyle>
            <a:lvl1pPr marL="0" indent="0" algn="ctr">
              <a:buNone/>
              <a:defRPr/>
            </a:lvl1pPr>
          </a:lstStyle>
          <a:p>
            <a:endParaRPr lang="en-US"/>
          </a:p>
        </p:txBody>
      </p:sp>
      <p:sp>
        <p:nvSpPr>
          <p:cNvPr id="7" name="Content Placeholder 2">
            <a:extLst>
              <a:ext uri="{FF2B5EF4-FFF2-40B4-BE49-F238E27FC236}">
                <a16:creationId xmlns:a16="http://schemas.microsoft.com/office/drawing/2014/main" id="{52BE0A0A-2F1A-E0ED-31C9-97A8AE3C417A}"/>
              </a:ext>
            </a:extLst>
          </p:cNvPr>
          <p:cNvSpPr>
            <a:spLocks noGrp="1"/>
          </p:cNvSpPr>
          <p:nvPr>
            <p:ph sz="half" idx="1" hasCustomPrompt="1"/>
          </p:nvPr>
        </p:nvSpPr>
        <p:spPr>
          <a:xfrm>
            <a:off x="583096" y="6019800"/>
            <a:ext cx="5436704" cy="426720"/>
          </a:xfrm>
        </p:spPr>
        <p:txBody>
          <a:bodyPr anchor="ctr">
            <a:normAutofit/>
          </a:bodyPr>
          <a:lstStyle>
            <a:lvl1pPr marL="0" indent="0" algn="l">
              <a:lnSpc>
                <a:spcPct val="90000"/>
              </a:lnSpc>
              <a:buNone/>
              <a:defRPr sz="1600">
                <a:solidFill>
                  <a:schemeClr val="bg1"/>
                </a:solidFill>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Edit Master text styles</a:t>
            </a:r>
          </a:p>
        </p:txBody>
      </p:sp>
    </p:spTree>
    <p:extLst>
      <p:ext uri="{BB962C8B-B14F-4D97-AF65-F5344CB8AC3E}">
        <p14:creationId xmlns:p14="http://schemas.microsoft.com/office/powerpoint/2010/main" val="22362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99919-87D2-729B-2CCA-A1983055DFB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771B0B-9467-1BF5-5F2C-2CC86E25C103}"/>
              </a:ext>
            </a:extLst>
          </p:cNvPr>
          <p:cNvSpPr>
            <a:spLocks noGrp="1"/>
          </p:cNvSpPr>
          <p:nvPr>
            <p:ph type="sldNum" sz="quarter" idx="10"/>
          </p:nvPr>
        </p:nvSpPr>
        <p:spPr/>
        <p:txBody>
          <a:bodyPr/>
          <a:lstStyle/>
          <a:p>
            <a:fld id="{7FE2BEB5-2653-6044-B03D-162392F9D4CA}" type="slidenum">
              <a:rPr lang="en-US" smtClean="0"/>
              <a:pPr/>
              <a:t>‹#›</a:t>
            </a:fld>
            <a:endParaRPr lang="en-US"/>
          </a:p>
        </p:txBody>
      </p:sp>
      <p:sp>
        <p:nvSpPr>
          <p:cNvPr id="4" name="Footer Placeholder 3">
            <a:extLst>
              <a:ext uri="{FF2B5EF4-FFF2-40B4-BE49-F238E27FC236}">
                <a16:creationId xmlns:a16="http://schemas.microsoft.com/office/drawing/2014/main" id="{0E7F70C5-AE1A-8256-C196-D64DBF9EA338}"/>
              </a:ext>
            </a:extLst>
          </p:cNvPr>
          <p:cNvSpPr>
            <a:spLocks noGrp="1"/>
          </p:cNvSpPr>
          <p:nvPr>
            <p:ph type="ftr" sz="quarter" idx="11"/>
          </p:nvPr>
        </p:nvSpPr>
        <p:spPr/>
        <p:txBody>
          <a:bodyPr/>
          <a:lstStyle/>
          <a:p>
            <a:r>
              <a:rPr lang="en-US"/>
              <a:t>© 2022 CommScope, Inc. | CommScope Confidential</a:t>
            </a:r>
          </a:p>
        </p:txBody>
      </p:sp>
      <p:sp>
        <p:nvSpPr>
          <p:cNvPr id="7" name="Content Placeholder 2">
            <a:extLst>
              <a:ext uri="{FF2B5EF4-FFF2-40B4-BE49-F238E27FC236}">
                <a16:creationId xmlns:a16="http://schemas.microsoft.com/office/drawing/2014/main" id="{52BE0A0A-2F1A-E0ED-31C9-97A8AE3C417A}"/>
              </a:ext>
            </a:extLst>
          </p:cNvPr>
          <p:cNvSpPr>
            <a:spLocks noGrp="1"/>
          </p:cNvSpPr>
          <p:nvPr>
            <p:ph sz="half" idx="1" hasCustomPrompt="1"/>
          </p:nvPr>
        </p:nvSpPr>
        <p:spPr>
          <a:xfrm>
            <a:off x="583096" y="6019800"/>
            <a:ext cx="5436704" cy="426720"/>
          </a:xfrm>
        </p:spPr>
        <p:txBody>
          <a:bodyPr anchor="ctr">
            <a:normAutofit/>
          </a:bodyPr>
          <a:lstStyle>
            <a:lvl1pPr marL="0" indent="0" algn="l">
              <a:lnSpc>
                <a:spcPct val="90000"/>
              </a:lnSpc>
              <a:buNone/>
              <a:defRPr sz="1600">
                <a:solidFill>
                  <a:schemeClr val="bg1"/>
                </a:solidFill>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Edit Master text styles</a:t>
            </a:r>
          </a:p>
        </p:txBody>
      </p:sp>
      <p:sp>
        <p:nvSpPr>
          <p:cNvPr id="8" name="Table Placeholder 6">
            <a:extLst>
              <a:ext uri="{FF2B5EF4-FFF2-40B4-BE49-F238E27FC236}">
                <a16:creationId xmlns:a16="http://schemas.microsoft.com/office/drawing/2014/main" id="{C0553553-05DC-B1BF-EC8C-E49FCE75FF58}"/>
              </a:ext>
            </a:extLst>
          </p:cNvPr>
          <p:cNvSpPr>
            <a:spLocks noGrp="1"/>
          </p:cNvSpPr>
          <p:nvPr>
            <p:ph type="tbl" sz="quarter" idx="12"/>
          </p:nvPr>
        </p:nvSpPr>
        <p:spPr>
          <a:xfrm>
            <a:off x="583096" y="1219201"/>
            <a:ext cx="11045024" cy="4495800"/>
          </a:xfrm>
          <a:prstGeom prst="rect">
            <a:avLst/>
          </a:prstGeom>
        </p:spPr>
        <p:txBody>
          <a:bodyPr anchor="ctr" anchorCtr="0"/>
          <a:lstStyle>
            <a:lvl1pPr marL="0" indent="0" algn="ctr">
              <a:buNone/>
              <a:defRPr/>
            </a:lvl1pPr>
          </a:lstStyle>
          <a:p>
            <a:endParaRPr lang="en-US"/>
          </a:p>
        </p:txBody>
      </p:sp>
    </p:spTree>
    <p:extLst>
      <p:ext uri="{BB962C8B-B14F-4D97-AF65-F5344CB8AC3E}">
        <p14:creationId xmlns:p14="http://schemas.microsoft.com/office/powerpoint/2010/main" val="362072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Half Page Title_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284CFB-69B7-424A-BA12-58B8B930CE66}"/>
              </a:ext>
            </a:extLst>
          </p:cNvPr>
          <p:cNvSpPr/>
          <p:nvPr userDrawn="1"/>
        </p:nvSpPr>
        <p:spPr>
          <a:xfrm>
            <a:off x="-8093" y="0"/>
            <a:ext cx="12200093" cy="6858000"/>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9" name="Slide Number Placeholder 4">
            <a:extLst>
              <a:ext uri="{FF2B5EF4-FFF2-40B4-BE49-F238E27FC236}">
                <a16:creationId xmlns:a16="http://schemas.microsoft.com/office/drawing/2014/main" id="{832F8A2D-A101-8B40-BA3F-416C02F2CA0B}"/>
              </a:ext>
            </a:extLst>
          </p:cNvPr>
          <p:cNvSpPr>
            <a:spLocks noGrp="1"/>
          </p:cNvSpPr>
          <p:nvPr>
            <p:ph type="sldNum" sz="quarter" idx="15"/>
          </p:nvPr>
        </p:nvSpPr>
        <p:spPr>
          <a:xfrm>
            <a:off x="208127" y="6612575"/>
            <a:ext cx="303279" cy="204685"/>
          </a:xfrm>
        </p:spPr>
        <p:txBody>
          <a:bodyPr/>
          <a:lstStyle>
            <a:lvl1pPr>
              <a:defRPr>
                <a:solidFill>
                  <a:schemeClr val="bg1"/>
                </a:solidFill>
              </a:defRPr>
            </a:lvl1pPr>
          </a:lstStyle>
          <a:p>
            <a:fld id="{7FE2BEB5-2653-6044-B03D-162392F9D4CA}" type="slidenum">
              <a:rPr lang="en-US" smtClean="0"/>
              <a:pPr/>
              <a:t>‹#›</a:t>
            </a:fld>
            <a:endParaRPr lang="en-US"/>
          </a:p>
        </p:txBody>
      </p:sp>
      <p:sp>
        <p:nvSpPr>
          <p:cNvPr id="10" name="Footer Placeholder 16">
            <a:extLst>
              <a:ext uri="{FF2B5EF4-FFF2-40B4-BE49-F238E27FC236}">
                <a16:creationId xmlns:a16="http://schemas.microsoft.com/office/drawing/2014/main" id="{E7E4A246-AC7F-F14F-82D8-C56B855F480D}"/>
              </a:ext>
            </a:extLst>
          </p:cNvPr>
          <p:cNvSpPr>
            <a:spLocks noGrp="1"/>
          </p:cNvSpPr>
          <p:nvPr>
            <p:ph type="ftr" sz="quarter" idx="17"/>
          </p:nvPr>
        </p:nvSpPr>
        <p:spPr>
          <a:xfrm>
            <a:off x="533400" y="6612575"/>
            <a:ext cx="3810000" cy="204685"/>
          </a:xfrm>
        </p:spPr>
        <p:txBody>
          <a:bodyPr/>
          <a:lstStyle>
            <a:lvl1pPr>
              <a:defRPr>
                <a:solidFill>
                  <a:schemeClr val="bg1"/>
                </a:solidFill>
              </a:defRPr>
            </a:lvl1pPr>
          </a:lstStyle>
          <a:p>
            <a:r>
              <a:rPr lang="en-US"/>
              <a:t>© 2022 CommScope, Inc. | CommScope Confidential</a:t>
            </a:r>
          </a:p>
        </p:txBody>
      </p:sp>
      <p:sp>
        <p:nvSpPr>
          <p:cNvPr id="11" name="Title 1">
            <a:extLst>
              <a:ext uri="{FF2B5EF4-FFF2-40B4-BE49-F238E27FC236}">
                <a16:creationId xmlns:a16="http://schemas.microsoft.com/office/drawing/2014/main" id="{D1F79C4E-A85C-A241-B242-B83266B6B75E}"/>
              </a:ext>
            </a:extLst>
          </p:cNvPr>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sp>
        <p:nvSpPr>
          <p:cNvPr id="17" name="Content Placeholder 2">
            <a:extLst>
              <a:ext uri="{FF2B5EF4-FFF2-40B4-BE49-F238E27FC236}">
                <a16:creationId xmlns:a16="http://schemas.microsoft.com/office/drawing/2014/main" id="{D6101539-D12A-AC40-B7ED-44A5147F511C}"/>
              </a:ext>
            </a:extLst>
          </p:cNvPr>
          <p:cNvSpPr>
            <a:spLocks noGrp="1"/>
          </p:cNvSpPr>
          <p:nvPr>
            <p:ph idx="1"/>
          </p:nvPr>
        </p:nvSpPr>
        <p:spPr>
          <a:xfrm>
            <a:off x="5257800" y="676662"/>
            <a:ext cx="6352960" cy="5769857"/>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a:extLst>
              <a:ext uri="{FF2B5EF4-FFF2-40B4-BE49-F238E27FC236}">
                <a16:creationId xmlns:a16="http://schemas.microsoft.com/office/drawing/2014/main" id="{480A04AD-863F-7442-A4D9-52F0CAFD1587}"/>
              </a:ext>
            </a:extLst>
          </p:cNvPr>
          <p:cNvCxnSpPr>
            <a:cxnSpLocks/>
          </p:cNvCxnSpPr>
          <p:nvPr userDrawn="1"/>
        </p:nvCxnSpPr>
        <p:spPr>
          <a:xfrm flipV="1">
            <a:off x="4498847" y="0"/>
            <a:ext cx="0" cy="685800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20FEF5B0-EBAD-314C-AC3B-C8D4BD579C5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1" y="40740"/>
            <a:ext cx="1295398" cy="635923"/>
          </a:xfrm>
          <a:prstGeom prst="rect">
            <a:avLst/>
          </a:prstGeom>
        </p:spPr>
      </p:pic>
    </p:spTree>
    <p:extLst>
      <p:ext uri="{BB962C8B-B14F-4D97-AF65-F5344CB8AC3E}">
        <p14:creationId xmlns:p14="http://schemas.microsoft.com/office/powerpoint/2010/main" val="3643067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Half Page Title_text with bar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4E1D24C-881F-DA4F-96D9-1C36A981FDC6}"/>
              </a:ext>
            </a:extLst>
          </p:cNvPr>
          <p:cNvSpPr/>
          <p:nvPr userDrawn="1"/>
        </p:nvSpPr>
        <p:spPr>
          <a:xfrm>
            <a:off x="-8093" y="0"/>
            <a:ext cx="12200093" cy="6858000"/>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cxnSp>
        <p:nvCxnSpPr>
          <p:cNvPr id="18" name="Straight Connector 17">
            <a:extLst>
              <a:ext uri="{FF2B5EF4-FFF2-40B4-BE49-F238E27FC236}">
                <a16:creationId xmlns:a16="http://schemas.microsoft.com/office/drawing/2014/main" id="{A58EA0BD-3F6A-BA44-B484-5DA755A7425C}"/>
              </a:ext>
            </a:extLst>
          </p:cNvPr>
          <p:cNvCxnSpPr>
            <a:cxnSpLocks/>
          </p:cNvCxnSpPr>
          <p:nvPr userDrawn="1"/>
        </p:nvCxnSpPr>
        <p:spPr>
          <a:xfrm flipV="1">
            <a:off x="4498847" y="0"/>
            <a:ext cx="0" cy="685800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9B9C7512-5D64-284C-A862-4CB294E57507}"/>
              </a:ext>
            </a:extLst>
          </p:cNvPr>
          <p:cNvGrpSpPr/>
          <p:nvPr userDrawn="1"/>
        </p:nvGrpSpPr>
        <p:grpSpPr>
          <a:xfrm>
            <a:off x="-8094" y="1828697"/>
            <a:ext cx="4512513" cy="5029303"/>
            <a:chOff x="6624660" y="1016034"/>
            <a:chExt cx="2040954" cy="2274691"/>
          </a:xfrm>
          <a:gradFill flip="none" rotWithShape="1">
            <a:gsLst>
              <a:gs pos="0">
                <a:srgbClr val="F7A027">
                  <a:alpha val="0"/>
                </a:srgbClr>
              </a:gs>
              <a:gs pos="100000">
                <a:srgbClr val="EE7203">
                  <a:alpha val="14992"/>
                </a:srgbClr>
              </a:gs>
            </a:gsLst>
            <a:lin ang="5400000" scaled="1"/>
            <a:tileRect/>
          </a:gradFill>
        </p:grpSpPr>
        <p:sp>
          <p:nvSpPr>
            <p:cNvPr id="26" name="Freeform: Shape 27">
              <a:extLst>
                <a:ext uri="{FF2B5EF4-FFF2-40B4-BE49-F238E27FC236}">
                  <a16:creationId xmlns:a16="http://schemas.microsoft.com/office/drawing/2014/main" id="{C14460DB-E1A3-294C-86F0-95F69D9A8A5E}"/>
                </a:ext>
              </a:extLst>
            </p:cNvPr>
            <p:cNvSpPr/>
            <p:nvPr userDrawn="1"/>
          </p:nvSpPr>
          <p:spPr>
            <a:xfrm>
              <a:off x="8284614" y="1016034"/>
              <a:ext cx="381000" cy="2274690"/>
            </a:xfrm>
            <a:custGeom>
              <a:avLst/>
              <a:gdLst>
                <a:gd name="connsiteX0" fmla="*/ 381000 w 381000"/>
                <a:gd name="connsiteY0" fmla="*/ 0 h 2274690"/>
                <a:gd name="connsiteX1" fmla="*/ 381000 w 381000"/>
                <a:gd name="connsiteY1" fmla="*/ 2274690 h 2274690"/>
                <a:gd name="connsiteX2" fmla="*/ 0 w 381000"/>
                <a:gd name="connsiteY2" fmla="*/ 2274690 h 2274690"/>
                <a:gd name="connsiteX3" fmla="*/ 0 w 381000"/>
                <a:gd name="connsiteY3" fmla="*/ 274139 h 2274690"/>
                <a:gd name="connsiteX4" fmla="*/ 381000 w 381000"/>
                <a:gd name="connsiteY4" fmla="*/ 0 h 2274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2274690">
                  <a:moveTo>
                    <a:pt x="381000" y="0"/>
                  </a:moveTo>
                  <a:lnTo>
                    <a:pt x="381000" y="2274690"/>
                  </a:lnTo>
                  <a:lnTo>
                    <a:pt x="0" y="2274690"/>
                  </a:lnTo>
                  <a:lnTo>
                    <a:pt x="0" y="274139"/>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27" name="Freeform: Shape 28">
              <a:extLst>
                <a:ext uri="{FF2B5EF4-FFF2-40B4-BE49-F238E27FC236}">
                  <a16:creationId xmlns:a16="http://schemas.microsoft.com/office/drawing/2014/main" id="{31B54147-D815-444C-86DA-1064BB180ED8}"/>
                </a:ext>
              </a:extLst>
            </p:cNvPr>
            <p:cNvSpPr/>
            <p:nvPr userDrawn="1"/>
          </p:nvSpPr>
          <p:spPr>
            <a:xfrm>
              <a:off x="7439040" y="1624448"/>
              <a:ext cx="381000" cy="1666277"/>
            </a:xfrm>
            <a:custGeom>
              <a:avLst/>
              <a:gdLst>
                <a:gd name="connsiteX0" fmla="*/ 381000 w 381000"/>
                <a:gd name="connsiteY0" fmla="*/ 0 h 1666277"/>
                <a:gd name="connsiteX1" fmla="*/ 381000 w 381000"/>
                <a:gd name="connsiteY1" fmla="*/ 1666277 h 1666277"/>
                <a:gd name="connsiteX2" fmla="*/ 0 w 381000"/>
                <a:gd name="connsiteY2" fmla="*/ 1666277 h 1666277"/>
                <a:gd name="connsiteX3" fmla="*/ 0 w 381000"/>
                <a:gd name="connsiteY3" fmla="*/ 274140 h 1666277"/>
                <a:gd name="connsiteX4" fmla="*/ 381000 w 381000"/>
                <a:gd name="connsiteY4" fmla="*/ 0 h 1666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666277">
                  <a:moveTo>
                    <a:pt x="381000" y="0"/>
                  </a:moveTo>
                  <a:lnTo>
                    <a:pt x="381000" y="1666277"/>
                  </a:lnTo>
                  <a:lnTo>
                    <a:pt x="0" y="1666277"/>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28" name="Freeform: Shape 29">
              <a:extLst>
                <a:ext uri="{FF2B5EF4-FFF2-40B4-BE49-F238E27FC236}">
                  <a16:creationId xmlns:a16="http://schemas.microsoft.com/office/drawing/2014/main" id="{5722EE10-071D-B84F-8A11-A4F8DE65EBAD}"/>
                </a:ext>
              </a:extLst>
            </p:cNvPr>
            <p:cNvSpPr/>
            <p:nvPr userDrawn="1"/>
          </p:nvSpPr>
          <p:spPr>
            <a:xfrm>
              <a:off x="6624660" y="2210416"/>
              <a:ext cx="381000" cy="1080309"/>
            </a:xfrm>
            <a:custGeom>
              <a:avLst/>
              <a:gdLst>
                <a:gd name="connsiteX0" fmla="*/ 381000 w 381000"/>
                <a:gd name="connsiteY0" fmla="*/ 0 h 1080309"/>
                <a:gd name="connsiteX1" fmla="*/ 381000 w 381000"/>
                <a:gd name="connsiteY1" fmla="*/ 1080309 h 1080309"/>
                <a:gd name="connsiteX2" fmla="*/ 0 w 381000"/>
                <a:gd name="connsiteY2" fmla="*/ 1080309 h 1080309"/>
                <a:gd name="connsiteX3" fmla="*/ 0 w 381000"/>
                <a:gd name="connsiteY3" fmla="*/ 274140 h 1080309"/>
                <a:gd name="connsiteX4" fmla="*/ 381000 w 381000"/>
                <a:gd name="connsiteY4" fmla="*/ 0 h 108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080309">
                  <a:moveTo>
                    <a:pt x="381000" y="0"/>
                  </a:moveTo>
                  <a:lnTo>
                    <a:pt x="381000" y="1080309"/>
                  </a:lnTo>
                  <a:lnTo>
                    <a:pt x="0" y="1080309"/>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gr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bg1"/>
                </a:solidFill>
              </a:defRPr>
            </a:lvl1pPr>
          </a:lstStyle>
          <a:p>
            <a:fld id="{7FE2BEB5-2653-6044-B03D-162392F9D4CA}" type="slidenum">
              <a:rPr lang="en-US" smtClean="0"/>
              <a:pPr/>
              <a:t>‹#›</a:t>
            </a:fld>
            <a:endParaRPr lang="en-US"/>
          </a:p>
        </p:txBody>
      </p:sp>
      <p:sp>
        <p:nvSpPr>
          <p:cNvPr id="6" name="Footer Placeholder 5">
            <a:extLst>
              <a:ext uri="{FF2B5EF4-FFF2-40B4-BE49-F238E27FC236}">
                <a16:creationId xmlns:a16="http://schemas.microsoft.com/office/drawing/2014/main" id="{22F311DE-71B2-6447-A228-AB72BACA3581}"/>
              </a:ext>
            </a:extLst>
          </p:cNvPr>
          <p:cNvSpPr>
            <a:spLocks noGrp="1"/>
          </p:cNvSpPr>
          <p:nvPr>
            <p:ph type="ftr" sz="quarter" idx="18"/>
          </p:nvPr>
        </p:nvSpPr>
        <p:spPr/>
        <p:txBody>
          <a:bodyPr/>
          <a:lstStyle>
            <a:lvl1pPr>
              <a:defRPr>
                <a:solidFill>
                  <a:schemeClr val="bg1"/>
                </a:solidFill>
              </a:defRPr>
            </a:lvl1pPr>
          </a:lstStyle>
          <a:p>
            <a:r>
              <a:rPr lang="en-US"/>
              <a:t>© 2022 CommScope, Inc. | CommScope Confidential</a:t>
            </a:r>
          </a:p>
        </p:txBody>
      </p:sp>
      <p:sp>
        <p:nvSpPr>
          <p:cNvPr id="29" name="Content Placeholder 2">
            <a:extLst>
              <a:ext uri="{FF2B5EF4-FFF2-40B4-BE49-F238E27FC236}">
                <a16:creationId xmlns:a16="http://schemas.microsoft.com/office/drawing/2014/main" id="{736C9BD6-66FE-134C-AB59-6432C928634A}"/>
              </a:ext>
            </a:extLst>
          </p:cNvPr>
          <p:cNvSpPr>
            <a:spLocks noGrp="1"/>
          </p:cNvSpPr>
          <p:nvPr>
            <p:ph idx="1"/>
          </p:nvPr>
        </p:nvSpPr>
        <p:spPr>
          <a:xfrm>
            <a:off x="5257800" y="676662"/>
            <a:ext cx="6352960" cy="5769857"/>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Graphic 13">
            <a:extLst>
              <a:ext uri="{FF2B5EF4-FFF2-40B4-BE49-F238E27FC236}">
                <a16:creationId xmlns:a16="http://schemas.microsoft.com/office/drawing/2014/main" id="{6DC81C8A-287C-704B-B0E5-C621FFA839D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1" y="40740"/>
            <a:ext cx="1295398" cy="635923"/>
          </a:xfrm>
          <a:prstGeom prst="rect">
            <a:avLst/>
          </a:prstGeom>
        </p:spPr>
      </p:pic>
      <p:sp>
        <p:nvSpPr>
          <p:cNvPr id="13" name="Title 1">
            <a:extLst>
              <a:ext uri="{FF2B5EF4-FFF2-40B4-BE49-F238E27FC236}">
                <a16:creationId xmlns:a16="http://schemas.microsoft.com/office/drawing/2014/main" id="{5F21AB15-4413-DC06-4F15-FD83D91A16A9}"/>
              </a:ext>
            </a:extLst>
          </p:cNvPr>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2947562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Half Page Title_text_2 colum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284CFB-69B7-424A-BA12-58B8B930CE66}"/>
              </a:ext>
            </a:extLst>
          </p:cNvPr>
          <p:cNvSpPr/>
          <p:nvPr userDrawn="1"/>
        </p:nvSpPr>
        <p:spPr>
          <a:xfrm>
            <a:off x="-8093" y="0"/>
            <a:ext cx="12200093" cy="6858000"/>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9" name="Slide Number Placeholder 4">
            <a:extLst>
              <a:ext uri="{FF2B5EF4-FFF2-40B4-BE49-F238E27FC236}">
                <a16:creationId xmlns:a16="http://schemas.microsoft.com/office/drawing/2014/main" id="{832F8A2D-A101-8B40-BA3F-416C02F2CA0B}"/>
              </a:ext>
            </a:extLst>
          </p:cNvPr>
          <p:cNvSpPr>
            <a:spLocks noGrp="1"/>
          </p:cNvSpPr>
          <p:nvPr>
            <p:ph type="sldNum" sz="quarter" idx="15"/>
          </p:nvPr>
        </p:nvSpPr>
        <p:spPr>
          <a:xfrm>
            <a:off x="208127" y="6612575"/>
            <a:ext cx="303279" cy="204685"/>
          </a:xfrm>
        </p:spPr>
        <p:txBody>
          <a:bodyPr/>
          <a:lstStyle>
            <a:lvl1pPr>
              <a:defRPr>
                <a:solidFill>
                  <a:schemeClr val="bg1"/>
                </a:solidFill>
              </a:defRPr>
            </a:lvl1pPr>
          </a:lstStyle>
          <a:p>
            <a:fld id="{7FE2BEB5-2653-6044-B03D-162392F9D4CA}" type="slidenum">
              <a:rPr lang="en-US" smtClean="0"/>
              <a:pPr/>
              <a:t>‹#›</a:t>
            </a:fld>
            <a:endParaRPr lang="en-US"/>
          </a:p>
        </p:txBody>
      </p:sp>
      <p:sp>
        <p:nvSpPr>
          <p:cNvPr id="10" name="Footer Placeholder 16">
            <a:extLst>
              <a:ext uri="{FF2B5EF4-FFF2-40B4-BE49-F238E27FC236}">
                <a16:creationId xmlns:a16="http://schemas.microsoft.com/office/drawing/2014/main" id="{E7E4A246-AC7F-F14F-82D8-C56B855F480D}"/>
              </a:ext>
            </a:extLst>
          </p:cNvPr>
          <p:cNvSpPr>
            <a:spLocks noGrp="1"/>
          </p:cNvSpPr>
          <p:nvPr>
            <p:ph type="ftr" sz="quarter" idx="17"/>
          </p:nvPr>
        </p:nvSpPr>
        <p:spPr>
          <a:xfrm>
            <a:off x="533400" y="6612575"/>
            <a:ext cx="3810000" cy="204685"/>
          </a:xfrm>
        </p:spPr>
        <p:txBody>
          <a:bodyPr/>
          <a:lstStyle>
            <a:lvl1pPr>
              <a:defRPr>
                <a:solidFill>
                  <a:schemeClr val="bg1"/>
                </a:solidFill>
              </a:defRPr>
            </a:lvl1pPr>
          </a:lstStyle>
          <a:p>
            <a:r>
              <a:rPr lang="en-US"/>
              <a:t>© 2022 CommScope, Inc. | CommScope Confidential</a:t>
            </a:r>
          </a:p>
        </p:txBody>
      </p:sp>
      <p:sp>
        <p:nvSpPr>
          <p:cNvPr id="11" name="Title 1">
            <a:extLst>
              <a:ext uri="{FF2B5EF4-FFF2-40B4-BE49-F238E27FC236}">
                <a16:creationId xmlns:a16="http://schemas.microsoft.com/office/drawing/2014/main" id="{D1F79C4E-A85C-A241-B242-B83266B6B75E}"/>
              </a:ext>
            </a:extLst>
          </p:cNvPr>
          <p:cNvSpPr>
            <a:spLocks noGrp="1"/>
          </p:cNvSpPr>
          <p:nvPr>
            <p:ph type="title"/>
          </p:nvPr>
        </p:nvSpPr>
        <p:spPr>
          <a:xfrm>
            <a:off x="609211" y="1219200"/>
            <a:ext cx="3335363" cy="1325088"/>
          </a:xfrm>
        </p:spPr>
        <p:txBody>
          <a:bodyPr anchor="t" anchorCtr="0">
            <a:normAutofit/>
          </a:bodyPr>
          <a:lstStyle>
            <a:lvl1pPr>
              <a:defRPr sz="3600">
                <a:solidFill>
                  <a:schemeClr val="bg1"/>
                </a:solidFill>
              </a:defRPr>
            </a:lvl1pPr>
          </a:lstStyle>
          <a:p>
            <a:r>
              <a:rPr lang="en-US"/>
              <a:t>Click to edit Master title style</a:t>
            </a:r>
          </a:p>
        </p:txBody>
      </p:sp>
      <p:sp>
        <p:nvSpPr>
          <p:cNvPr id="17" name="Content Placeholder 2">
            <a:extLst>
              <a:ext uri="{FF2B5EF4-FFF2-40B4-BE49-F238E27FC236}">
                <a16:creationId xmlns:a16="http://schemas.microsoft.com/office/drawing/2014/main" id="{D6101539-D12A-AC40-B7ED-44A5147F511C}"/>
              </a:ext>
            </a:extLst>
          </p:cNvPr>
          <p:cNvSpPr>
            <a:spLocks noGrp="1"/>
          </p:cNvSpPr>
          <p:nvPr>
            <p:ph idx="1"/>
          </p:nvPr>
        </p:nvSpPr>
        <p:spPr>
          <a:xfrm>
            <a:off x="5257800" y="676664"/>
            <a:ext cx="6352960" cy="5647938"/>
          </a:xfrm>
        </p:spPr>
        <p:txBody>
          <a:bodyPr/>
          <a:lstStyle>
            <a:lvl1pPr>
              <a:lnSpc>
                <a:spcPct val="90000"/>
              </a:lnSpc>
              <a:defRPr sz="2800"/>
            </a:lvl1pPr>
            <a:lvl2pPr>
              <a:lnSpc>
                <a:spcPct val="90000"/>
              </a:lnSpc>
              <a:defRPr sz="2800"/>
            </a:lvl2pPr>
            <a:lvl3pPr>
              <a:lnSpc>
                <a:spcPct val="90000"/>
              </a:lnSpc>
              <a:defRPr sz="2600"/>
            </a:lvl3pPr>
            <a:lvl4pPr>
              <a:lnSpc>
                <a:spcPct val="90000"/>
              </a:lnSpc>
              <a:defRPr sz="2400"/>
            </a:lvl4pPr>
            <a:lvl5pPr>
              <a:lnSpc>
                <a:spcPct val="90000"/>
              </a:lnSpc>
              <a:defRPr sz="2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a:extLst>
              <a:ext uri="{FF2B5EF4-FFF2-40B4-BE49-F238E27FC236}">
                <a16:creationId xmlns:a16="http://schemas.microsoft.com/office/drawing/2014/main" id="{480A04AD-863F-7442-A4D9-52F0CAFD1587}"/>
              </a:ext>
            </a:extLst>
          </p:cNvPr>
          <p:cNvCxnSpPr>
            <a:cxnSpLocks/>
          </p:cNvCxnSpPr>
          <p:nvPr userDrawn="1"/>
        </p:nvCxnSpPr>
        <p:spPr>
          <a:xfrm flipV="1">
            <a:off x="4498847" y="0"/>
            <a:ext cx="0" cy="685800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20FEF5B0-EBAD-314C-AC3B-C8D4BD579C5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1" y="40740"/>
            <a:ext cx="1295398" cy="635923"/>
          </a:xfrm>
          <a:prstGeom prst="rect">
            <a:avLst/>
          </a:prstGeom>
        </p:spPr>
      </p:pic>
      <p:sp>
        <p:nvSpPr>
          <p:cNvPr id="14" name="Content Placeholder 2">
            <a:extLst>
              <a:ext uri="{FF2B5EF4-FFF2-40B4-BE49-F238E27FC236}">
                <a16:creationId xmlns:a16="http://schemas.microsoft.com/office/drawing/2014/main" id="{BF4541A8-5CB0-A8A2-33D2-3BF7C263E200}"/>
              </a:ext>
            </a:extLst>
          </p:cNvPr>
          <p:cNvSpPr>
            <a:spLocks noGrp="1"/>
          </p:cNvSpPr>
          <p:nvPr>
            <p:ph sz="half" idx="18" hasCustomPrompt="1"/>
          </p:nvPr>
        </p:nvSpPr>
        <p:spPr>
          <a:xfrm>
            <a:off x="583096" y="2887913"/>
            <a:ext cx="3361481" cy="3436688"/>
          </a:xfrm>
        </p:spPr>
        <p:txBody>
          <a:bodyPr/>
          <a:lstStyle>
            <a:lvl1pPr marL="0" indent="0">
              <a:lnSpc>
                <a:spcPct val="90000"/>
              </a:lnSpc>
              <a:buNone/>
              <a:defRPr sz="2800"/>
            </a:lvl1pPr>
            <a:lvl2pPr>
              <a:lnSpc>
                <a:spcPct val="90000"/>
              </a:lnSpc>
              <a:defRPr sz="2800"/>
            </a:lvl2pPr>
            <a:lvl3pPr>
              <a:lnSpc>
                <a:spcPct val="90000"/>
              </a:lnSpc>
              <a:defRPr sz="2600"/>
            </a:lvl3pPr>
            <a:lvl4pPr>
              <a:lnSpc>
                <a:spcPct val="90000"/>
              </a:lnSpc>
              <a:defRPr sz="2400"/>
            </a:lvl4pPr>
            <a:lvl5pPr>
              <a:lnSpc>
                <a:spcPct val="90000"/>
              </a:lnSpc>
              <a:defRPr sz="2000"/>
            </a:lvl5pPr>
          </a:lstStyle>
          <a:p>
            <a:pPr lvl="0"/>
            <a:r>
              <a:rPr lang="en-US"/>
              <a:t>Edit Master text styles</a:t>
            </a:r>
          </a:p>
        </p:txBody>
      </p:sp>
    </p:spTree>
    <p:extLst>
      <p:ext uri="{BB962C8B-B14F-4D97-AF65-F5344CB8AC3E}">
        <p14:creationId xmlns:p14="http://schemas.microsoft.com/office/powerpoint/2010/main" val="1683253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Half Page Title_tabl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0C39B8F-67DA-0446-9940-1A96AF46AA22}"/>
              </a:ext>
            </a:extLst>
          </p:cNvPr>
          <p:cNvSpPr/>
          <p:nvPr userDrawn="1"/>
        </p:nvSpPr>
        <p:spPr>
          <a:xfrm>
            <a:off x="-8093" y="0"/>
            <a:ext cx="451251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9" name="Rectangle 8">
            <a:extLst>
              <a:ext uri="{FF2B5EF4-FFF2-40B4-BE49-F238E27FC236}">
                <a16:creationId xmlns:a16="http://schemas.microsoft.com/office/drawing/2014/main" id="{197635C0-1C3D-8547-B260-056B5D267162}"/>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bg1"/>
                </a:solidFill>
              </a:defRPr>
            </a:lvl1pPr>
          </a:lstStyle>
          <a:p>
            <a:fld id="{7FE2BEB5-2653-6044-B03D-162392F9D4CA}" type="slidenum">
              <a:rPr lang="en-US" smtClean="0"/>
              <a:pPr/>
              <a:t>‹#›</a:t>
            </a:fld>
            <a:endParaRPr lang="en-US"/>
          </a:p>
        </p:txBody>
      </p:sp>
      <p:sp>
        <p:nvSpPr>
          <p:cNvPr id="17" name="Footer Placeholder 16">
            <a:extLst>
              <a:ext uri="{FF2B5EF4-FFF2-40B4-BE49-F238E27FC236}">
                <a16:creationId xmlns:a16="http://schemas.microsoft.com/office/drawing/2014/main" id="{FDEDC63C-EE07-264A-9A9C-F608CC931244}"/>
              </a:ext>
            </a:extLst>
          </p:cNvPr>
          <p:cNvSpPr>
            <a:spLocks noGrp="1"/>
          </p:cNvSpPr>
          <p:nvPr>
            <p:ph type="ftr" sz="quarter" idx="17"/>
          </p:nvPr>
        </p:nvSpPr>
        <p:spPr>
          <a:xfrm>
            <a:off x="533400" y="6612575"/>
            <a:ext cx="3810000" cy="204685"/>
          </a:xfrm>
        </p:spPr>
        <p:txBody>
          <a:bodyPr/>
          <a:lstStyle>
            <a:lvl1pPr>
              <a:defRPr>
                <a:solidFill>
                  <a:schemeClr val="bg1"/>
                </a:solidFill>
              </a:defRPr>
            </a:lvl1pPr>
          </a:lstStyle>
          <a:p>
            <a:r>
              <a:rPr lang="en-US"/>
              <a:t>© 2023 CommScope, Inc. </a:t>
            </a:r>
          </a:p>
        </p:txBody>
      </p:sp>
      <p:sp>
        <p:nvSpPr>
          <p:cNvPr id="2" name="Title 1"/>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pic>
        <p:nvPicPr>
          <p:cNvPr id="10" name="Graphic 9">
            <a:extLst>
              <a:ext uri="{FF2B5EF4-FFF2-40B4-BE49-F238E27FC236}">
                <a16:creationId xmlns:a16="http://schemas.microsoft.com/office/drawing/2014/main" id="{F7D12AB2-AA56-494E-9C7D-2225C351BB6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0" y="40740"/>
            <a:ext cx="1295400" cy="635923"/>
          </a:xfrm>
          <a:prstGeom prst="rect">
            <a:avLst/>
          </a:prstGeom>
        </p:spPr>
      </p:pic>
      <p:sp>
        <p:nvSpPr>
          <p:cNvPr id="11" name="Table Placeholder 6">
            <a:extLst>
              <a:ext uri="{FF2B5EF4-FFF2-40B4-BE49-F238E27FC236}">
                <a16:creationId xmlns:a16="http://schemas.microsoft.com/office/drawing/2014/main" id="{EBA89020-7389-2A33-1D8E-CCA2A013BD50}"/>
              </a:ext>
            </a:extLst>
          </p:cNvPr>
          <p:cNvSpPr>
            <a:spLocks noGrp="1"/>
          </p:cNvSpPr>
          <p:nvPr>
            <p:ph type="tbl" sz="quarter" idx="10"/>
          </p:nvPr>
        </p:nvSpPr>
        <p:spPr>
          <a:xfrm>
            <a:off x="5029200" y="676662"/>
            <a:ext cx="6598920" cy="5876537"/>
          </a:xfrm>
          <a:prstGeom prst="rect">
            <a:avLst/>
          </a:prstGeom>
        </p:spPr>
        <p:txBody>
          <a:bodyPr anchor="ctr" anchorCtr="0"/>
          <a:lstStyle>
            <a:lvl1pPr marL="0" indent="0" algn="ctr">
              <a:buNone/>
              <a:defRPr/>
            </a:lvl1pPr>
          </a:lstStyle>
          <a:p>
            <a:endParaRPr lang="en-US"/>
          </a:p>
        </p:txBody>
      </p:sp>
    </p:spTree>
    <p:extLst>
      <p:ext uri="{BB962C8B-B14F-4D97-AF65-F5344CB8AC3E}">
        <p14:creationId xmlns:p14="http://schemas.microsoft.com/office/powerpoint/2010/main" val="307452538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Half Page Title_char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C428159-E4E1-894F-9AB9-F47987754F49}"/>
              </a:ext>
            </a:extLst>
          </p:cNvPr>
          <p:cNvSpPr/>
          <p:nvPr userDrawn="1"/>
        </p:nvSpPr>
        <p:spPr>
          <a:xfrm>
            <a:off x="-8093" y="0"/>
            <a:ext cx="12200093" cy="6858000"/>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cxnSp>
        <p:nvCxnSpPr>
          <p:cNvPr id="13" name="Straight Connector 12">
            <a:extLst>
              <a:ext uri="{FF2B5EF4-FFF2-40B4-BE49-F238E27FC236}">
                <a16:creationId xmlns:a16="http://schemas.microsoft.com/office/drawing/2014/main" id="{6C533C3C-08B2-E14D-BAAC-7FCDB5A0B3A0}"/>
              </a:ext>
            </a:extLst>
          </p:cNvPr>
          <p:cNvCxnSpPr>
            <a:cxnSpLocks/>
          </p:cNvCxnSpPr>
          <p:nvPr userDrawn="1"/>
        </p:nvCxnSpPr>
        <p:spPr>
          <a:xfrm flipV="1">
            <a:off x="4498847" y="0"/>
            <a:ext cx="0" cy="685800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bg1"/>
                </a:solidFill>
              </a:defRPr>
            </a:lvl1pPr>
          </a:lstStyle>
          <a:p>
            <a:fld id="{7FE2BEB5-2653-6044-B03D-162392F9D4CA}" type="slidenum">
              <a:rPr lang="en-US" smtClean="0"/>
              <a:pPr/>
              <a:t>‹#›</a:t>
            </a:fld>
            <a:endParaRPr lang="en-US"/>
          </a:p>
        </p:txBody>
      </p:sp>
      <p:sp>
        <p:nvSpPr>
          <p:cNvPr id="17" name="Footer Placeholder 16">
            <a:extLst>
              <a:ext uri="{FF2B5EF4-FFF2-40B4-BE49-F238E27FC236}">
                <a16:creationId xmlns:a16="http://schemas.microsoft.com/office/drawing/2014/main" id="{FDEDC63C-EE07-264A-9A9C-F608CC931244}"/>
              </a:ext>
            </a:extLst>
          </p:cNvPr>
          <p:cNvSpPr>
            <a:spLocks noGrp="1"/>
          </p:cNvSpPr>
          <p:nvPr>
            <p:ph type="ftr" sz="quarter" idx="17"/>
          </p:nvPr>
        </p:nvSpPr>
        <p:spPr>
          <a:xfrm>
            <a:off x="533400" y="6612575"/>
            <a:ext cx="3810000" cy="204685"/>
          </a:xfrm>
        </p:spPr>
        <p:txBody>
          <a:bodyPr/>
          <a:lstStyle>
            <a:lvl1pPr>
              <a:defRPr>
                <a:solidFill>
                  <a:schemeClr val="bg1"/>
                </a:solidFill>
              </a:defRPr>
            </a:lvl1pPr>
          </a:lstStyle>
          <a:p>
            <a:r>
              <a:rPr lang="en-US"/>
              <a:t>© 2022 CommScope, Inc. | CommScope Confidential</a:t>
            </a:r>
          </a:p>
        </p:txBody>
      </p:sp>
      <p:sp>
        <p:nvSpPr>
          <p:cNvPr id="8" name="Chart Placeholder 5">
            <a:extLst>
              <a:ext uri="{FF2B5EF4-FFF2-40B4-BE49-F238E27FC236}">
                <a16:creationId xmlns:a16="http://schemas.microsoft.com/office/drawing/2014/main" id="{267EB759-3B3E-FC4D-A9A4-8BFE05245F93}"/>
              </a:ext>
            </a:extLst>
          </p:cNvPr>
          <p:cNvSpPr>
            <a:spLocks noGrp="1"/>
          </p:cNvSpPr>
          <p:nvPr>
            <p:ph type="chart" sz="quarter" idx="10"/>
          </p:nvPr>
        </p:nvSpPr>
        <p:spPr>
          <a:xfrm>
            <a:off x="4829927" y="676662"/>
            <a:ext cx="6981074" cy="5800337"/>
          </a:xfrm>
          <a:prstGeom prst="rect">
            <a:avLst/>
          </a:prstGeom>
        </p:spPr>
        <p:txBody>
          <a:bodyPr anchor="ctr" anchorCtr="0"/>
          <a:lstStyle>
            <a:lvl1pPr marL="0" indent="0" algn="ctr">
              <a:buNone/>
              <a:defRPr/>
            </a:lvl1pPr>
          </a:lstStyle>
          <a:p>
            <a:endParaRPr lang="en-US"/>
          </a:p>
        </p:txBody>
      </p:sp>
      <p:sp>
        <p:nvSpPr>
          <p:cNvPr id="2" name="Title 1"/>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pic>
        <p:nvPicPr>
          <p:cNvPr id="10" name="Graphic 9">
            <a:extLst>
              <a:ext uri="{FF2B5EF4-FFF2-40B4-BE49-F238E27FC236}">
                <a16:creationId xmlns:a16="http://schemas.microsoft.com/office/drawing/2014/main" id="{E6A6E8DF-EC9E-3844-99BF-DC44130FAC5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1" y="40740"/>
            <a:ext cx="1295398" cy="635923"/>
          </a:xfrm>
          <a:prstGeom prst="rect">
            <a:avLst/>
          </a:prstGeom>
        </p:spPr>
      </p:pic>
    </p:spTree>
    <p:extLst>
      <p:ext uri="{BB962C8B-B14F-4D97-AF65-F5344CB8AC3E}">
        <p14:creationId xmlns:p14="http://schemas.microsoft.com/office/powerpoint/2010/main" val="1449764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Half Page Title_chart with bar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99CFC2A-2C00-6146-B22B-966DBDB3AC6F}"/>
              </a:ext>
            </a:extLst>
          </p:cNvPr>
          <p:cNvSpPr/>
          <p:nvPr userDrawn="1"/>
        </p:nvSpPr>
        <p:spPr>
          <a:xfrm>
            <a:off x="-8093" y="0"/>
            <a:ext cx="12200093" cy="6858000"/>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cxnSp>
        <p:nvCxnSpPr>
          <p:cNvPr id="15" name="Straight Connector 14">
            <a:extLst>
              <a:ext uri="{FF2B5EF4-FFF2-40B4-BE49-F238E27FC236}">
                <a16:creationId xmlns:a16="http://schemas.microsoft.com/office/drawing/2014/main" id="{A0B60F47-1256-4D45-8643-9F6C995A9CBA}"/>
              </a:ext>
            </a:extLst>
          </p:cNvPr>
          <p:cNvCxnSpPr>
            <a:cxnSpLocks/>
          </p:cNvCxnSpPr>
          <p:nvPr userDrawn="1"/>
        </p:nvCxnSpPr>
        <p:spPr>
          <a:xfrm flipV="1">
            <a:off x="4498847" y="0"/>
            <a:ext cx="0" cy="685800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6D22710E-377A-C246-8D00-5BE59A53C415}"/>
              </a:ext>
            </a:extLst>
          </p:cNvPr>
          <p:cNvGrpSpPr/>
          <p:nvPr userDrawn="1"/>
        </p:nvGrpSpPr>
        <p:grpSpPr>
          <a:xfrm>
            <a:off x="-8094" y="1828697"/>
            <a:ext cx="4512513" cy="5029303"/>
            <a:chOff x="6624660" y="1016034"/>
            <a:chExt cx="2040954" cy="2274691"/>
          </a:xfrm>
          <a:gradFill flip="none" rotWithShape="1">
            <a:gsLst>
              <a:gs pos="0">
                <a:srgbClr val="F7A027">
                  <a:alpha val="0"/>
                </a:srgbClr>
              </a:gs>
              <a:gs pos="100000">
                <a:srgbClr val="EE7203">
                  <a:alpha val="14992"/>
                </a:srgbClr>
              </a:gs>
            </a:gsLst>
            <a:lin ang="5400000" scaled="1"/>
            <a:tileRect/>
          </a:gradFill>
        </p:grpSpPr>
        <p:sp>
          <p:nvSpPr>
            <p:cNvPr id="30" name="Freeform: Shape 27">
              <a:extLst>
                <a:ext uri="{FF2B5EF4-FFF2-40B4-BE49-F238E27FC236}">
                  <a16:creationId xmlns:a16="http://schemas.microsoft.com/office/drawing/2014/main" id="{0DD2A1E3-C1D4-B841-BF95-CBE24C95460E}"/>
                </a:ext>
              </a:extLst>
            </p:cNvPr>
            <p:cNvSpPr/>
            <p:nvPr userDrawn="1"/>
          </p:nvSpPr>
          <p:spPr>
            <a:xfrm>
              <a:off x="8284614" y="1016034"/>
              <a:ext cx="381000" cy="2274690"/>
            </a:xfrm>
            <a:custGeom>
              <a:avLst/>
              <a:gdLst>
                <a:gd name="connsiteX0" fmla="*/ 381000 w 381000"/>
                <a:gd name="connsiteY0" fmla="*/ 0 h 2274690"/>
                <a:gd name="connsiteX1" fmla="*/ 381000 w 381000"/>
                <a:gd name="connsiteY1" fmla="*/ 2274690 h 2274690"/>
                <a:gd name="connsiteX2" fmla="*/ 0 w 381000"/>
                <a:gd name="connsiteY2" fmla="*/ 2274690 h 2274690"/>
                <a:gd name="connsiteX3" fmla="*/ 0 w 381000"/>
                <a:gd name="connsiteY3" fmla="*/ 274139 h 2274690"/>
                <a:gd name="connsiteX4" fmla="*/ 381000 w 381000"/>
                <a:gd name="connsiteY4" fmla="*/ 0 h 2274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2274690">
                  <a:moveTo>
                    <a:pt x="381000" y="0"/>
                  </a:moveTo>
                  <a:lnTo>
                    <a:pt x="381000" y="2274690"/>
                  </a:lnTo>
                  <a:lnTo>
                    <a:pt x="0" y="2274690"/>
                  </a:lnTo>
                  <a:lnTo>
                    <a:pt x="0" y="274139"/>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31" name="Freeform: Shape 28">
              <a:extLst>
                <a:ext uri="{FF2B5EF4-FFF2-40B4-BE49-F238E27FC236}">
                  <a16:creationId xmlns:a16="http://schemas.microsoft.com/office/drawing/2014/main" id="{8D988191-FF10-6442-8750-FE564AD9A995}"/>
                </a:ext>
              </a:extLst>
            </p:cNvPr>
            <p:cNvSpPr/>
            <p:nvPr userDrawn="1"/>
          </p:nvSpPr>
          <p:spPr>
            <a:xfrm>
              <a:off x="7439040" y="1624448"/>
              <a:ext cx="381000" cy="1666277"/>
            </a:xfrm>
            <a:custGeom>
              <a:avLst/>
              <a:gdLst>
                <a:gd name="connsiteX0" fmla="*/ 381000 w 381000"/>
                <a:gd name="connsiteY0" fmla="*/ 0 h 1666277"/>
                <a:gd name="connsiteX1" fmla="*/ 381000 w 381000"/>
                <a:gd name="connsiteY1" fmla="*/ 1666277 h 1666277"/>
                <a:gd name="connsiteX2" fmla="*/ 0 w 381000"/>
                <a:gd name="connsiteY2" fmla="*/ 1666277 h 1666277"/>
                <a:gd name="connsiteX3" fmla="*/ 0 w 381000"/>
                <a:gd name="connsiteY3" fmla="*/ 274140 h 1666277"/>
                <a:gd name="connsiteX4" fmla="*/ 381000 w 381000"/>
                <a:gd name="connsiteY4" fmla="*/ 0 h 1666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666277">
                  <a:moveTo>
                    <a:pt x="381000" y="0"/>
                  </a:moveTo>
                  <a:lnTo>
                    <a:pt x="381000" y="1666277"/>
                  </a:lnTo>
                  <a:lnTo>
                    <a:pt x="0" y="1666277"/>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32" name="Freeform: Shape 29">
              <a:extLst>
                <a:ext uri="{FF2B5EF4-FFF2-40B4-BE49-F238E27FC236}">
                  <a16:creationId xmlns:a16="http://schemas.microsoft.com/office/drawing/2014/main" id="{EA5C42E9-CE71-3947-849B-5A35F004AAD1}"/>
                </a:ext>
              </a:extLst>
            </p:cNvPr>
            <p:cNvSpPr/>
            <p:nvPr userDrawn="1"/>
          </p:nvSpPr>
          <p:spPr>
            <a:xfrm>
              <a:off x="6624660" y="2210416"/>
              <a:ext cx="381000" cy="1080309"/>
            </a:xfrm>
            <a:custGeom>
              <a:avLst/>
              <a:gdLst>
                <a:gd name="connsiteX0" fmla="*/ 381000 w 381000"/>
                <a:gd name="connsiteY0" fmla="*/ 0 h 1080309"/>
                <a:gd name="connsiteX1" fmla="*/ 381000 w 381000"/>
                <a:gd name="connsiteY1" fmla="*/ 1080309 h 1080309"/>
                <a:gd name="connsiteX2" fmla="*/ 0 w 381000"/>
                <a:gd name="connsiteY2" fmla="*/ 1080309 h 1080309"/>
                <a:gd name="connsiteX3" fmla="*/ 0 w 381000"/>
                <a:gd name="connsiteY3" fmla="*/ 274140 h 1080309"/>
                <a:gd name="connsiteX4" fmla="*/ 381000 w 381000"/>
                <a:gd name="connsiteY4" fmla="*/ 0 h 108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080309">
                  <a:moveTo>
                    <a:pt x="381000" y="0"/>
                  </a:moveTo>
                  <a:lnTo>
                    <a:pt x="381000" y="1080309"/>
                  </a:lnTo>
                  <a:lnTo>
                    <a:pt x="0" y="1080309"/>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gr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bg1"/>
                </a:solidFill>
              </a:defRPr>
            </a:lvl1pPr>
          </a:lstStyle>
          <a:p>
            <a:fld id="{7FE2BEB5-2653-6044-B03D-162392F9D4CA}" type="slidenum">
              <a:rPr lang="en-US" smtClean="0"/>
              <a:pPr/>
              <a:t>‹#›</a:t>
            </a:fld>
            <a:endParaRPr lang="en-US"/>
          </a:p>
        </p:txBody>
      </p:sp>
      <p:sp>
        <p:nvSpPr>
          <p:cNvPr id="17" name="Footer Placeholder 16">
            <a:extLst>
              <a:ext uri="{FF2B5EF4-FFF2-40B4-BE49-F238E27FC236}">
                <a16:creationId xmlns:a16="http://schemas.microsoft.com/office/drawing/2014/main" id="{FDEDC63C-EE07-264A-9A9C-F608CC931244}"/>
              </a:ext>
            </a:extLst>
          </p:cNvPr>
          <p:cNvSpPr>
            <a:spLocks noGrp="1"/>
          </p:cNvSpPr>
          <p:nvPr>
            <p:ph type="ftr" sz="quarter" idx="17"/>
          </p:nvPr>
        </p:nvSpPr>
        <p:spPr/>
        <p:txBody>
          <a:bodyPr/>
          <a:lstStyle>
            <a:lvl1pPr>
              <a:defRPr>
                <a:solidFill>
                  <a:schemeClr val="bg1"/>
                </a:solidFill>
              </a:defRPr>
            </a:lvl1pPr>
          </a:lstStyle>
          <a:p>
            <a:r>
              <a:rPr lang="en-US"/>
              <a:t>© 2022 CommScope, Inc. | CommScope Confidential</a:t>
            </a:r>
          </a:p>
        </p:txBody>
      </p:sp>
      <p:sp>
        <p:nvSpPr>
          <p:cNvPr id="10" name="Title 1">
            <a:extLst>
              <a:ext uri="{FF2B5EF4-FFF2-40B4-BE49-F238E27FC236}">
                <a16:creationId xmlns:a16="http://schemas.microsoft.com/office/drawing/2014/main" id="{6F1DE2F3-5061-C94C-9B3A-B5E21A4B1F1C}"/>
              </a:ext>
            </a:extLst>
          </p:cNvPr>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pic>
        <p:nvPicPr>
          <p:cNvPr id="13" name="Graphic 12">
            <a:extLst>
              <a:ext uri="{FF2B5EF4-FFF2-40B4-BE49-F238E27FC236}">
                <a16:creationId xmlns:a16="http://schemas.microsoft.com/office/drawing/2014/main" id="{AA062298-90E2-2741-A3CF-4FE800DB12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1" y="40740"/>
            <a:ext cx="1295398" cy="635923"/>
          </a:xfrm>
          <a:prstGeom prst="rect">
            <a:avLst/>
          </a:prstGeom>
        </p:spPr>
      </p:pic>
      <p:sp>
        <p:nvSpPr>
          <p:cNvPr id="16" name="Chart Placeholder 5">
            <a:extLst>
              <a:ext uri="{FF2B5EF4-FFF2-40B4-BE49-F238E27FC236}">
                <a16:creationId xmlns:a16="http://schemas.microsoft.com/office/drawing/2014/main" id="{4C54B5DF-6ADB-AD1B-D794-1638FA850006}"/>
              </a:ext>
            </a:extLst>
          </p:cNvPr>
          <p:cNvSpPr>
            <a:spLocks noGrp="1"/>
          </p:cNvSpPr>
          <p:nvPr>
            <p:ph type="chart" sz="quarter" idx="10"/>
          </p:nvPr>
        </p:nvSpPr>
        <p:spPr>
          <a:xfrm>
            <a:off x="4829927" y="676662"/>
            <a:ext cx="6981074" cy="5800337"/>
          </a:xfrm>
          <a:prstGeom prst="rect">
            <a:avLst/>
          </a:prstGeom>
        </p:spPr>
        <p:txBody>
          <a:bodyPr anchor="ctr" anchorCtr="0"/>
          <a:lstStyle>
            <a:lvl1pPr marL="0" indent="0" algn="ctr">
              <a:buNone/>
              <a:defRPr/>
            </a:lvl1pPr>
          </a:lstStyle>
          <a:p>
            <a:endParaRPr lang="en-US"/>
          </a:p>
        </p:txBody>
      </p:sp>
    </p:spTree>
    <p:extLst>
      <p:ext uri="{BB962C8B-B14F-4D97-AF65-F5344CB8AC3E}">
        <p14:creationId xmlns:p14="http://schemas.microsoft.com/office/powerpoint/2010/main" val="401771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Half Page Title_tab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C428159-E4E1-894F-9AB9-F47987754F49}"/>
              </a:ext>
            </a:extLst>
          </p:cNvPr>
          <p:cNvSpPr/>
          <p:nvPr userDrawn="1"/>
        </p:nvSpPr>
        <p:spPr>
          <a:xfrm>
            <a:off x="-8093" y="0"/>
            <a:ext cx="12200093" cy="6858000"/>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cxnSp>
        <p:nvCxnSpPr>
          <p:cNvPr id="13" name="Straight Connector 12">
            <a:extLst>
              <a:ext uri="{FF2B5EF4-FFF2-40B4-BE49-F238E27FC236}">
                <a16:creationId xmlns:a16="http://schemas.microsoft.com/office/drawing/2014/main" id="{6C533C3C-08B2-E14D-BAAC-7FCDB5A0B3A0}"/>
              </a:ext>
            </a:extLst>
          </p:cNvPr>
          <p:cNvCxnSpPr>
            <a:cxnSpLocks/>
          </p:cNvCxnSpPr>
          <p:nvPr userDrawn="1"/>
        </p:nvCxnSpPr>
        <p:spPr>
          <a:xfrm flipV="1">
            <a:off x="4498847" y="0"/>
            <a:ext cx="0" cy="685800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bg1"/>
                </a:solidFill>
              </a:defRPr>
            </a:lvl1pPr>
          </a:lstStyle>
          <a:p>
            <a:fld id="{7FE2BEB5-2653-6044-B03D-162392F9D4CA}" type="slidenum">
              <a:rPr lang="en-US" smtClean="0"/>
              <a:pPr/>
              <a:t>‹#›</a:t>
            </a:fld>
            <a:endParaRPr lang="en-US"/>
          </a:p>
        </p:txBody>
      </p:sp>
      <p:sp>
        <p:nvSpPr>
          <p:cNvPr id="17" name="Footer Placeholder 16">
            <a:extLst>
              <a:ext uri="{FF2B5EF4-FFF2-40B4-BE49-F238E27FC236}">
                <a16:creationId xmlns:a16="http://schemas.microsoft.com/office/drawing/2014/main" id="{FDEDC63C-EE07-264A-9A9C-F608CC931244}"/>
              </a:ext>
            </a:extLst>
          </p:cNvPr>
          <p:cNvSpPr>
            <a:spLocks noGrp="1"/>
          </p:cNvSpPr>
          <p:nvPr>
            <p:ph type="ftr" sz="quarter" idx="17"/>
          </p:nvPr>
        </p:nvSpPr>
        <p:spPr>
          <a:xfrm>
            <a:off x="533400" y="6612575"/>
            <a:ext cx="3810000" cy="204685"/>
          </a:xfrm>
        </p:spPr>
        <p:txBody>
          <a:bodyPr/>
          <a:lstStyle>
            <a:lvl1pPr>
              <a:defRPr>
                <a:solidFill>
                  <a:schemeClr val="bg1"/>
                </a:solidFill>
              </a:defRPr>
            </a:lvl1pPr>
          </a:lstStyle>
          <a:p>
            <a:r>
              <a:rPr lang="en-US"/>
              <a:t>© 2022 CommScope, Inc. | CommScope Confidential</a:t>
            </a:r>
          </a:p>
        </p:txBody>
      </p:sp>
      <p:sp>
        <p:nvSpPr>
          <p:cNvPr id="2" name="Title 1"/>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pic>
        <p:nvPicPr>
          <p:cNvPr id="10" name="Graphic 9">
            <a:extLst>
              <a:ext uri="{FF2B5EF4-FFF2-40B4-BE49-F238E27FC236}">
                <a16:creationId xmlns:a16="http://schemas.microsoft.com/office/drawing/2014/main" id="{E6A6E8DF-EC9E-3844-99BF-DC44130FAC5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1" y="40740"/>
            <a:ext cx="1295398" cy="635923"/>
          </a:xfrm>
          <a:prstGeom prst="rect">
            <a:avLst/>
          </a:prstGeom>
        </p:spPr>
      </p:pic>
      <p:sp>
        <p:nvSpPr>
          <p:cNvPr id="9" name="Table Placeholder 6">
            <a:extLst>
              <a:ext uri="{FF2B5EF4-FFF2-40B4-BE49-F238E27FC236}">
                <a16:creationId xmlns:a16="http://schemas.microsoft.com/office/drawing/2014/main" id="{1BF52774-9258-17BA-874C-1A86928681C8}"/>
              </a:ext>
            </a:extLst>
          </p:cNvPr>
          <p:cNvSpPr>
            <a:spLocks noGrp="1"/>
          </p:cNvSpPr>
          <p:nvPr>
            <p:ph type="tbl" sz="quarter" idx="10"/>
          </p:nvPr>
        </p:nvSpPr>
        <p:spPr>
          <a:xfrm>
            <a:off x="5029200" y="676662"/>
            <a:ext cx="6598920" cy="5876537"/>
          </a:xfrm>
          <a:prstGeom prst="rect">
            <a:avLst/>
          </a:prstGeom>
        </p:spPr>
        <p:txBody>
          <a:bodyPr anchor="ctr" anchorCtr="0"/>
          <a:lstStyle>
            <a:lvl1pPr marL="0" indent="0" algn="ctr">
              <a:buNone/>
              <a:defRPr/>
            </a:lvl1pPr>
          </a:lstStyle>
          <a:p>
            <a:endParaRPr lang="en-US"/>
          </a:p>
        </p:txBody>
      </p:sp>
    </p:spTree>
    <p:extLst>
      <p:ext uri="{BB962C8B-B14F-4D97-AF65-F5344CB8AC3E}">
        <p14:creationId xmlns:p14="http://schemas.microsoft.com/office/powerpoint/2010/main" val="1784444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Half Page Title_table with bar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99CFC2A-2C00-6146-B22B-966DBDB3AC6F}"/>
              </a:ext>
            </a:extLst>
          </p:cNvPr>
          <p:cNvSpPr/>
          <p:nvPr userDrawn="1"/>
        </p:nvSpPr>
        <p:spPr>
          <a:xfrm>
            <a:off x="-8093" y="0"/>
            <a:ext cx="12200093" cy="6858000"/>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cxnSp>
        <p:nvCxnSpPr>
          <p:cNvPr id="15" name="Straight Connector 14">
            <a:extLst>
              <a:ext uri="{FF2B5EF4-FFF2-40B4-BE49-F238E27FC236}">
                <a16:creationId xmlns:a16="http://schemas.microsoft.com/office/drawing/2014/main" id="{A0B60F47-1256-4D45-8643-9F6C995A9CBA}"/>
              </a:ext>
            </a:extLst>
          </p:cNvPr>
          <p:cNvCxnSpPr>
            <a:cxnSpLocks/>
          </p:cNvCxnSpPr>
          <p:nvPr userDrawn="1"/>
        </p:nvCxnSpPr>
        <p:spPr>
          <a:xfrm flipV="1">
            <a:off x="4498847" y="0"/>
            <a:ext cx="0" cy="685800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6D22710E-377A-C246-8D00-5BE59A53C415}"/>
              </a:ext>
            </a:extLst>
          </p:cNvPr>
          <p:cNvGrpSpPr/>
          <p:nvPr userDrawn="1"/>
        </p:nvGrpSpPr>
        <p:grpSpPr>
          <a:xfrm>
            <a:off x="-8094" y="1828697"/>
            <a:ext cx="4512513" cy="5029303"/>
            <a:chOff x="6624660" y="1016034"/>
            <a:chExt cx="2040954" cy="2274691"/>
          </a:xfrm>
          <a:gradFill flip="none" rotWithShape="1">
            <a:gsLst>
              <a:gs pos="0">
                <a:srgbClr val="F7A027">
                  <a:alpha val="0"/>
                </a:srgbClr>
              </a:gs>
              <a:gs pos="100000">
                <a:srgbClr val="EE7203">
                  <a:alpha val="14992"/>
                </a:srgbClr>
              </a:gs>
            </a:gsLst>
            <a:lin ang="5400000" scaled="1"/>
            <a:tileRect/>
          </a:gradFill>
        </p:grpSpPr>
        <p:sp>
          <p:nvSpPr>
            <p:cNvPr id="30" name="Freeform: Shape 27">
              <a:extLst>
                <a:ext uri="{FF2B5EF4-FFF2-40B4-BE49-F238E27FC236}">
                  <a16:creationId xmlns:a16="http://schemas.microsoft.com/office/drawing/2014/main" id="{0DD2A1E3-C1D4-B841-BF95-CBE24C95460E}"/>
                </a:ext>
              </a:extLst>
            </p:cNvPr>
            <p:cNvSpPr/>
            <p:nvPr userDrawn="1"/>
          </p:nvSpPr>
          <p:spPr>
            <a:xfrm>
              <a:off x="8284614" y="1016034"/>
              <a:ext cx="381000" cy="2274690"/>
            </a:xfrm>
            <a:custGeom>
              <a:avLst/>
              <a:gdLst>
                <a:gd name="connsiteX0" fmla="*/ 381000 w 381000"/>
                <a:gd name="connsiteY0" fmla="*/ 0 h 2274690"/>
                <a:gd name="connsiteX1" fmla="*/ 381000 w 381000"/>
                <a:gd name="connsiteY1" fmla="*/ 2274690 h 2274690"/>
                <a:gd name="connsiteX2" fmla="*/ 0 w 381000"/>
                <a:gd name="connsiteY2" fmla="*/ 2274690 h 2274690"/>
                <a:gd name="connsiteX3" fmla="*/ 0 w 381000"/>
                <a:gd name="connsiteY3" fmla="*/ 274139 h 2274690"/>
                <a:gd name="connsiteX4" fmla="*/ 381000 w 381000"/>
                <a:gd name="connsiteY4" fmla="*/ 0 h 2274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2274690">
                  <a:moveTo>
                    <a:pt x="381000" y="0"/>
                  </a:moveTo>
                  <a:lnTo>
                    <a:pt x="381000" y="2274690"/>
                  </a:lnTo>
                  <a:lnTo>
                    <a:pt x="0" y="2274690"/>
                  </a:lnTo>
                  <a:lnTo>
                    <a:pt x="0" y="274139"/>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31" name="Freeform: Shape 28">
              <a:extLst>
                <a:ext uri="{FF2B5EF4-FFF2-40B4-BE49-F238E27FC236}">
                  <a16:creationId xmlns:a16="http://schemas.microsoft.com/office/drawing/2014/main" id="{8D988191-FF10-6442-8750-FE564AD9A995}"/>
                </a:ext>
              </a:extLst>
            </p:cNvPr>
            <p:cNvSpPr/>
            <p:nvPr userDrawn="1"/>
          </p:nvSpPr>
          <p:spPr>
            <a:xfrm>
              <a:off x="7439040" y="1624448"/>
              <a:ext cx="381000" cy="1666277"/>
            </a:xfrm>
            <a:custGeom>
              <a:avLst/>
              <a:gdLst>
                <a:gd name="connsiteX0" fmla="*/ 381000 w 381000"/>
                <a:gd name="connsiteY0" fmla="*/ 0 h 1666277"/>
                <a:gd name="connsiteX1" fmla="*/ 381000 w 381000"/>
                <a:gd name="connsiteY1" fmla="*/ 1666277 h 1666277"/>
                <a:gd name="connsiteX2" fmla="*/ 0 w 381000"/>
                <a:gd name="connsiteY2" fmla="*/ 1666277 h 1666277"/>
                <a:gd name="connsiteX3" fmla="*/ 0 w 381000"/>
                <a:gd name="connsiteY3" fmla="*/ 274140 h 1666277"/>
                <a:gd name="connsiteX4" fmla="*/ 381000 w 381000"/>
                <a:gd name="connsiteY4" fmla="*/ 0 h 1666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666277">
                  <a:moveTo>
                    <a:pt x="381000" y="0"/>
                  </a:moveTo>
                  <a:lnTo>
                    <a:pt x="381000" y="1666277"/>
                  </a:lnTo>
                  <a:lnTo>
                    <a:pt x="0" y="1666277"/>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32" name="Freeform: Shape 29">
              <a:extLst>
                <a:ext uri="{FF2B5EF4-FFF2-40B4-BE49-F238E27FC236}">
                  <a16:creationId xmlns:a16="http://schemas.microsoft.com/office/drawing/2014/main" id="{EA5C42E9-CE71-3947-849B-5A35F004AAD1}"/>
                </a:ext>
              </a:extLst>
            </p:cNvPr>
            <p:cNvSpPr/>
            <p:nvPr userDrawn="1"/>
          </p:nvSpPr>
          <p:spPr>
            <a:xfrm>
              <a:off x="6624660" y="2210416"/>
              <a:ext cx="381000" cy="1080309"/>
            </a:xfrm>
            <a:custGeom>
              <a:avLst/>
              <a:gdLst>
                <a:gd name="connsiteX0" fmla="*/ 381000 w 381000"/>
                <a:gd name="connsiteY0" fmla="*/ 0 h 1080309"/>
                <a:gd name="connsiteX1" fmla="*/ 381000 w 381000"/>
                <a:gd name="connsiteY1" fmla="*/ 1080309 h 1080309"/>
                <a:gd name="connsiteX2" fmla="*/ 0 w 381000"/>
                <a:gd name="connsiteY2" fmla="*/ 1080309 h 1080309"/>
                <a:gd name="connsiteX3" fmla="*/ 0 w 381000"/>
                <a:gd name="connsiteY3" fmla="*/ 274140 h 1080309"/>
                <a:gd name="connsiteX4" fmla="*/ 381000 w 381000"/>
                <a:gd name="connsiteY4" fmla="*/ 0 h 108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080309">
                  <a:moveTo>
                    <a:pt x="381000" y="0"/>
                  </a:moveTo>
                  <a:lnTo>
                    <a:pt x="381000" y="1080309"/>
                  </a:lnTo>
                  <a:lnTo>
                    <a:pt x="0" y="1080309"/>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gr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bg1"/>
                </a:solidFill>
              </a:defRPr>
            </a:lvl1pPr>
          </a:lstStyle>
          <a:p>
            <a:fld id="{7FE2BEB5-2653-6044-B03D-162392F9D4CA}" type="slidenum">
              <a:rPr lang="en-US" smtClean="0"/>
              <a:pPr/>
              <a:t>‹#›</a:t>
            </a:fld>
            <a:endParaRPr lang="en-US"/>
          </a:p>
        </p:txBody>
      </p:sp>
      <p:sp>
        <p:nvSpPr>
          <p:cNvPr id="17" name="Footer Placeholder 16">
            <a:extLst>
              <a:ext uri="{FF2B5EF4-FFF2-40B4-BE49-F238E27FC236}">
                <a16:creationId xmlns:a16="http://schemas.microsoft.com/office/drawing/2014/main" id="{FDEDC63C-EE07-264A-9A9C-F608CC931244}"/>
              </a:ext>
            </a:extLst>
          </p:cNvPr>
          <p:cNvSpPr>
            <a:spLocks noGrp="1"/>
          </p:cNvSpPr>
          <p:nvPr>
            <p:ph type="ftr" sz="quarter" idx="17"/>
          </p:nvPr>
        </p:nvSpPr>
        <p:spPr/>
        <p:txBody>
          <a:bodyPr/>
          <a:lstStyle>
            <a:lvl1pPr>
              <a:defRPr>
                <a:solidFill>
                  <a:schemeClr val="bg1"/>
                </a:solidFill>
              </a:defRPr>
            </a:lvl1pPr>
          </a:lstStyle>
          <a:p>
            <a:r>
              <a:rPr lang="en-US"/>
              <a:t>© 2022 CommScope, Inc. | CommScope Confidential</a:t>
            </a:r>
          </a:p>
        </p:txBody>
      </p:sp>
      <p:sp>
        <p:nvSpPr>
          <p:cNvPr id="9" name="Table Placeholder 6">
            <a:extLst>
              <a:ext uri="{FF2B5EF4-FFF2-40B4-BE49-F238E27FC236}">
                <a16:creationId xmlns:a16="http://schemas.microsoft.com/office/drawing/2014/main" id="{CE4B8B57-BDFC-1D40-B38F-2BC913F4847F}"/>
              </a:ext>
            </a:extLst>
          </p:cNvPr>
          <p:cNvSpPr>
            <a:spLocks noGrp="1"/>
          </p:cNvSpPr>
          <p:nvPr>
            <p:ph type="tbl" sz="quarter" idx="10"/>
          </p:nvPr>
        </p:nvSpPr>
        <p:spPr>
          <a:xfrm>
            <a:off x="5029200" y="676662"/>
            <a:ext cx="6598920" cy="5876537"/>
          </a:xfrm>
          <a:prstGeom prst="rect">
            <a:avLst/>
          </a:prstGeom>
        </p:spPr>
        <p:txBody>
          <a:bodyPr anchor="ctr" anchorCtr="0"/>
          <a:lstStyle>
            <a:lvl1pPr marL="0" indent="0" algn="ctr">
              <a:buNone/>
              <a:defRPr/>
            </a:lvl1pPr>
          </a:lstStyle>
          <a:p>
            <a:endParaRPr lang="en-US"/>
          </a:p>
        </p:txBody>
      </p:sp>
      <p:sp>
        <p:nvSpPr>
          <p:cNvPr id="10" name="Title 1">
            <a:extLst>
              <a:ext uri="{FF2B5EF4-FFF2-40B4-BE49-F238E27FC236}">
                <a16:creationId xmlns:a16="http://schemas.microsoft.com/office/drawing/2014/main" id="{6F1DE2F3-5061-C94C-9B3A-B5E21A4B1F1C}"/>
              </a:ext>
            </a:extLst>
          </p:cNvPr>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pic>
        <p:nvPicPr>
          <p:cNvPr id="13" name="Graphic 12">
            <a:extLst>
              <a:ext uri="{FF2B5EF4-FFF2-40B4-BE49-F238E27FC236}">
                <a16:creationId xmlns:a16="http://schemas.microsoft.com/office/drawing/2014/main" id="{AA062298-90E2-2741-A3CF-4FE800DB12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1" y="40740"/>
            <a:ext cx="1295398" cy="635923"/>
          </a:xfrm>
          <a:prstGeom prst="rect">
            <a:avLst/>
          </a:prstGeom>
        </p:spPr>
      </p:pic>
    </p:spTree>
    <p:extLst>
      <p:ext uri="{BB962C8B-B14F-4D97-AF65-F5344CB8AC3E}">
        <p14:creationId xmlns:p14="http://schemas.microsoft.com/office/powerpoint/2010/main" val="619866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Half Page Title_picture_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C7C954B-8359-2743-9913-6573081067AC}"/>
              </a:ext>
            </a:extLst>
          </p:cNvPr>
          <p:cNvSpPr/>
          <p:nvPr userDrawn="1"/>
        </p:nvSpPr>
        <p:spPr>
          <a:xfrm>
            <a:off x="-8093" y="0"/>
            <a:ext cx="12200093" cy="6858000"/>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cxnSp>
        <p:nvCxnSpPr>
          <p:cNvPr id="15" name="Straight Connector 14">
            <a:extLst>
              <a:ext uri="{FF2B5EF4-FFF2-40B4-BE49-F238E27FC236}">
                <a16:creationId xmlns:a16="http://schemas.microsoft.com/office/drawing/2014/main" id="{FBEC2FFC-E166-EB47-9D85-B6675A818844}"/>
              </a:ext>
            </a:extLst>
          </p:cNvPr>
          <p:cNvCxnSpPr>
            <a:cxnSpLocks/>
          </p:cNvCxnSpPr>
          <p:nvPr userDrawn="1"/>
        </p:nvCxnSpPr>
        <p:spPr>
          <a:xfrm flipV="1">
            <a:off x="4498847" y="0"/>
            <a:ext cx="0" cy="685800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bg1"/>
                </a:solidFill>
              </a:defRPr>
            </a:lvl1pPr>
          </a:lstStyle>
          <a:p>
            <a:fld id="{7FE2BEB5-2653-6044-B03D-162392F9D4CA}" type="slidenum">
              <a:rPr lang="en-US" smtClean="0"/>
              <a:pPr/>
              <a:t>‹#›</a:t>
            </a:fld>
            <a:endParaRPr lang="en-US"/>
          </a:p>
        </p:txBody>
      </p:sp>
      <p:sp>
        <p:nvSpPr>
          <p:cNvPr id="17" name="Footer Placeholder 16">
            <a:extLst>
              <a:ext uri="{FF2B5EF4-FFF2-40B4-BE49-F238E27FC236}">
                <a16:creationId xmlns:a16="http://schemas.microsoft.com/office/drawing/2014/main" id="{FDEDC63C-EE07-264A-9A9C-F608CC931244}"/>
              </a:ext>
            </a:extLst>
          </p:cNvPr>
          <p:cNvSpPr>
            <a:spLocks noGrp="1"/>
          </p:cNvSpPr>
          <p:nvPr>
            <p:ph type="ftr" sz="quarter" idx="17"/>
          </p:nvPr>
        </p:nvSpPr>
        <p:spPr/>
        <p:txBody>
          <a:bodyPr/>
          <a:lstStyle>
            <a:lvl1pPr>
              <a:defRPr>
                <a:solidFill>
                  <a:schemeClr val="bg1"/>
                </a:solidFill>
              </a:defRPr>
            </a:lvl1pPr>
          </a:lstStyle>
          <a:p>
            <a:r>
              <a:rPr lang="en-US"/>
              <a:t>© 2022 CommScope, Inc. | CommScope Confidential</a:t>
            </a:r>
          </a:p>
        </p:txBody>
      </p:sp>
      <p:sp>
        <p:nvSpPr>
          <p:cNvPr id="10" name="Title 1">
            <a:extLst>
              <a:ext uri="{FF2B5EF4-FFF2-40B4-BE49-F238E27FC236}">
                <a16:creationId xmlns:a16="http://schemas.microsoft.com/office/drawing/2014/main" id="{6F1DE2F3-5061-C94C-9B3A-B5E21A4B1F1C}"/>
              </a:ext>
            </a:extLst>
          </p:cNvPr>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sp>
        <p:nvSpPr>
          <p:cNvPr id="14" name="Picture Placeholder 9">
            <a:extLst>
              <a:ext uri="{FF2B5EF4-FFF2-40B4-BE49-F238E27FC236}">
                <a16:creationId xmlns:a16="http://schemas.microsoft.com/office/drawing/2014/main" id="{8B6A4007-51F4-7E4B-98B2-FC60B024555F}"/>
              </a:ext>
            </a:extLst>
          </p:cNvPr>
          <p:cNvSpPr>
            <a:spLocks noGrp="1"/>
          </p:cNvSpPr>
          <p:nvPr>
            <p:ph type="pic" sz="quarter" idx="13" hasCustomPrompt="1"/>
          </p:nvPr>
        </p:nvSpPr>
        <p:spPr>
          <a:xfrm>
            <a:off x="4504418" y="1"/>
            <a:ext cx="7687581" cy="6858000"/>
          </a:xfrm>
          <a:prstGeom prst="rect">
            <a:avLst/>
          </a:prstGeom>
        </p:spPr>
        <p:txBody>
          <a:bodyPr anchor="ctr"/>
          <a:lstStyle>
            <a:lvl1pPr marL="0" indent="0" algn="ctr">
              <a:buNone/>
              <a:defRPr/>
            </a:lvl1pPr>
          </a:lstStyle>
          <a:p>
            <a:r>
              <a:rPr lang="en-US"/>
              <a:t>Picture</a:t>
            </a:r>
          </a:p>
        </p:txBody>
      </p:sp>
      <p:pic>
        <p:nvPicPr>
          <p:cNvPr id="12" name="Graphic 11">
            <a:extLst>
              <a:ext uri="{FF2B5EF4-FFF2-40B4-BE49-F238E27FC236}">
                <a16:creationId xmlns:a16="http://schemas.microsoft.com/office/drawing/2014/main" id="{7743BBC6-C413-5B4B-8FDD-A3349510FD4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1" y="40740"/>
            <a:ext cx="1295398" cy="635923"/>
          </a:xfrm>
          <a:prstGeom prst="rect">
            <a:avLst/>
          </a:prstGeom>
        </p:spPr>
      </p:pic>
    </p:spTree>
    <p:extLst>
      <p:ext uri="{BB962C8B-B14F-4D97-AF65-F5344CB8AC3E}">
        <p14:creationId xmlns:p14="http://schemas.microsoft.com/office/powerpoint/2010/main" val="186602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Half Page Title_picture_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6B055AA-08F4-044F-B33E-2F57DB6C5837}"/>
              </a:ext>
            </a:extLst>
          </p:cNvPr>
          <p:cNvSpPr/>
          <p:nvPr userDrawn="1"/>
        </p:nvSpPr>
        <p:spPr>
          <a:xfrm>
            <a:off x="-8093" y="0"/>
            <a:ext cx="12200093" cy="6858000"/>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bg1"/>
                </a:solidFill>
              </a:defRPr>
            </a:lvl1pPr>
          </a:lstStyle>
          <a:p>
            <a:fld id="{7FE2BEB5-2653-6044-B03D-162392F9D4CA}" type="slidenum">
              <a:rPr lang="en-US" smtClean="0"/>
              <a:pPr/>
              <a:t>‹#›</a:t>
            </a:fld>
            <a:endParaRPr lang="en-US"/>
          </a:p>
        </p:txBody>
      </p:sp>
      <p:sp>
        <p:nvSpPr>
          <p:cNvPr id="17" name="Footer Placeholder 16">
            <a:extLst>
              <a:ext uri="{FF2B5EF4-FFF2-40B4-BE49-F238E27FC236}">
                <a16:creationId xmlns:a16="http://schemas.microsoft.com/office/drawing/2014/main" id="{FDEDC63C-EE07-264A-9A9C-F608CC931244}"/>
              </a:ext>
            </a:extLst>
          </p:cNvPr>
          <p:cNvSpPr>
            <a:spLocks noGrp="1"/>
          </p:cNvSpPr>
          <p:nvPr>
            <p:ph type="ftr" sz="quarter" idx="17"/>
          </p:nvPr>
        </p:nvSpPr>
        <p:spPr/>
        <p:txBody>
          <a:bodyPr/>
          <a:lstStyle>
            <a:lvl1pPr>
              <a:defRPr>
                <a:solidFill>
                  <a:schemeClr val="bg1"/>
                </a:solidFill>
              </a:defRPr>
            </a:lvl1pPr>
          </a:lstStyle>
          <a:p>
            <a:r>
              <a:rPr lang="en-US"/>
              <a:t>© 2022 CommScope, Inc. | CommScope Confidential</a:t>
            </a:r>
          </a:p>
        </p:txBody>
      </p:sp>
      <p:sp>
        <p:nvSpPr>
          <p:cNvPr id="10" name="Title 1">
            <a:extLst>
              <a:ext uri="{FF2B5EF4-FFF2-40B4-BE49-F238E27FC236}">
                <a16:creationId xmlns:a16="http://schemas.microsoft.com/office/drawing/2014/main" id="{6F1DE2F3-5061-C94C-9B3A-B5E21A4B1F1C}"/>
              </a:ext>
            </a:extLst>
          </p:cNvPr>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sp>
        <p:nvSpPr>
          <p:cNvPr id="14" name="Picture Placeholder 9">
            <a:extLst>
              <a:ext uri="{FF2B5EF4-FFF2-40B4-BE49-F238E27FC236}">
                <a16:creationId xmlns:a16="http://schemas.microsoft.com/office/drawing/2014/main" id="{8B6A4007-51F4-7E4B-98B2-FC60B024555F}"/>
              </a:ext>
            </a:extLst>
          </p:cNvPr>
          <p:cNvSpPr>
            <a:spLocks noGrp="1"/>
          </p:cNvSpPr>
          <p:nvPr>
            <p:ph type="pic" sz="quarter" idx="13" hasCustomPrompt="1"/>
          </p:nvPr>
        </p:nvSpPr>
        <p:spPr>
          <a:xfrm>
            <a:off x="4504418" y="831923"/>
            <a:ext cx="7687581" cy="6019799"/>
          </a:xfrm>
          <a:prstGeom prst="rect">
            <a:avLst/>
          </a:prstGeom>
        </p:spPr>
        <p:txBody>
          <a:bodyPr anchor="ctr"/>
          <a:lstStyle>
            <a:lvl1pPr marL="0" indent="0" algn="ctr">
              <a:buNone/>
              <a:defRPr/>
            </a:lvl1pPr>
          </a:lstStyle>
          <a:p>
            <a:r>
              <a:rPr lang="en-US"/>
              <a:t>Picture</a:t>
            </a:r>
          </a:p>
        </p:txBody>
      </p:sp>
      <p:sp>
        <p:nvSpPr>
          <p:cNvPr id="15" name="Rectangle 14">
            <a:extLst>
              <a:ext uri="{FF2B5EF4-FFF2-40B4-BE49-F238E27FC236}">
                <a16:creationId xmlns:a16="http://schemas.microsoft.com/office/drawing/2014/main" id="{0321580F-8A40-5743-B833-14B420C6AB94}"/>
              </a:ext>
            </a:extLst>
          </p:cNvPr>
          <p:cNvSpPr/>
          <p:nvPr userDrawn="1"/>
        </p:nvSpPr>
        <p:spPr>
          <a:xfrm>
            <a:off x="4504417" y="-1"/>
            <a:ext cx="7695877" cy="838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7" name="Text Placeholder 6">
            <a:extLst>
              <a:ext uri="{FF2B5EF4-FFF2-40B4-BE49-F238E27FC236}">
                <a16:creationId xmlns:a16="http://schemas.microsoft.com/office/drawing/2014/main" id="{2EAC0B12-A720-1245-9FF0-A9F35EF180E1}"/>
              </a:ext>
            </a:extLst>
          </p:cNvPr>
          <p:cNvSpPr>
            <a:spLocks noGrp="1"/>
          </p:cNvSpPr>
          <p:nvPr>
            <p:ph type="body" sz="quarter" idx="18"/>
          </p:nvPr>
        </p:nvSpPr>
        <p:spPr>
          <a:xfrm>
            <a:off x="5880003" y="275430"/>
            <a:ext cx="4953000" cy="287338"/>
          </a:xfrm>
        </p:spPr>
        <p:txBody>
          <a:bodyPr>
            <a:noAutofit/>
          </a:bodyPr>
          <a:lstStyle>
            <a:lvl1pPr marL="0" indent="0" algn="ctr">
              <a:buNone/>
              <a:defRPr sz="2000"/>
            </a:lvl1pPr>
          </a:lstStyle>
          <a:p>
            <a:pPr lvl="0"/>
            <a:r>
              <a:rPr lang="en-US"/>
              <a:t>Click to edit Master text styles</a:t>
            </a:r>
          </a:p>
        </p:txBody>
      </p:sp>
      <p:pic>
        <p:nvPicPr>
          <p:cNvPr id="20" name="Graphic 19">
            <a:extLst>
              <a:ext uri="{FF2B5EF4-FFF2-40B4-BE49-F238E27FC236}">
                <a16:creationId xmlns:a16="http://schemas.microsoft.com/office/drawing/2014/main" id="{E7D5C5D6-9233-D84B-B51F-B8A5518248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1" y="40740"/>
            <a:ext cx="1295398" cy="635923"/>
          </a:xfrm>
          <a:prstGeom prst="rect">
            <a:avLst/>
          </a:prstGeom>
        </p:spPr>
      </p:pic>
    </p:spTree>
    <p:extLst>
      <p:ext uri="{BB962C8B-B14F-4D97-AF65-F5344CB8AC3E}">
        <p14:creationId xmlns:p14="http://schemas.microsoft.com/office/powerpoint/2010/main" val="2194173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77A393-89CA-6449-A77E-FC6C8889C9A6}"/>
              </a:ext>
            </a:extLst>
          </p:cNvPr>
          <p:cNvSpPr/>
          <p:nvPr userDrawn="1"/>
        </p:nvSpPr>
        <p:spPr>
          <a:xfrm>
            <a:off x="0" y="5867401"/>
            <a:ext cx="12192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0" name="Picture Placeholder 9"/>
          <p:cNvSpPr>
            <a:spLocks noGrp="1"/>
          </p:cNvSpPr>
          <p:nvPr>
            <p:ph type="pic" sz="quarter" idx="13"/>
          </p:nvPr>
        </p:nvSpPr>
        <p:spPr>
          <a:xfrm>
            <a:off x="0" y="1"/>
            <a:ext cx="12192000" cy="5867400"/>
          </a:xfrm>
          <a:prstGeom prst="rect">
            <a:avLst/>
          </a:prstGeom>
        </p:spPr>
        <p:txBody>
          <a:bodyPr/>
          <a:lstStyle>
            <a:lvl1pPr marL="0" indent="0" algn="ctr">
              <a:buNone/>
              <a:defRPr/>
            </a:lvl1pPr>
          </a:lstStyle>
          <a:p>
            <a:r>
              <a:rPr lang="en-US"/>
              <a:t>Click icon to add picture</a:t>
            </a:r>
          </a:p>
        </p:txBody>
      </p:sp>
      <p:sp>
        <p:nvSpPr>
          <p:cNvPr id="2" name="Title 1"/>
          <p:cNvSpPr>
            <a:spLocks noGrp="1"/>
          </p:cNvSpPr>
          <p:nvPr>
            <p:ph type="title"/>
          </p:nvPr>
        </p:nvSpPr>
        <p:spPr>
          <a:xfrm>
            <a:off x="533400" y="6019800"/>
            <a:ext cx="11125200" cy="685801"/>
          </a:xfrm>
        </p:spPr>
        <p:txBody>
          <a:bodyPr anchor="ctr" anchorCtr="0"/>
          <a:lstStyle>
            <a:lvl1pPr algn="ctr">
              <a:defRPr>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0BD90F82-D124-DD49-8786-54F6F7568ED3}"/>
              </a:ext>
            </a:extLst>
          </p:cNvPr>
          <p:cNvSpPr/>
          <p:nvPr userDrawn="1"/>
        </p:nvSpPr>
        <p:spPr>
          <a:xfrm>
            <a:off x="0" y="0"/>
            <a:ext cx="12192000" cy="588172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6" name="Picture Placeholder 9">
            <a:extLst>
              <a:ext uri="{FF2B5EF4-FFF2-40B4-BE49-F238E27FC236}">
                <a16:creationId xmlns:a16="http://schemas.microsoft.com/office/drawing/2014/main" id="{4C2C225D-46E1-46FA-E6DD-C62ED8E8A4B7}"/>
              </a:ext>
            </a:extLst>
          </p:cNvPr>
          <p:cNvSpPr>
            <a:spLocks noGrp="1"/>
          </p:cNvSpPr>
          <p:nvPr>
            <p:ph type="pic" sz="quarter" idx="14"/>
          </p:nvPr>
        </p:nvSpPr>
        <p:spPr>
          <a:xfrm>
            <a:off x="0" y="-14322"/>
            <a:ext cx="12192000" cy="5896046"/>
          </a:xfrm>
          <a:prstGeom prst="rect">
            <a:avLst/>
          </a:prstGeom>
        </p:spPr>
        <p:txBody>
          <a:bodyPr anchor="t"/>
          <a:lstStyle>
            <a:lvl1pPr marL="0" indent="0" algn="ctr">
              <a:buNone/>
              <a:defRPr/>
            </a:lvl1pPr>
          </a:lstStyle>
          <a:p>
            <a:r>
              <a:rPr lang="en-US"/>
              <a:t>Click icon to add picture</a:t>
            </a:r>
          </a:p>
        </p:txBody>
      </p:sp>
    </p:spTree>
    <p:extLst>
      <p:ext uri="{BB962C8B-B14F-4D97-AF65-F5344CB8AC3E}">
        <p14:creationId xmlns:p14="http://schemas.microsoft.com/office/powerpoint/2010/main" val="234158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_2">
    <p:bg>
      <p:bgPr>
        <a:solidFill>
          <a:schemeClr val="tx1">
            <a:lumMod val="50000"/>
          </a:schemeClr>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3976" y="1"/>
            <a:ext cx="12192000" cy="6857999"/>
          </a:xfrm>
          <a:prstGeom prst="rect">
            <a:avLst/>
          </a:prstGeom>
        </p:spPr>
        <p:txBody>
          <a:bodyPr/>
          <a:lstStyle>
            <a:lvl1pPr marL="0" indent="0" algn="ctr">
              <a:buNone/>
              <a:defRPr/>
            </a:lvl1pPr>
          </a:lstStyle>
          <a:p>
            <a:r>
              <a:rPr lang="en-US"/>
              <a:t>Click icon to add picture</a:t>
            </a:r>
          </a:p>
        </p:txBody>
      </p:sp>
      <p:sp>
        <p:nvSpPr>
          <p:cNvPr id="5" name="Rectangle 4">
            <a:extLst>
              <a:ext uri="{FF2B5EF4-FFF2-40B4-BE49-F238E27FC236}">
                <a16:creationId xmlns:a16="http://schemas.microsoft.com/office/drawing/2014/main" id="{058BEFB5-42EB-9A44-82A2-E21F0F40D074}"/>
              </a:ext>
            </a:extLst>
          </p:cNvPr>
          <p:cNvSpPr/>
          <p:nvPr userDrawn="1"/>
        </p:nvSpPr>
        <p:spPr>
          <a:xfrm>
            <a:off x="7848600" y="9040"/>
            <a:ext cx="4347376" cy="6858000"/>
          </a:xfrm>
          <a:prstGeom prst="rect">
            <a:avLst/>
          </a:prstGeom>
          <a:solidFill>
            <a:srgbClr val="02020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7" name="Title 1">
            <a:extLst>
              <a:ext uri="{FF2B5EF4-FFF2-40B4-BE49-F238E27FC236}">
                <a16:creationId xmlns:a16="http://schemas.microsoft.com/office/drawing/2014/main" id="{17E4F2FC-002D-5C42-A1AE-47BC57C8C2FB}"/>
              </a:ext>
            </a:extLst>
          </p:cNvPr>
          <p:cNvSpPr>
            <a:spLocks noGrp="1"/>
          </p:cNvSpPr>
          <p:nvPr>
            <p:ph type="title"/>
          </p:nvPr>
        </p:nvSpPr>
        <p:spPr>
          <a:xfrm>
            <a:off x="8382000" y="2514600"/>
            <a:ext cx="2993794" cy="1828800"/>
          </a:xfrm>
        </p:spPr>
        <p:txBody>
          <a:bodyPr anchor="ctr" anchorCtr="0">
            <a:normAutofit/>
          </a:bodyPr>
          <a:lstStyle>
            <a:lvl1pPr>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286477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Quote Slide">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1406" y="2514600"/>
            <a:ext cx="6270394" cy="1828800"/>
          </a:xfrm>
        </p:spPr>
        <p:txBody>
          <a:bodyPr anchor="ctr" anchorCtr="0">
            <a:normAutofit/>
          </a:bodyPr>
          <a:lstStyle>
            <a:lvl1pPr>
              <a:defRPr sz="3600">
                <a:solidFill>
                  <a:schemeClr val="bg1"/>
                </a:solidFill>
              </a:defRPr>
            </a:lvl1pPr>
          </a:lstStyle>
          <a:p>
            <a:r>
              <a:rPr lang="en-US"/>
              <a:t>Quotation goes here</a:t>
            </a: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tx1">
                    <a:lumMod val="40000"/>
                    <a:lumOff val="60000"/>
                  </a:schemeClr>
                </a:solidFill>
              </a:defRPr>
            </a:lvl1pPr>
          </a:lstStyle>
          <a:p>
            <a:fld id="{7FE2BEB5-2653-6044-B03D-162392F9D4CA}" type="slidenum">
              <a:rPr lang="en-US" smtClean="0"/>
              <a:pPr/>
              <a:t>‹#›</a:t>
            </a:fld>
            <a:endParaRPr lang="en-US"/>
          </a:p>
        </p:txBody>
      </p:sp>
      <p:sp>
        <p:nvSpPr>
          <p:cNvPr id="10" name="Text Placeholder 8">
            <a:extLst>
              <a:ext uri="{FF2B5EF4-FFF2-40B4-BE49-F238E27FC236}">
                <a16:creationId xmlns:a16="http://schemas.microsoft.com/office/drawing/2014/main" id="{9EA1A9AD-1918-DA42-ABD3-862188D9FD4F}"/>
              </a:ext>
            </a:extLst>
          </p:cNvPr>
          <p:cNvSpPr>
            <a:spLocks noGrp="1"/>
          </p:cNvSpPr>
          <p:nvPr>
            <p:ph type="body" sz="quarter" idx="11" hasCustomPrompt="1"/>
          </p:nvPr>
        </p:nvSpPr>
        <p:spPr>
          <a:xfrm>
            <a:off x="533400" y="4648200"/>
            <a:ext cx="3921385" cy="525145"/>
          </a:xfrm>
          <a:prstGeom prst="rect">
            <a:avLst/>
          </a:prstGeom>
        </p:spPr>
        <p:txBody>
          <a:bodyPr lIns="0" tIns="0" rIns="0" bIns="0"/>
          <a:lstStyle>
            <a:lvl1pPr marL="0" indent="0">
              <a:buNone/>
              <a:defRPr sz="1600">
                <a:solidFill>
                  <a:schemeClr val="bg1"/>
                </a:solidFill>
              </a:defRPr>
            </a:lvl1pPr>
          </a:lstStyle>
          <a:p>
            <a:pPr lvl="0"/>
            <a:r>
              <a:rPr lang="en-US"/>
              <a:t>Quotation source goes here</a:t>
            </a:r>
          </a:p>
        </p:txBody>
      </p:sp>
      <p:sp>
        <p:nvSpPr>
          <p:cNvPr id="6" name="Footer Placeholder 5">
            <a:extLst>
              <a:ext uri="{FF2B5EF4-FFF2-40B4-BE49-F238E27FC236}">
                <a16:creationId xmlns:a16="http://schemas.microsoft.com/office/drawing/2014/main" id="{E991D1AD-E545-EA4D-82A4-7DFEE55E31DC}"/>
              </a:ext>
            </a:extLst>
          </p:cNvPr>
          <p:cNvSpPr>
            <a:spLocks noGrp="1"/>
          </p:cNvSpPr>
          <p:nvPr>
            <p:ph type="ftr" sz="quarter" idx="18"/>
          </p:nvPr>
        </p:nvSpPr>
        <p:spPr/>
        <p:txBody>
          <a:bodyPr/>
          <a:lstStyle>
            <a:lvl1pPr>
              <a:defRPr>
                <a:solidFill>
                  <a:schemeClr val="tx1">
                    <a:lumMod val="40000"/>
                    <a:lumOff val="60000"/>
                  </a:schemeClr>
                </a:solidFill>
              </a:defRPr>
            </a:lvl1pPr>
          </a:lstStyle>
          <a:p>
            <a:r>
              <a:rPr lang="en-US"/>
              <a:t>© 2022 CommScope, Inc. | CommScope Confidential</a:t>
            </a:r>
          </a:p>
        </p:txBody>
      </p:sp>
      <p:pic>
        <p:nvPicPr>
          <p:cNvPr id="14" name="Graphic 13">
            <a:extLst>
              <a:ext uri="{FF2B5EF4-FFF2-40B4-BE49-F238E27FC236}">
                <a16:creationId xmlns:a16="http://schemas.microsoft.com/office/drawing/2014/main" id="{045279B0-977C-E84C-8417-3B5B59F748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57200" y="76200"/>
            <a:ext cx="2794000" cy="1371600"/>
          </a:xfrm>
          <a:prstGeom prst="rect">
            <a:avLst/>
          </a:prstGeom>
        </p:spPr>
      </p:pic>
      <p:grpSp>
        <p:nvGrpSpPr>
          <p:cNvPr id="8" name="Group 7">
            <a:extLst>
              <a:ext uri="{FF2B5EF4-FFF2-40B4-BE49-F238E27FC236}">
                <a16:creationId xmlns:a16="http://schemas.microsoft.com/office/drawing/2014/main" id="{AC21D779-B7BA-EB48-9FC5-966A74565333}"/>
              </a:ext>
            </a:extLst>
          </p:cNvPr>
          <p:cNvGrpSpPr/>
          <p:nvPr userDrawn="1"/>
        </p:nvGrpSpPr>
        <p:grpSpPr>
          <a:xfrm>
            <a:off x="7204801" y="3124200"/>
            <a:ext cx="5013337" cy="3745052"/>
            <a:chOff x="6624660" y="1016034"/>
            <a:chExt cx="2043226" cy="1597051"/>
          </a:xfrm>
          <a:gradFill flip="none" rotWithShape="1">
            <a:gsLst>
              <a:gs pos="0">
                <a:srgbClr val="F7A027">
                  <a:alpha val="0"/>
                </a:srgbClr>
              </a:gs>
              <a:gs pos="100000">
                <a:srgbClr val="EE7203">
                  <a:alpha val="14992"/>
                </a:srgbClr>
              </a:gs>
            </a:gsLst>
            <a:lin ang="5400000" scaled="1"/>
            <a:tileRect/>
          </a:gradFill>
        </p:grpSpPr>
        <p:sp>
          <p:nvSpPr>
            <p:cNvPr id="9" name="Freeform: Shape 27">
              <a:extLst>
                <a:ext uri="{FF2B5EF4-FFF2-40B4-BE49-F238E27FC236}">
                  <a16:creationId xmlns:a16="http://schemas.microsoft.com/office/drawing/2014/main" id="{17C16A0C-C61D-9844-9D61-F92D6DD842AB}"/>
                </a:ext>
              </a:extLst>
            </p:cNvPr>
            <p:cNvSpPr/>
            <p:nvPr userDrawn="1"/>
          </p:nvSpPr>
          <p:spPr>
            <a:xfrm>
              <a:off x="8280069" y="1016034"/>
              <a:ext cx="387817" cy="1597051"/>
            </a:xfrm>
            <a:custGeom>
              <a:avLst/>
              <a:gdLst>
                <a:gd name="connsiteX0" fmla="*/ 381000 w 381000"/>
                <a:gd name="connsiteY0" fmla="*/ 0 h 2274690"/>
                <a:gd name="connsiteX1" fmla="*/ 381000 w 381000"/>
                <a:gd name="connsiteY1" fmla="*/ 2274690 h 2274690"/>
                <a:gd name="connsiteX2" fmla="*/ 0 w 381000"/>
                <a:gd name="connsiteY2" fmla="*/ 2274690 h 2274690"/>
                <a:gd name="connsiteX3" fmla="*/ 0 w 381000"/>
                <a:gd name="connsiteY3" fmla="*/ 274139 h 2274690"/>
                <a:gd name="connsiteX4" fmla="*/ 381000 w 381000"/>
                <a:gd name="connsiteY4" fmla="*/ 0 h 2274690"/>
                <a:gd name="connsiteX0" fmla="*/ 385545 w 385545"/>
                <a:gd name="connsiteY0" fmla="*/ 0 h 2274690"/>
                <a:gd name="connsiteX1" fmla="*/ 385545 w 385545"/>
                <a:gd name="connsiteY1" fmla="*/ 2274690 h 2274690"/>
                <a:gd name="connsiteX2" fmla="*/ 0 w 385545"/>
                <a:gd name="connsiteY2" fmla="*/ 1597051 h 2274690"/>
                <a:gd name="connsiteX3" fmla="*/ 4545 w 385545"/>
                <a:gd name="connsiteY3" fmla="*/ 274139 h 2274690"/>
                <a:gd name="connsiteX4" fmla="*/ 385545 w 385545"/>
                <a:gd name="connsiteY4" fmla="*/ 0 h 2274690"/>
                <a:gd name="connsiteX0" fmla="*/ 385545 w 387817"/>
                <a:gd name="connsiteY0" fmla="*/ 0 h 1597051"/>
                <a:gd name="connsiteX1" fmla="*/ 387817 w 387817"/>
                <a:gd name="connsiteY1" fmla="*/ 1592296 h 1597051"/>
                <a:gd name="connsiteX2" fmla="*/ 0 w 387817"/>
                <a:gd name="connsiteY2" fmla="*/ 1597051 h 1597051"/>
                <a:gd name="connsiteX3" fmla="*/ 4545 w 387817"/>
                <a:gd name="connsiteY3" fmla="*/ 274139 h 1597051"/>
                <a:gd name="connsiteX4" fmla="*/ 385545 w 387817"/>
                <a:gd name="connsiteY4" fmla="*/ 0 h 1597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817" h="1597051">
                  <a:moveTo>
                    <a:pt x="385545" y="0"/>
                  </a:moveTo>
                  <a:cubicBezTo>
                    <a:pt x="386302" y="530765"/>
                    <a:pt x="387060" y="1061531"/>
                    <a:pt x="387817" y="1592296"/>
                  </a:cubicBezTo>
                  <a:lnTo>
                    <a:pt x="0" y="1597051"/>
                  </a:lnTo>
                  <a:lnTo>
                    <a:pt x="4545" y="274139"/>
                  </a:lnTo>
                  <a:lnTo>
                    <a:pt x="38554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1" name="Freeform: Shape 28">
              <a:extLst>
                <a:ext uri="{FF2B5EF4-FFF2-40B4-BE49-F238E27FC236}">
                  <a16:creationId xmlns:a16="http://schemas.microsoft.com/office/drawing/2014/main" id="{73F4AF9A-1C39-ED45-9848-7FEB114AD3B1}"/>
                </a:ext>
              </a:extLst>
            </p:cNvPr>
            <p:cNvSpPr/>
            <p:nvPr userDrawn="1"/>
          </p:nvSpPr>
          <p:spPr>
            <a:xfrm>
              <a:off x="7439040" y="1624448"/>
              <a:ext cx="383272" cy="986260"/>
            </a:xfrm>
            <a:custGeom>
              <a:avLst/>
              <a:gdLst>
                <a:gd name="connsiteX0" fmla="*/ 381000 w 381000"/>
                <a:gd name="connsiteY0" fmla="*/ 0 h 1666277"/>
                <a:gd name="connsiteX1" fmla="*/ 381000 w 381000"/>
                <a:gd name="connsiteY1" fmla="*/ 1666277 h 1666277"/>
                <a:gd name="connsiteX2" fmla="*/ 0 w 381000"/>
                <a:gd name="connsiteY2" fmla="*/ 1666277 h 1666277"/>
                <a:gd name="connsiteX3" fmla="*/ 0 w 381000"/>
                <a:gd name="connsiteY3" fmla="*/ 274140 h 1666277"/>
                <a:gd name="connsiteX4" fmla="*/ 381000 w 381000"/>
                <a:gd name="connsiteY4" fmla="*/ 0 h 1666277"/>
                <a:gd name="connsiteX0" fmla="*/ 381000 w 381000"/>
                <a:gd name="connsiteY0" fmla="*/ 0 h 1666277"/>
                <a:gd name="connsiteX1" fmla="*/ 381000 w 381000"/>
                <a:gd name="connsiteY1" fmla="*/ 1666277 h 1666277"/>
                <a:gd name="connsiteX2" fmla="*/ 0 w 381000"/>
                <a:gd name="connsiteY2" fmla="*/ 986260 h 1666277"/>
                <a:gd name="connsiteX3" fmla="*/ 0 w 381000"/>
                <a:gd name="connsiteY3" fmla="*/ 274140 h 1666277"/>
                <a:gd name="connsiteX4" fmla="*/ 381000 w 381000"/>
                <a:gd name="connsiteY4" fmla="*/ 0 h 1666277"/>
                <a:gd name="connsiteX0" fmla="*/ 381000 w 383272"/>
                <a:gd name="connsiteY0" fmla="*/ 0 h 986260"/>
                <a:gd name="connsiteX1" fmla="*/ 383272 w 383272"/>
                <a:gd name="connsiteY1" fmla="*/ 981505 h 986260"/>
                <a:gd name="connsiteX2" fmla="*/ 0 w 383272"/>
                <a:gd name="connsiteY2" fmla="*/ 986260 h 986260"/>
                <a:gd name="connsiteX3" fmla="*/ 0 w 383272"/>
                <a:gd name="connsiteY3" fmla="*/ 274140 h 986260"/>
                <a:gd name="connsiteX4" fmla="*/ 381000 w 383272"/>
                <a:gd name="connsiteY4" fmla="*/ 0 h 986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272" h="986260">
                  <a:moveTo>
                    <a:pt x="381000" y="0"/>
                  </a:moveTo>
                  <a:cubicBezTo>
                    <a:pt x="381757" y="327168"/>
                    <a:pt x="382515" y="654337"/>
                    <a:pt x="383272" y="981505"/>
                  </a:cubicBezTo>
                  <a:lnTo>
                    <a:pt x="0" y="986260"/>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2" name="Freeform: Shape 29">
              <a:extLst>
                <a:ext uri="{FF2B5EF4-FFF2-40B4-BE49-F238E27FC236}">
                  <a16:creationId xmlns:a16="http://schemas.microsoft.com/office/drawing/2014/main" id="{5484D748-8EE7-7C42-939A-636A24FB57D6}"/>
                </a:ext>
              </a:extLst>
            </p:cNvPr>
            <p:cNvSpPr/>
            <p:nvPr userDrawn="1"/>
          </p:nvSpPr>
          <p:spPr>
            <a:xfrm>
              <a:off x="6624660" y="2210416"/>
              <a:ext cx="381000" cy="396560"/>
            </a:xfrm>
            <a:custGeom>
              <a:avLst/>
              <a:gdLst>
                <a:gd name="connsiteX0" fmla="*/ 381000 w 381000"/>
                <a:gd name="connsiteY0" fmla="*/ 0 h 1080309"/>
                <a:gd name="connsiteX1" fmla="*/ 381000 w 381000"/>
                <a:gd name="connsiteY1" fmla="*/ 1080309 h 1080309"/>
                <a:gd name="connsiteX2" fmla="*/ 0 w 381000"/>
                <a:gd name="connsiteY2" fmla="*/ 1080309 h 1080309"/>
                <a:gd name="connsiteX3" fmla="*/ 0 w 381000"/>
                <a:gd name="connsiteY3" fmla="*/ 274140 h 1080309"/>
                <a:gd name="connsiteX4" fmla="*/ 381000 w 381000"/>
                <a:gd name="connsiteY4" fmla="*/ 0 h 1080309"/>
                <a:gd name="connsiteX0" fmla="*/ 381000 w 381000"/>
                <a:gd name="connsiteY0" fmla="*/ 0 h 1080309"/>
                <a:gd name="connsiteX1" fmla="*/ 381000 w 381000"/>
                <a:gd name="connsiteY1" fmla="*/ 1080309 h 1080309"/>
                <a:gd name="connsiteX2" fmla="*/ 4007 w 381000"/>
                <a:gd name="connsiteY2" fmla="*/ 405252 h 1080309"/>
                <a:gd name="connsiteX3" fmla="*/ 0 w 381000"/>
                <a:gd name="connsiteY3" fmla="*/ 274140 h 1080309"/>
                <a:gd name="connsiteX4" fmla="*/ 381000 w 381000"/>
                <a:gd name="connsiteY4" fmla="*/ 0 h 1080309"/>
                <a:gd name="connsiteX0" fmla="*/ 381000 w 381000"/>
                <a:gd name="connsiteY0" fmla="*/ 0 h 434603"/>
                <a:gd name="connsiteX1" fmla="*/ 376993 w 381000"/>
                <a:gd name="connsiteY1" fmla="*/ 434603 h 434603"/>
                <a:gd name="connsiteX2" fmla="*/ 4007 w 381000"/>
                <a:gd name="connsiteY2" fmla="*/ 405252 h 434603"/>
                <a:gd name="connsiteX3" fmla="*/ 0 w 381000"/>
                <a:gd name="connsiteY3" fmla="*/ 274140 h 434603"/>
                <a:gd name="connsiteX4" fmla="*/ 381000 w 381000"/>
                <a:gd name="connsiteY4" fmla="*/ 0 h 434603"/>
                <a:gd name="connsiteX0" fmla="*/ 381000 w 381870"/>
                <a:gd name="connsiteY0" fmla="*/ 0 h 405252"/>
                <a:gd name="connsiteX1" fmla="*/ 381538 w 381870"/>
                <a:gd name="connsiteY1" fmla="*/ 396560 h 405252"/>
                <a:gd name="connsiteX2" fmla="*/ 4007 w 381870"/>
                <a:gd name="connsiteY2" fmla="*/ 405252 h 405252"/>
                <a:gd name="connsiteX3" fmla="*/ 0 w 381870"/>
                <a:gd name="connsiteY3" fmla="*/ 274140 h 405252"/>
                <a:gd name="connsiteX4" fmla="*/ 381000 w 381870"/>
                <a:gd name="connsiteY4" fmla="*/ 0 h 405252"/>
                <a:gd name="connsiteX0" fmla="*/ 381000 w 381000"/>
                <a:gd name="connsiteY0" fmla="*/ 0 h 405252"/>
                <a:gd name="connsiteX1" fmla="*/ 379265 w 381000"/>
                <a:gd name="connsiteY1" fmla="*/ 396560 h 405252"/>
                <a:gd name="connsiteX2" fmla="*/ 4007 w 381000"/>
                <a:gd name="connsiteY2" fmla="*/ 405252 h 405252"/>
                <a:gd name="connsiteX3" fmla="*/ 0 w 381000"/>
                <a:gd name="connsiteY3" fmla="*/ 274140 h 405252"/>
                <a:gd name="connsiteX4" fmla="*/ 381000 w 381000"/>
                <a:gd name="connsiteY4" fmla="*/ 0 h 405252"/>
                <a:gd name="connsiteX0" fmla="*/ 381000 w 381000"/>
                <a:gd name="connsiteY0" fmla="*/ 0 h 396560"/>
                <a:gd name="connsiteX1" fmla="*/ 379265 w 381000"/>
                <a:gd name="connsiteY1" fmla="*/ 396560 h 396560"/>
                <a:gd name="connsiteX2" fmla="*/ 1735 w 381000"/>
                <a:gd name="connsiteY2" fmla="*/ 395741 h 396560"/>
                <a:gd name="connsiteX3" fmla="*/ 0 w 381000"/>
                <a:gd name="connsiteY3" fmla="*/ 274140 h 396560"/>
                <a:gd name="connsiteX4" fmla="*/ 381000 w 381000"/>
                <a:gd name="connsiteY4" fmla="*/ 0 h 396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396560">
                  <a:moveTo>
                    <a:pt x="381000" y="0"/>
                  </a:moveTo>
                  <a:cubicBezTo>
                    <a:pt x="379664" y="144868"/>
                    <a:pt x="380601" y="251692"/>
                    <a:pt x="379265" y="396560"/>
                  </a:cubicBezTo>
                  <a:lnTo>
                    <a:pt x="1735" y="395741"/>
                  </a:lnTo>
                  <a:cubicBezTo>
                    <a:pt x="1157" y="355207"/>
                    <a:pt x="578" y="314674"/>
                    <a:pt x="0" y="274140"/>
                  </a:cubicBez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grpSp>
    </p:spTree>
    <p:extLst>
      <p:ext uri="{BB962C8B-B14F-4D97-AF65-F5344CB8AC3E}">
        <p14:creationId xmlns:p14="http://schemas.microsoft.com/office/powerpoint/2010/main" val="222906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Closing Slide 1">
    <p:bg>
      <p:bgPr>
        <a:solidFill>
          <a:schemeClr val="tx1">
            <a:lumMod val="50000"/>
          </a:schemeClr>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CD486F38-82FA-8F42-8772-36011D8505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33400" y="2479217"/>
            <a:ext cx="3505200" cy="1720734"/>
          </a:xfrm>
          <a:prstGeom prst="rect">
            <a:avLst/>
          </a:prstGeom>
        </p:spPr>
      </p:pic>
      <p:cxnSp>
        <p:nvCxnSpPr>
          <p:cNvPr id="12" name="Straight Connector 11">
            <a:extLst>
              <a:ext uri="{FF2B5EF4-FFF2-40B4-BE49-F238E27FC236}">
                <a16:creationId xmlns:a16="http://schemas.microsoft.com/office/drawing/2014/main" id="{9434164D-A0EA-8544-A2FB-3B835B1AEC6B}"/>
              </a:ext>
            </a:extLst>
          </p:cNvPr>
          <p:cNvCxnSpPr>
            <a:cxnSpLocks/>
          </p:cNvCxnSpPr>
          <p:nvPr userDrawn="1"/>
        </p:nvCxnSpPr>
        <p:spPr>
          <a:xfrm flipV="1">
            <a:off x="4876800" y="2429256"/>
            <a:ext cx="0" cy="1990344"/>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2752DF0-1054-CB45-961A-8ABB8FFBCB8F}"/>
              </a:ext>
            </a:extLst>
          </p:cNvPr>
          <p:cNvSpPr txBox="1"/>
          <p:nvPr userDrawn="1"/>
        </p:nvSpPr>
        <p:spPr>
          <a:xfrm>
            <a:off x="6019800" y="2851919"/>
            <a:ext cx="5410200" cy="1154162"/>
          </a:xfrm>
          <a:prstGeom prst="rect">
            <a:avLst/>
          </a:prstGeom>
          <a:noFill/>
        </p:spPr>
        <p:txBody>
          <a:bodyPr vert="horz" wrap="square" lIns="91440" tIns="91440" rIns="91440" bIns="91440" rtlCol="0" anchor="ctr" anchorCtr="0">
            <a:spAutoFit/>
          </a:bodyPr>
          <a:lstStyle/>
          <a:p>
            <a:pPr marL="17463" marR="0" algn="l" defTabSz="914400" rtl="0" eaLnBrk="1" fontAlgn="auto" latinLnBrk="0" hangingPunct="1">
              <a:lnSpc>
                <a:spcPct val="90000"/>
              </a:lnSpc>
              <a:spcBef>
                <a:spcPts val="1000"/>
              </a:spcBef>
              <a:spcAft>
                <a:spcPts val="0"/>
              </a:spcAft>
              <a:buClrTx/>
              <a:buSzTx/>
              <a:buFont typeface="Arial" panose="020B0604020202020204" pitchFamily="34" charset="0"/>
              <a:buNone/>
            </a:pPr>
            <a:r>
              <a:rPr lang="en-US" sz="4000" b="1">
                <a:solidFill>
                  <a:schemeClr val="tx2"/>
                </a:solidFill>
                <a:latin typeface="Montserrat" pitchFamily="2" charset="77"/>
                <a:ea typeface="Source Sans Pro" panose="020B0503030403020204" pitchFamily="34" charset="0"/>
              </a:rPr>
              <a:t>PURPOSE-DRIVEN</a:t>
            </a:r>
            <a:r>
              <a:rPr lang="en-US" sz="3600" b="1">
                <a:solidFill>
                  <a:schemeClr val="tx1"/>
                </a:solidFill>
                <a:latin typeface="Montserrat" pitchFamily="2" charset="77"/>
                <a:ea typeface="Source Sans Pro" panose="020B0503030403020204" pitchFamily="34" charset="0"/>
              </a:rPr>
              <a:t> </a:t>
            </a:r>
            <a:r>
              <a:rPr lang="en-US" sz="4000" b="1">
                <a:solidFill>
                  <a:schemeClr val="tx1"/>
                </a:solidFill>
                <a:latin typeface="Montserrat" pitchFamily="2" charset="77"/>
                <a:ea typeface="Source Sans Pro" panose="020B0503030403020204" pitchFamily="34" charset="0"/>
              </a:rPr>
              <a:t> </a:t>
            </a:r>
            <a:br>
              <a:rPr lang="en-US" sz="4000" b="1">
                <a:solidFill>
                  <a:schemeClr val="tx1"/>
                </a:solidFill>
                <a:latin typeface="Montserrat" pitchFamily="2" charset="77"/>
                <a:ea typeface="Source Sans Pro" panose="020B0503030403020204" pitchFamily="34" charset="0"/>
              </a:rPr>
            </a:br>
            <a:r>
              <a:rPr lang="en-US" sz="3000" b="0" kern="1000" spc="0" baseline="0">
                <a:solidFill>
                  <a:schemeClr val="bg1"/>
                </a:solidFill>
                <a:latin typeface="Montserrat" pitchFamily="2" charset="77"/>
                <a:ea typeface="Source Sans Pro" panose="020B0503030403020204" pitchFamily="34" charset="0"/>
              </a:rPr>
              <a:t>ENTERPRISE NETWORKS</a:t>
            </a:r>
            <a:endParaRPr kumimoji="0" lang="en-US" sz="3000" b="0" i="0" u="none" strike="noStrike" kern="1000" cap="none" spc="0" normalizeH="0" baseline="0" noProof="0">
              <a:ln>
                <a:noFill/>
              </a:ln>
              <a:solidFill>
                <a:schemeClr val="bg1"/>
              </a:solidFill>
              <a:effectLst/>
              <a:uLnTx/>
              <a:uFillTx/>
              <a:latin typeface="Montserrat" pitchFamily="2" charset="77"/>
              <a:ea typeface="+mn-ea"/>
              <a:cs typeface="+mn-cs"/>
            </a:endParaRPr>
          </a:p>
        </p:txBody>
      </p:sp>
    </p:spTree>
    <p:extLst>
      <p:ext uri="{BB962C8B-B14F-4D97-AF65-F5344CB8AC3E}">
        <p14:creationId xmlns:p14="http://schemas.microsoft.com/office/powerpoint/2010/main" val="1819517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E403B67-4F53-DA4E-96D2-5B9241221F31}"/>
              </a:ext>
            </a:extLst>
          </p:cNvPr>
          <p:cNvSpPr/>
          <p:nvPr userDrawn="1"/>
        </p:nvSpPr>
        <p:spPr>
          <a:xfrm>
            <a:off x="0" y="6248400"/>
            <a:ext cx="12192000" cy="609600"/>
          </a:xfrm>
          <a:prstGeom prst="rect">
            <a:avLst/>
          </a:prstGeom>
          <a:gradFill>
            <a:gsLst>
              <a:gs pos="0">
                <a:srgbClr val="F7A027"/>
              </a:gs>
              <a:gs pos="100000">
                <a:srgbClr val="EE720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pic>
        <p:nvPicPr>
          <p:cNvPr id="6" name="Graphic 5">
            <a:extLst>
              <a:ext uri="{FF2B5EF4-FFF2-40B4-BE49-F238E27FC236}">
                <a16:creationId xmlns:a16="http://schemas.microsoft.com/office/drawing/2014/main" id="{9EA31618-F602-5F42-A521-0589DBB3FED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440" r="12963" b="10582"/>
          <a:stretch/>
        </p:blipFill>
        <p:spPr>
          <a:xfrm>
            <a:off x="5029201" y="1752601"/>
            <a:ext cx="7162800" cy="5105400"/>
          </a:xfrm>
          <a:prstGeom prst="rect">
            <a:avLst/>
          </a:prstGeom>
        </p:spPr>
      </p:pic>
      <p:pic>
        <p:nvPicPr>
          <p:cNvPr id="16" name="Graphic 15">
            <a:extLst>
              <a:ext uri="{FF2B5EF4-FFF2-40B4-BE49-F238E27FC236}">
                <a16:creationId xmlns:a16="http://schemas.microsoft.com/office/drawing/2014/main" id="{81817F5F-A2A3-5940-A5AA-824A9EA3AD8E}"/>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1859" r="12757"/>
          <a:stretch/>
        </p:blipFill>
        <p:spPr>
          <a:xfrm flipV="1">
            <a:off x="5029200" y="5105400"/>
            <a:ext cx="7179733" cy="1752600"/>
          </a:xfrm>
          <a:prstGeom prst="rect">
            <a:avLst/>
          </a:prstGeom>
        </p:spPr>
      </p:pic>
      <p:sp>
        <p:nvSpPr>
          <p:cNvPr id="18" name="Text Placeholder 16">
            <a:extLst>
              <a:ext uri="{FF2B5EF4-FFF2-40B4-BE49-F238E27FC236}">
                <a16:creationId xmlns:a16="http://schemas.microsoft.com/office/drawing/2014/main" id="{0B9E6A18-AFE8-764D-9EF8-89A0B1A05492}"/>
              </a:ext>
            </a:extLst>
          </p:cNvPr>
          <p:cNvSpPr>
            <a:spLocks noGrp="1"/>
          </p:cNvSpPr>
          <p:nvPr>
            <p:ph type="body" sz="quarter" idx="16" hasCustomPrompt="1"/>
          </p:nvPr>
        </p:nvSpPr>
        <p:spPr>
          <a:xfrm>
            <a:off x="685800" y="5120640"/>
            <a:ext cx="4910328" cy="676656"/>
          </a:xfrm>
        </p:spPr>
        <p:txBody>
          <a:bodyPr wrap="square" lIns="0" tIns="0" rIns="0" bIns="0" anchor="b" anchorCtr="0">
            <a:normAutofit/>
          </a:bodyPr>
          <a:lstStyle>
            <a:lvl1pPr marL="0" indent="0" algn="l">
              <a:spcBef>
                <a:spcPts val="0"/>
              </a:spcBef>
              <a:buFontTx/>
              <a:buNone/>
              <a:defRPr sz="2000" b="1" baseline="0">
                <a:solidFill>
                  <a:schemeClr val="tx1"/>
                </a:solidFill>
              </a:defRPr>
            </a:lvl1pPr>
          </a:lstStyle>
          <a:p>
            <a:pPr lvl="0"/>
            <a:r>
              <a:rPr lang="en-US"/>
              <a:t>Speaker Name</a:t>
            </a:r>
          </a:p>
        </p:txBody>
      </p:sp>
      <p:sp>
        <p:nvSpPr>
          <p:cNvPr id="19" name="Text Placeholder 16">
            <a:extLst>
              <a:ext uri="{FF2B5EF4-FFF2-40B4-BE49-F238E27FC236}">
                <a16:creationId xmlns:a16="http://schemas.microsoft.com/office/drawing/2014/main" id="{7302CCEE-67CC-DE45-90E9-360FFB39269A}"/>
              </a:ext>
            </a:extLst>
          </p:cNvPr>
          <p:cNvSpPr>
            <a:spLocks noGrp="1"/>
          </p:cNvSpPr>
          <p:nvPr>
            <p:ph type="body" sz="quarter" idx="17" hasCustomPrompt="1"/>
          </p:nvPr>
        </p:nvSpPr>
        <p:spPr>
          <a:xfrm>
            <a:off x="685800" y="5888736"/>
            <a:ext cx="4910328" cy="249299"/>
          </a:xfrm>
        </p:spPr>
        <p:txBody>
          <a:bodyPr wrap="square" lIns="0" tIns="0" rIns="0" bIns="0" anchor="t" anchorCtr="0">
            <a:normAutofit/>
          </a:bodyPr>
          <a:lstStyle>
            <a:lvl1pPr marL="0" indent="0" algn="l">
              <a:lnSpc>
                <a:spcPct val="90000"/>
              </a:lnSpc>
              <a:spcBef>
                <a:spcPts val="0"/>
              </a:spcBef>
              <a:buFontTx/>
              <a:buNone/>
              <a:defRPr sz="1800" b="0" baseline="0">
                <a:solidFill>
                  <a:schemeClr val="tx1">
                    <a:lumMod val="65000"/>
                    <a:lumOff val="35000"/>
                  </a:schemeClr>
                </a:solidFill>
              </a:defRPr>
            </a:lvl1pPr>
          </a:lstStyle>
          <a:p>
            <a:pPr lvl="0"/>
            <a:r>
              <a:rPr lang="en-US"/>
              <a:t>Speaker Title</a:t>
            </a:r>
          </a:p>
        </p:txBody>
      </p:sp>
      <p:sp>
        <p:nvSpPr>
          <p:cNvPr id="20" name="Title 1">
            <a:extLst>
              <a:ext uri="{FF2B5EF4-FFF2-40B4-BE49-F238E27FC236}">
                <a16:creationId xmlns:a16="http://schemas.microsoft.com/office/drawing/2014/main" id="{A73E864B-97D0-2A45-B4F1-BF6DC25CBE38}"/>
              </a:ext>
            </a:extLst>
          </p:cNvPr>
          <p:cNvSpPr>
            <a:spLocks noGrp="1"/>
          </p:cNvSpPr>
          <p:nvPr>
            <p:ph type="ctrTitle" hasCustomPrompt="1"/>
          </p:nvPr>
        </p:nvSpPr>
        <p:spPr>
          <a:xfrm>
            <a:off x="685800" y="1799030"/>
            <a:ext cx="7804759" cy="1026717"/>
          </a:xfrm>
        </p:spPr>
        <p:txBody>
          <a:bodyPr anchor="b"/>
          <a:lstStyle>
            <a:lvl1pPr algn="l">
              <a:defRPr sz="3200">
                <a:solidFill>
                  <a:schemeClr val="tx1"/>
                </a:solidFill>
              </a:defRPr>
            </a:lvl1pPr>
          </a:lstStyle>
          <a:p>
            <a:r>
              <a:rPr lang="en-US"/>
              <a:t>Presentation Title Goes Here</a:t>
            </a:r>
          </a:p>
        </p:txBody>
      </p:sp>
      <p:sp>
        <p:nvSpPr>
          <p:cNvPr id="21" name="Subtitle 2">
            <a:extLst>
              <a:ext uri="{FF2B5EF4-FFF2-40B4-BE49-F238E27FC236}">
                <a16:creationId xmlns:a16="http://schemas.microsoft.com/office/drawing/2014/main" id="{31F0CF8E-AEE9-4344-8F34-B9D5CDDF48F1}"/>
              </a:ext>
            </a:extLst>
          </p:cNvPr>
          <p:cNvSpPr>
            <a:spLocks noGrp="1"/>
          </p:cNvSpPr>
          <p:nvPr>
            <p:ph type="subTitle" idx="1"/>
          </p:nvPr>
        </p:nvSpPr>
        <p:spPr>
          <a:xfrm>
            <a:off x="685801" y="2861532"/>
            <a:ext cx="7804757" cy="477828"/>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Text Placeholder 5">
            <a:extLst>
              <a:ext uri="{FF2B5EF4-FFF2-40B4-BE49-F238E27FC236}">
                <a16:creationId xmlns:a16="http://schemas.microsoft.com/office/drawing/2014/main" id="{781F08BE-E0C1-8D41-996A-5FCCC5922909}"/>
              </a:ext>
            </a:extLst>
          </p:cNvPr>
          <p:cNvSpPr>
            <a:spLocks noGrp="1"/>
          </p:cNvSpPr>
          <p:nvPr>
            <p:ph type="body" sz="quarter" idx="13" hasCustomPrompt="1"/>
          </p:nvPr>
        </p:nvSpPr>
        <p:spPr>
          <a:xfrm>
            <a:off x="685800" y="3580521"/>
            <a:ext cx="4756976" cy="246063"/>
          </a:xfrm>
        </p:spPr>
        <p:txBody>
          <a:bodyPr>
            <a:normAutofit/>
          </a:bodyPr>
          <a:lstStyle>
            <a:lvl1pPr marL="0" indent="0">
              <a:buNone/>
              <a:defRPr sz="12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pic>
        <p:nvPicPr>
          <p:cNvPr id="12" name="Graphic 11">
            <a:extLst>
              <a:ext uri="{FF2B5EF4-FFF2-40B4-BE49-F238E27FC236}">
                <a16:creationId xmlns:a16="http://schemas.microsoft.com/office/drawing/2014/main" id="{614EBAD5-7D0E-D84A-8293-7D8403C8BB52}"/>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25927" y="177536"/>
            <a:ext cx="2273427" cy="1126472"/>
          </a:xfrm>
          <a:prstGeom prst="rect">
            <a:avLst/>
          </a:prstGeom>
        </p:spPr>
      </p:pic>
    </p:spTree>
    <p:extLst>
      <p:ext uri="{BB962C8B-B14F-4D97-AF65-F5344CB8AC3E}">
        <p14:creationId xmlns:p14="http://schemas.microsoft.com/office/powerpoint/2010/main" val="183914631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Half Page Title_table with bar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870946-B055-4A47-9364-569379DA518B}"/>
              </a:ext>
            </a:extLst>
          </p:cNvPr>
          <p:cNvSpPr/>
          <p:nvPr userDrawn="1"/>
        </p:nvSpPr>
        <p:spPr>
          <a:xfrm>
            <a:off x="-8093" y="0"/>
            <a:ext cx="451251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bg1"/>
                </a:solidFill>
              </a:defRPr>
            </a:lvl1pPr>
          </a:lstStyle>
          <a:p>
            <a:fld id="{7FE2BEB5-2653-6044-B03D-162392F9D4CA}" type="slidenum">
              <a:rPr lang="en-US" smtClean="0"/>
              <a:pPr/>
              <a:t>‹#›</a:t>
            </a:fld>
            <a:endParaRPr lang="en-US"/>
          </a:p>
        </p:txBody>
      </p:sp>
      <p:sp>
        <p:nvSpPr>
          <p:cNvPr id="17" name="Footer Placeholder 16">
            <a:extLst>
              <a:ext uri="{FF2B5EF4-FFF2-40B4-BE49-F238E27FC236}">
                <a16:creationId xmlns:a16="http://schemas.microsoft.com/office/drawing/2014/main" id="{FDEDC63C-EE07-264A-9A9C-F608CC931244}"/>
              </a:ext>
            </a:extLst>
          </p:cNvPr>
          <p:cNvSpPr>
            <a:spLocks noGrp="1"/>
          </p:cNvSpPr>
          <p:nvPr>
            <p:ph type="ftr" sz="quarter" idx="17"/>
          </p:nvPr>
        </p:nvSpPr>
        <p:spPr/>
        <p:txBody>
          <a:bodyPr/>
          <a:lstStyle>
            <a:lvl1pPr>
              <a:defRPr>
                <a:solidFill>
                  <a:schemeClr val="bg1"/>
                </a:solidFill>
              </a:defRPr>
            </a:lvl1pPr>
          </a:lstStyle>
          <a:p>
            <a:r>
              <a:rPr lang="en-US"/>
              <a:t>© 2023 CommScope, Inc. </a:t>
            </a:r>
          </a:p>
        </p:txBody>
      </p:sp>
      <p:sp>
        <p:nvSpPr>
          <p:cNvPr id="9" name="Table Placeholder 6">
            <a:extLst>
              <a:ext uri="{FF2B5EF4-FFF2-40B4-BE49-F238E27FC236}">
                <a16:creationId xmlns:a16="http://schemas.microsoft.com/office/drawing/2014/main" id="{CE4B8B57-BDFC-1D40-B38F-2BC913F4847F}"/>
              </a:ext>
            </a:extLst>
          </p:cNvPr>
          <p:cNvSpPr>
            <a:spLocks noGrp="1"/>
          </p:cNvSpPr>
          <p:nvPr>
            <p:ph type="tbl" sz="quarter" idx="10"/>
          </p:nvPr>
        </p:nvSpPr>
        <p:spPr>
          <a:xfrm>
            <a:off x="5029200" y="676662"/>
            <a:ext cx="6598920" cy="5876537"/>
          </a:xfrm>
          <a:prstGeom prst="rect">
            <a:avLst/>
          </a:prstGeom>
        </p:spPr>
        <p:txBody>
          <a:bodyPr anchor="ctr" anchorCtr="0"/>
          <a:lstStyle>
            <a:lvl1pPr marL="0" indent="0" algn="ctr">
              <a:buNone/>
              <a:defRPr/>
            </a:lvl1pPr>
          </a:lstStyle>
          <a:p>
            <a:endParaRPr lang="en-US"/>
          </a:p>
        </p:txBody>
      </p:sp>
      <p:sp>
        <p:nvSpPr>
          <p:cNvPr id="10" name="Title 1">
            <a:extLst>
              <a:ext uri="{FF2B5EF4-FFF2-40B4-BE49-F238E27FC236}">
                <a16:creationId xmlns:a16="http://schemas.microsoft.com/office/drawing/2014/main" id="{6F1DE2F3-5061-C94C-9B3A-B5E21A4B1F1C}"/>
              </a:ext>
            </a:extLst>
          </p:cNvPr>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grpSp>
        <p:nvGrpSpPr>
          <p:cNvPr id="13" name="Group 12">
            <a:extLst>
              <a:ext uri="{FF2B5EF4-FFF2-40B4-BE49-F238E27FC236}">
                <a16:creationId xmlns:a16="http://schemas.microsoft.com/office/drawing/2014/main" id="{570A5894-88DC-4A43-9927-02AC12755E43}"/>
              </a:ext>
            </a:extLst>
          </p:cNvPr>
          <p:cNvGrpSpPr/>
          <p:nvPr userDrawn="1"/>
        </p:nvGrpSpPr>
        <p:grpSpPr>
          <a:xfrm>
            <a:off x="-8094" y="1828697"/>
            <a:ext cx="4512513" cy="5029303"/>
            <a:chOff x="6624660" y="1016034"/>
            <a:chExt cx="2040954" cy="2274691"/>
          </a:xfrm>
          <a:gradFill flip="none" rotWithShape="1">
            <a:gsLst>
              <a:gs pos="0">
                <a:srgbClr val="F7A027">
                  <a:alpha val="0"/>
                </a:srgbClr>
              </a:gs>
              <a:gs pos="100000">
                <a:srgbClr val="EE7203">
                  <a:alpha val="84011"/>
                </a:srgbClr>
              </a:gs>
            </a:gsLst>
            <a:lin ang="5400000" scaled="1"/>
            <a:tileRect/>
          </a:gradFill>
        </p:grpSpPr>
        <p:sp>
          <p:nvSpPr>
            <p:cNvPr id="14" name="Freeform: Shape 27">
              <a:extLst>
                <a:ext uri="{FF2B5EF4-FFF2-40B4-BE49-F238E27FC236}">
                  <a16:creationId xmlns:a16="http://schemas.microsoft.com/office/drawing/2014/main" id="{3DA3E311-1340-6743-9B58-ABE2BDE91E40}"/>
                </a:ext>
              </a:extLst>
            </p:cNvPr>
            <p:cNvSpPr/>
            <p:nvPr userDrawn="1"/>
          </p:nvSpPr>
          <p:spPr>
            <a:xfrm>
              <a:off x="8284614" y="1016034"/>
              <a:ext cx="381000" cy="2274690"/>
            </a:xfrm>
            <a:custGeom>
              <a:avLst/>
              <a:gdLst>
                <a:gd name="connsiteX0" fmla="*/ 381000 w 381000"/>
                <a:gd name="connsiteY0" fmla="*/ 0 h 2274690"/>
                <a:gd name="connsiteX1" fmla="*/ 381000 w 381000"/>
                <a:gd name="connsiteY1" fmla="*/ 2274690 h 2274690"/>
                <a:gd name="connsiteX2" fmla="*/ 0 w 381000"/>
                <a:gd name="connsiteY2" fmla="*/ 2274690 h 2274690"/>
                <a:gd name="connsiteX3" fmla="*/ 0 w 381000"/>
                <a:gd name="connsiteY3" fmla="*/ 274139 h 2274690"/>
                <a:gd name="connsiteX4" fmla="*/ 381000 w 381000"/>
                <a:gd name="connsiteY4" fmla="*/ 0 h 2274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2274690">
                  <a:moveTo>
                    <a:pt x="381000" y="0"/>
                  </a:moveTo>
                  <a:lnTo>
                    <a:pt x="381000" y="2274690"/>
                  </a:lnTo>
                  <a:lnTo>
                    <a:pt x="0" y="2274690"/>
                  </a:lnTo>
                  <a:lnTo>
                    <a:pt x="0" y="274139"/>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5" name="Freeform: Shape 28">
              <a:extLst>
                <a:ext uri="{FF2B5EF4-FFF2-40B4-BE49-F238E27FC236}">
                  <a16:creationId xmlns:a16="http://schemas.microsoft.com/office/drawing/2014/main" id="{EFDC8E44-4E2D-504E-A2A7-22B400D0B004}"/>
                </a:ext>
              </a:extLst>
            </p:cNvPr>
            <p:cNvSpPr/>
            <p:nvPr userDrawn="1"/>
          </p:nvSpPr>
          <p:spPr>
            <a:xfrm>
              <a:off x="7439040" y="1624448"/>
              <a:ext cx="381000" cy="1666277"/>
            </a:xfrm>
            <a:custGeom>
              <a:avLst/>
              <a:gdLst>
                <a:gd name="connsiteX0" fmla="*/ 381000 w 381000"/>
                <a:gd name="connsiteY0" fmla="*/ 0 h 1666277"/>
                <a:gd name="connsiteX1" fmla="*/ 381000 w 381000"/>
                <a:gd name="connsiteY1" fmla="*/ 1666277 h 1666277"/>
                <a:gd name="connsiteX2" fmla="*/ 0 w 381000"/>
                <a:gd name="connsiteY2" fmla="*/ 1666277 h 1666277"/>
                <a:gd name="connsiteX3" fmla="*/ 0 w 381000"/>
                <a:gd name="connsiteY3" fmla="*/ 274140 h 1666277"/>
                <a:gd name="connsiteX4" fmla="*/ 381000 w 381000"/>
                <a:gd name="connsiteY4" fmla="*/ 0 h 1666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666277">
                  <a:moveTo>
                    <a:pt x="381000" y="0"/>
                  </a:moveTo>
                  <a:lnTo>
                    <a:pt x="381000" y="1666277"/>
                  </a:lnTo>
                  <a:lnTo>
                    <a:pt x="0" y="1666277"/>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6" name="Freeform: Shape 29">
              <a:extLst>
                <a:ext uri="{FF2B5EF4-FFF2-40B4-BE49-F238E27FC236}">
                  <a16:creationId xmlns:a16="http://schemas.microsoft.com/office/drawing/2014/main" id="{DB669EC8-C3A6-124F-9DB0-8D808B2B0043}"/>
                </a:ext>
              </a:extLst>
            </p:cNvPr>
            <p:cNvSpPr/>
            <p:nvPr userDrawn="1"/>
          </p:nvSpPr>
          <p:spPr>
            <a:xfrm>
              <a:off x="6624660" y="2210416"/>
              <a:ext cx="381000" cy="1080309"/>
            </a:xfrm>
            <a:custGeom>
              <a:avLst/>
              <a:gdLst>
                <a:gd name="connsiteX0" fmla="*/ 381000 w 381000"/>
                <a:gd name="connsiteY0" fmla="*/ 0 h 1080309"/>
                <a:gd name="connsiteX1" fmla="*/ 381000 w 381000"/>
                <a:gd name="connsiteY1" fmla="*/ 1080309 h 1080309"/>
                <a:gd name="connsiteX2" fmla="*/ 0 w 381000"/>
                <a:gd name="connsiteY2" fmla="*/ 1080309 h 1080309"/>
                <a:gd name="connsiteX3" fmla="*/ 0 w 381000"/>
                <a:gd name="connsiteY3" fmla="*/ 274140 h 1080309"/>
                <a:gd name="connsiteX4" fmla="*/ 381000 w 381000"/>
                <a:gd name="connsiteY4" fmla="*/ 0 h 108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080309">
                  <a:moveTo>
                    <a:pt x="381000" y="0"/>
                  </a:moveTo>
                  <a:lnTo>
                    <a:pt x="381000" y="1080309"/>
                  </a:lnTo>
                  <a:lnTo>
                    <a:pt x="0" y="1080309"/>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grpSp>
      <p:pic>
        <p:nvPicPr>
          <p:cNvPr id="18" name="Graphic 17">
            <a:extLst>
              <a:ext uri="{FF2B5EF4-FFF2-40B4-BE49-F238E27FC236}">
                <a16:creationId xmlns:a16="http://schemas.microsoft.com/office/drawing/2014/main" id="{1EE3FE84-081A-564A-B994-EF9F88C651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0" y="40740"/>
            <a:ext cx="1295400" cy="635923"/>
          </a:xfrm>
          <a:prstGeom prst="rect">
            <a:avLst/>
          </a:prstGeom>
        </p:spPr>
      </p:pic>
    </p:spTree>
    <p:extLst>
      <p:ext uri="{BB962C8B-B14F-4D97-AF65-F5344CB8AC3E}">
        <p14:creationId xmlns:p14="http://schemas.microsoft.com/office/powerpoint/2010/main" val="205360660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Closing Slide 2">
    <p:bg>
      <p:bgPr>
        <a:solidFill>
          <a:schemeClr val="tx1">
            <a:lumMod val="50000"/>
          </a:schemeClr>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5BD9171-B3F5-584A-98BB-88DF75F0FA9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085217" y="2209800"/>
            <a:ext cx="3716767" cy="1824595"/>
          </a:xfrm>
          <a:prstGeom prst="rect">
            <a:avLst/>
          </a:prstGeom>
        </p:spPr>
      </p:pic>
    </p:spTree>
    <p:extLst>
      <p:ext uri="{BB962C8B-B14F-4D97-AF65-F5344CB8AC3E}">
        <p14:creationId xmlns:p14="http://schemas.microsoft.com/office/powerpoint/2010/main" val="3441135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Closing Slide Thank You">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06248" y="2819400"/>
            <a:ext cx="4979504" cy="1019271"/>
          </a:xfrm>
        </p:spPr>
        <p:txBody>
          <a:bodyPr anchor="ctr" anchorCtr="0">
            <a:normAutofit/>
          </a:bodyPr>
          <a:lstStyle>
            <a:lvl1pPr algn="ctr">
              <a:defRPr sz="3600">
                <a:solidFill>
                  <a:schemeClr val="bg1"/>
                </a:solidFill>
              </a:defRPr>
            </a:lvl1pPr>
          </a:lstStyle>
          <a:p>
            <a:r>
              <a:rPr lang="en-US"/>
              <a:t>Thank you</a:t>
            </a:r>
          </a:p>
        </p:txBody>
      </p:sp>
      <p:cxnSp>
        <p:nvCxnSpPr>
          <p:cNvPr id="11" name="Straight Connector 10">
            <a:extLst>
              <a:ext uri="{FF2B5EF4-FFF2-40B4-BE49-F238E27FC236}">
                <a16:creationId xmlns:a16="http://schemas.microsoft.com/office/drawing/2014/main" id="{F28FBAA4-A40E-F642-A30A-FBA8556E6D00}"/>
              </a:ext>
            </a:extLst>
          </p:cNvPr>
          <p:cNvCxnSpPr/>
          <p:nvPr userDrawn="1"/>
        </p:nvCxnSpPr>
        <p:spPr>
          <a:xfrm>
            <a:off x="0" y="6019800"/>
            <a:ext cx="121920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41CF9937-D4D4-9846-8C7B-D59A28B4E8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907" b="2907"/>
          <a:stretch/>
        </p:blipFill>
        <p:spPr>
          <a:xfrm>
            <a:off x="116290" y="3104851"/>
            <a:ext cx="4979504" cy="3549220"/>
          </a:xfrm>
          <a:prstGeom prst="rect">
            <a:avLst/>
          </a:prstGeom>
        </p:spPr>
      </p:pic>
      <p:pic>
        <p:nvPicPr>
          <p:cNvPr id="12" name="Graphic 11">
            <a:extLst>
              <a:ext uri="{FF2B5EF4-FFF2-40B4-BE49-F238E27FC236}">
                <a16:creationId xmlns:a16="http://schemas.microsoft.com/office/drawing/2014/main" id="{383008D6-EA53-E649-A283-B61167D72BEC}"/>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59620" b="18685"/>
          <a:stretch/>
        </p:blipFill>
        <p:spPr>
          <a:xfrm flipV="1">
            <a:off x="76200" y="6019800"/>
            <a:ext cx="5105400" cy="838198"/>
          </a:xfrm>
          <a:prstGeom prst="rect">
            <a:avLst/>
          </a:prstGeom>
        </p:spPr>
      </p:pic>
      <p:pic>
        <p:nvPicPr>
          <p:cNvPr id="14" name="Graphic 13">
            <a:extLst>
              <a:ext uri="{FF2B5EF4-FFF2-40B4-BE49-F238E27FC236}">
                <a16:creationId xmlns:a16="http://schemas.microsoft.com/office/drawing/2014/main" id="{0B2B4066-BA4C-E243-A8D4-E1B63ECE9C2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947561" y="290898"/>
            <a:ext cx="1901538" cy="942204"/>
          </a:xfrm>
          <a:prstGeom prst="rect">
            <a:avLst/>
          </a:prstGeom>
        </p:spPr>
      </p:pic>
    </p:spTree>
    <p:extLst>
      <p:ext uri="{BB962C8B-B14F-4D97-AF65-F5344CB8AC3E}">
        <p14:creationId xmlns:p14="http://schemas.microsoft.com/office/powerpoint/2010/main" val="138667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11B248C-C3E8-8A46-A34A-CFCEBFE683BB}"/>
              </a:ext>
            </a:extLst>
          </p:cNvPr>
          <p:cNvSpPr>
            <a:spLocks noGrp="1"/>
          </p:cNvSpPr>
          <p:nvPr>
            <p:ph type="ftr" sz="quarter" idx="10"/>
          </p:nvPr>
        </p:nvSpPr>
        <p:spPr/>
        <p:txBody>
          <a:bodyPr/>
          <a:lstStyle/>
          <a:p>
            <a:r>
              <a:rPr lang="en-US"/>
              <a:t>© 2022 CommScope, Inc.</a:t>
            </a:r>
          </a:p>
        </p:txBody>
      </p:sp>
      <p:sp>
        <p:nvSpPr>
          <p:cNvPr id="3" name="Slide Number Placeholder 2">
            <a:extLst>
              <a:ext uri="{FF2B5EF4-FFF2-40B4-BE49-F238E27FC236}">
                <a16:creationId xmlns:a16="http://schemas.microsoft.com/office/drawing/2014/main" id="{57671011-9EF4-EC48-933B-AF3B2F984B41}"/>
              </a:ext>
            </a:extLst>
          </p:cNvPr>
          <p:cNvSpPr>
            <a:spLocks noGrp="1"/>
          </p:cNvSpPr>
          <p:nvPr>
            <p:ph type="sldNum" sz="quarter" idx="11"/>
          </p:nvPr>
        </p:nvSpPr>
        <p:spPr/>
        <p:txBody>
          <a:bodyPr/>
          <a:lstStyle/>
          <a:p>
            <a:fld id="{7FE2BEB5-2653-6044-B03D-162392F9D4CA}" type="slidenum">
              <a:rPr lang="en-US" smtClean="0"/>
              <a:pPr/>
              <a:t>‹#›</a:t>
            </a:fld>
            <a:endParaRPr lang="en-US"/>
          </a:p>
        </p:txBody>
      </p:sp>
    </p:spTree>
    <p:extLst>
      <p:ext uri="{BB962C8B-B14F-4D97-AF65-F5344CB8AC3E}">
        <p14:creationId xmlns:p14="http://schemas.microsoft.com/office/powerpoint/2010/main" val="2538814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2712699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13" imgH="416" progId="TCLayout.ActiveDocument.1">
                  <p:embed/>
                </p:oleObj>
              </mc:Choice>
              <mc:Fallback>
                <p:oleObj name="think-cell Slide" r:id="rId8"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Calibri" panose="020F0502020204030204" pitchFamily="34" charset="0"/>
              <a:ea typeface="+mj-ea"/>
              <a:cs typeface="+mj-cs"/>
              <a:sym typeface="Calibri" panose="020F050202020403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72212"/>
            <a:ext cx="11082528" cy="384721"/>
          </a:xfr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570692"/>
            <a:ext cx="11082528" cy="276999"/>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800" b="0" dirty="0"/>
            </a:lvl1pPr>
          </a:lstStyle>
          <a:p>
            <a:pPr lvl="0"/>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45684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a:t>Add tracker</a:t>
            </a:r>
          </a:p>
        </p:txBody>
      </p:sp>
    </p:spTree>
    <p:extLst>
      <p:ext uri="{BB962C8B-B14F-4D97-AF65-F5344CB8AC3E}">
        <p14:creationId xmlns:p14="http://schemas.microsoft.com/office/powerpoint/2010/main" val="1187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a:xfrm>
            <a:off x="583096" y="123729"/>
            <a:ext cx="11027664" cy="1019271"/>
          </a:xfrm>
        </p:spPr>
        <p:txBody>
          <a:bodyPr/>
          <a:lstStyle/>
          <a:p>
            <a:r>
              <a:rPr lang="en-US"/>
              <a:t>Click to edit Master title style</a:t>
            </a:r>
          </a:p>
        </p:txBody>
      </p:sp>
      <p:sp>
        <p:nvSpPr>
          <p:cNvPr id="3" name="Content Placeholder 2"/>
          <p:cNvSpPr>
            <a:spLocks noGrp="1"/>
          </p:cNvSpPr>
          <p:nvPr>
            <p:ph idx="1"/>
          </p:nvPr>
        </p:nvSpPr>
        <p:spPr>
          <a:xfrm>
            <a:off x="583096" y="1417320"/>
            <a:ext cx="11027664" cy="5135880"/>
          </a:xfrm>
        </p:spPr>
        <p:txBody>
          <a:bodyPr vert="horz" lIns="0" tIns="0" rIns="0" bIns="0" rtlCol="0">
            <a:normAutofit/>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E48648BF-1F4C-2843-9932-217284B5D50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404040">
                    <a:tint val="75000"/>
                  </a:srgbClr>
                </a:solidFill>
                <a:effectLst/>
                <a:uLnTx/>
                <a:uFillTx/>
                <a:latin typeface="Calibri" panose="020F0502020204030204"/>
                <a:ea typeface="+mn-ea"/>
                <a:cs typeface="+mn-cs"/>
              </a:rPr>
              <a:t>© 2020 CommScope, Inc.</a:t>
            </a:r>
          </a:p>
        </p:txBody>
      </p:sp>
      <p:sp>
        <p:nvSpPr>
          <p:cNvPr id="5" name="Slide Number Placeholder 4">
            <a:extLst>
              <a:ext uri="{FF2B5EF4-FFF2-40B4-BE49-F238E27FC236}">
                <a16:creationId xmlns:a16="http://schemas.microsoft.com/office/drawing/2014/main" id="{2CAB6610-0826-B24C-9F5A-08C358D53B3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E2BEB5-2653-6044-B03D-162392F9D4CA}" type="slidenum">
              <a:rPr kumimoji="0" lang="en-US" sz="700" b="0" i="0" u="none" strike="noStrike" kern="1200" cap="none" spc="0" normalizeH="0" baseline="0" noProof="0" smtClean="0">
                <a:ln>
                  <a:noFill/>
                </a:ln>
                <a:solidFill>
                  <a:srgbClr val="40404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a:ln>
                <a:noFill/>
              </a:ln>
              <a:solidFill>
                <a:srgbClr val="40404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417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C76DFBC-F82A-4213-B57F-2C2062653F69}"/>
              </a:ext>
            </a:extLst>
          </p:cNvPr>
          <p:cNvGrpSpPr/>
          <p:nvPr userDrawn="1"/>
        </p:nvGrpSpPr>
        <p:grpSpPr>
          <a:xfrm>
            <a:off x="7315200" y="3349008"/>
            <a:ext cx="4876799" cy="3508991"/>
            <a:chOff x="2679430" y="3963946"/>
            <a:chExt cx="4022159" cy="2894054"/>
          </a:xfrm>
          <a:gradFill flip="none" rotWithShape="1">
            <a:gsLst>
              <a:gs pos="0">
                <a:srgbClr val="EE7203"/>
              </a:gs>
              <a:gs pos="100000">
                <a:srgbClr val="F18700"/>
              </a:gs>
            </a:gsLst>
            <a:lin ang="16200000" scaled="1"/>
            <a:tileRect/>
          </a:gradFill>
        </p:grpSpPr>
        <p:sp>
          <p:nvSpPr>
            <p:cNvPr id="10" name="Freeform: Shape 9">
              <a:extLst>
                <a:ext uri="{FF2B5EF4-FFF2-40B4-BE49-F238E27FC236}">
                  <a16:creationId xmlns:a16="http://schemas.microsoft.com/office/drawing/2014/main" id="{7527C881-7506-4BC1-A00E-448DA3A64539}"/>
                </a:ext>
              </a:extLst>
            </p:cNvPr>
            <p:cNvSpPr/>
            <p:nvPr userDrawn="1"/>
          </p:nvSpPr>
          <p:spPr>
            <a:xfrm>
              <a:off x="5948422" y="3963946"/>
              <a:ext cx="753167" cy="2894054"/>
            </a:xfrm>
            <a:custGeom>
              <a:avLst/>
              <a:gdLst>
                <a:gd name="connsiteX0" fmla="*/ 753167 w 753167"/>
                <a:gd name="connsiteY0" fmla="*/ 0 h 2894054"/>
                <a:gd name="connsiteX1" fmla="*/ 753167 w 753167"/>
                <a:gd name="connsiteY1" fmla="*/ 2894054 h 2894054"/>
                <a:gd name="connsiteX2" fmla="*/ 0 w 753167"/>
                <a:gd name="connsiteY2" fmla="*/ 2894054 h 2894054"/>
                <a:gd name="connsiteX3" fmla="*/ 0 w 753167"/>
                <a:gd name="connsiteY3" fmla="*/ 541923 h 2894054"/>
                <a:gd name="connsiteX4" fmla="*/ 753167 w 753167"/>
                <a:gd name="connsiteY4" fmla="*/ 0 h 289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167" h="2894054">
                  <a:moveTo>
                    <a:pt x="753167" y="0"/>
                  </a:moveTo>
                  <a:lnTo>
                    <a:pt x="753167" y="2894054"/>
                  </a:lnTo>
                  <a:lnTo>
                    <a:pt x="0" y="2894054"/>
                  </a:lnTo>
                  <a:lnTo>
                    <a:pt x="0" y="541923"/>
                  </a:lnTo>
                  <a:lnTo>
                    <a:pt x="75316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1" name="Freeform: Shape 10">
              <a:extLst>
                <a:ext uri="{FF2B5EF4-FFF2-40B4-BE49-F238E27FC236}">
                  <a16:creationId xmlns:a16="http://schemas.microsoft.com/office/drawing/2014/main" id="{DB7DA6A1-B706-44AC-A9EE-77CD82B2781E}"/>
                </a:ext>
              </a:extLst>
            </p:cNvPr>
            <p:cNvSpPr/>
            <p:nvPr userDrawn="1"/>
          </p:nvSpPr>
          <p:spPr>
            <a:xfrm>
              <a:off x="4276879" y="5166668"/>
              <a:ext cx="753167" cy="1691332"/>
            </a:xfrm>
            <a:custGeom>
              <a:avLst/>
              <a:gdLst>
                <a:gd name="connsiteX0" fmla="*/ 753167 w 753167"/>
                <a:gd name="connsiteY0" fmla="*/ 0 h 1691332"/>
                <a:gd name="connsiteX1" fmla="*/ 753167 w 753167"/>
                <a:gd name="connsiteY1" fmla="*/ 1691332 h 1691332"/>
                <a:gd name="connsiteX2" fmla="*/ 0 w 753167"/>
                <a:gd name="connsiteY2" fmla="*/ 1691332 h 1691332"/>
                <a:gd name="connsiteX3" fmla="*/ 0 w 753167"/>
                <a:gd name="connsiteY3" fmla="*/ 541925 h 1691332"/>
                <a:gd name="connsiteX4" fmla="*/ 753167 w 753167"/>
                <a:gd name="connsiteY4" fmla="*/ 0 h 169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167" h="1691332">
                  <a:moveTo>
                    <a:pt x="753167" y="0"/>
                  </a:moveTo>
                  <a:lnTo>
                    <a:pt x="753167" y="1691332"/>
                  </a:lnTo>
                  <a:lnTo>
                    <a:pt x="0" y="1691332"/>
                  </a:lnTo>
                  <a:lnTo>
                    <a:pt x="0" y="541925"/>
                  </a:lnTo>
                  <a:lnTo>
                    <a:pt x="75316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2" name="Freeform: Shape 11">
              <a:extLst>
                <a:ext uri="{FF2B5EF4-FFF2-40B4-BE49-F238E27FC236}">
                  <a16:creationId xmlns:a16="http://schemas.microsoft.com/office/drawing/2014/main" id="{341B5CB8-D876-42A7-88F7-CA348029B9F6}"/>
                </a:ext>
              </a:extLst>
            </p:cNvPr>
            <p:cNvSpPr/>
            <p:nvPr userDrawn="1"/>
          </p:nvSpPr>
          <p:spPr>
            <a:xfrm>
              <a:off x="2679430" y="6325019"/>
              <a:ext cx="740737" cy="532981"/>
            </a:xfrm>
            <a:custGeom>
              <a:avLst/>
              <a:gdLst>
                <a:gd name="connsiteX0" fmla="*/ 740737 w 740737"/>
                <a:gd name="connsiteY0" fmla="*/ 0 h 532981"/>
                <a:gd name="connsiteX1" fmla="*/ 740737 w 740737"/>
                <a:gd name="connsiteY1" fmla="*/ 532981 h 532981"/>
                <a:gd name="connsiteX2" fmla="*/ 0 w 740737"/>
                <a:gd name="connsiteY2" fmla="*/ 532981 h 532981"/>
                <a:gd name="connsiteX3" fmla="*/ 740737 w 740737"/>
                <a:gd name="connsiteY3" fmla="*/ 0 h 532981"/>
              </a:gdLst>
              <a:ahLst/>
              <a:cxnLst>
                <a:cxn ang="0">
                  <a:pos x="connsiteX0" y="connsiteY0"/>
                </a:cxn>
                <a:cxn ang="0">
                  <a:pos x="connsiteX1" y="connsiteY1"/>
                </a:cxn>
                <a:cxn ang="0">
                  <a:pos x="connsiteX2" y="connsiteY2"/>
                </a:cxn>
                <a:cxn ang="0">
                  <a:pos x="connsiteX3" y="connsiteY3"/>
                </a:cxn>
              </a:cxnLst>
              <a:rect l="l" t="t" r="r" b="b"/>
              <a:pathLst>
                <a:path w="740737" h="532981">
                  <a:moveTo>
                    <a:pt x="740737" y="0"/>
                  </a:moveTo>
                  <a:lnTo>
                    <a:pt x="740737" y="532981"/>
                  </a:lnTo>
                  <a:lnTo>
                    <a:pt x="0" y="532981"/>
                  </a:lnTo>
                  <a:lnTo>
                    <a:pt x="74073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grpSp>
      <p:cxnSp>
        <p:nvCxnSpPr>
          <p:cNvPr id="18" name="Straight Connector 17">
            <a:extLst>
              <a:ext uri="{FF2B5EF4-FFF2-40B4-BE49-F238E27FC236}">
                <a16:creationId xmlns:a16="http://schemas.microsoft.com/office/drawing/2014/main" id="{18CB95FC-1B2F-45BF-9EAB-B0F3B42BB87A}"/>
              </a:ext>
            </a:extLst>
          </p:cNvPr>
          <p:cNvCxnSpPr>
            <a:cxnSpLocks/>
          </p:cNvCxnSpPr>
          <p:nvPr userDrawn="1"/>
        </p:nvCxnSpPr>
        <p:spPr>
          <a:xfrm>
            <a:off x="3581400" y="3963947"/>
            <a:ext cx="8610600" cy="0"/>
          </a:xfrm>
          <a:prstGeom prst="line">
            <a:avLst/>
          </a:prstGeom>
          <a:ln>
            <a:noFill/>
          </a:ln>
        </p:spPr>
        <p:style>
          <a:lnRef idx="1">
            <a:schemeClr val="accent1"/>
          </a:lnRef>
          <a:fillRef idx="0">
            <a:schemeClr val="accent1"/>
          </a:fillRef>
          <a:effectRef idx="0">
            <a:schemeClr val="accent1"/>
          </a:effectRef>
          <a:fontRef idx="minor">
            <a:schemeClr val="tx1"/>
          </a:fontRef>
        </p:style>
      </p:cxnSp>
      <p:pic>
        <p:nvPicPr>
          <p:cNvPr id="3" name="Graphic 2">
            <a:extLst>
              <a:ext uri="{FF2B5EF4-FFF2-40B4-BE49-F238E27FC236}">
                <a16:creationId xmlns:a16="http://schemas.microsoft.com/office/drawing/2014/main" id="{F61C1DFE-956F-4774-B20B-B73F35333F7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9601" y="499714"/>
            <a:ext cx="2316725" cy="871886"/>
          </a:xfrm>
          <a:prstGeom prst="rect">
            <a:avLst/>
          </a:prstGeom>
        </p:spPr>
      </p:pic>
      <p:sp>
        <p:nvSpPr>
          <p:cNvPr id="22" name="Text Placeholder 16">
            <a:extLst>
              <a:ext uri="{FF2B5EF4-FFF2-40B4-BE49-F238E27FC236}">
                <a16:creationId xmlns:a16="http://schemas.microsoft.com/office/drawing/2014/main" id="{E178E8B8-85D1-9B41-9005-524B14839F49}"/>
              </a:ext>
            </a:extLst>
          </p:cNvPr>
          <p:cNvSpPr>
            <a:spLocks noGrp="1"/>
          </p:cNvSpPr>
          <p:nvPr>
            <p:ph type="body" sz="quarter" idx="16" hasCustomPrompt="1"/>
          </p:nvPr>
        </p:nvSpPr>
        <p:spPr>
          <a:xfrm>
            <a:off x="685800" y="5120640"/>
            <a:ext cx="4910328" cy="676656"/>
          </a:xfrm>
        </p:spPr>
        <p:txBody>
          <a:bodyPr wrap="square" lIns="0" tIns="0" rIns="0" bIns="0" anchor="b" anchorCtr="0">
            <a:normAutofit/>
          </a:bodyPr>
          <a:lstStyle>
            <a:lvl1pPr marL="0" indent="0" algn="l">
              <a:spcBef>
                <a:spcPts val="0"/>
              </a:spcBef>
              <a:buFontTx/>
              <a:buNone/>
              <a:defRPr sz="2000" b="1" baseline="0">
                <a:solidFill>
                  <a:schemeClr val="tx1"/>
                </a:solidFill>
              </a:defRPr>
            </a:lvl1pPr>
          </a:lstStyle>
          <a:p>
            <a:pPr lvl="0"/>
            <a:r>
              <a:rPr lang="en-US"/>
              <a:t>Speaker Name</a:t>
            </a:r>
          </a:p>
        </p:txBody>
      </p:sp>
      <p:sp>
        <p:nvSpPr>
          <p:cNvPr id="23" name="Text Placeholder 16">
            <a:extLst>
              <a:ext uri="{FF2B5EF4-FFF2-40B4-BE49-F238E27FC236}">
                <a16:creationId xmlns:a16="http://schemas.microsoft.com/office/drawing/2014/main" id="{0DEE2036-6E56-E746-84CE-C72530B73471}"/>
              </a:ext>
            </a:extLst>
          </p:cNvPr>
          <p:cNvSpPr>
            <a:spLocks noGrp="1"/>
          </p:cNvSpPr>
          <p:nvPr>
            <p:ph type="body" sz="quarter" idx="17" hasCustomPrompt="1"/>
          </p:nvPr>
        </p:nvSpPr>
        <p:spPr>
          <a:xfrm>
            <a:off x="685800" y="5888736"/>
            <a:ext cx="4910328" cy="249299"/>
          </a:xfrm>
        </p:spPr>
        <p:txBody>
          <a:bodyPr wrap="square" lIns="0" tIns="0" rIns="0" bIns="0" anchor="t" anchorCtr="0">
            <a:normAutofit/>
          </a:bodyPr>
          <a:lstStyle>
            <a:lvl1pPr marL="0" indent="0" algn="l">
              <a:lnSpc>
                <a:spcPct val="90000"/>
              </a:lnSpc>
              <a:spcBef>
                <a:spcPts val="0"/>
              </a:spcBef>
              <a:buFontTx/>
              <a:buNone/>
              <a:defRPr sz="1800" b="0" baseline="0">
                <a:solidFill>
                  <a:schemeClr val="tx1">
                    <a:lumMod val="65000"/>
                    <a:lumOff val="35000"/>
                  </a:schemeClr>
                </a:solidFill>
              </a:defRPr>
            </a:lvl1pPr>
          </a:lstStyle>
          <a:p>
            <a:pPr lvl="0"/>
            <a:r>
              <a:rPr lang="en-US"/>
              <a:t>Speaker Title</a:t>
            </a:r>
          </a:p>
        </p:txBody>
      </p:sp>
      <p:sp>
        <p:nvSpPr>
          <p:cNvPr id="24" name="Title 1">
            <a:extLst>
              <a:ext uri="{FF2B5EF4-FFF2-40B4-BE49-F238E27FC236}">
                <a16:creationId xmlns:a16="http://schemas.microsoft.com/office/drawing/2014/main" id="{7C7361B2-7DBB-5348-8A0B-1D9A06C04C06}"/>
              </a:ext>
            </a:extLst>
          </p:cNvPr>
          <p:cNvSpPr>
            <a:spLocks noGrp="1"/>
          </p:cNvSpPr>
          <p:nvPr>
            <p:ph type="ctrTitle" hasCustomPrompt="1"/>
          </p:nvPr>
        </p:nvSpPr>
        <p:spPr>
          <a:xfrm>
            <a:off x="685800" y="1799030"/>
            <a:ext cx="7804759" cy="1026717"/>
          </a:xfrm>
        </p:spPr>
        <p:txBody>
          <a:bodyPr anchor="b"/>
          <a:lstStyle>
            <a:lvl1pPr algn="l">
              <a:defRPr sz="3200">
                <a:solidFill>
                  <a:schemeClr val="tx1"/>
                </a:solidFill>
              </a:defRPr>
            </a:lvl1pPr>
          </a:lstStyle>
          <a:p>
            <a:r>
              <a:rPr lang="en-US"/>
              <a:t>Presentation Title Goes Here</a:t>
            </a:r>
          </a:p>
        </p:txBody>
      </p:sp>
      <p:sp>
        <p:nvSpPr>
          <p:cNvPr id="25" name="Subtitle 2">
            <a:extLst>
              <a:ext uri="{FF2B5EF4-FFF2-40B4-BE49-F238E27FC236}">
                <a16:creationId xmlns:a16="http://schemas.microsoft.com/office/drawing/2014/main" id="{65860A9C-589A-9843-BA4F-63DD0D6E6D0A}"/>
              </a:ext>
            </a:extLst>
          </p:cNvPr>
          <p:cNvSpPr>
            <a:spLocks noGrp="1"/>
          </p:cNvSpPr>
          <p:nvPr>
            <p:ph type="subTitle" idx="1"/>
          </p:nvPr>
        </p:nvSpPr>
        <p:spPr>
          <a:xfrm>
            <a:off x="685801" y="2861532"/>
            <a:ext cx="7804757" cy="477828"/>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6" name="Text Placeholder 5">
            <a:extLst>
              <a:ext uri="{FF2B5EF4-FFF2-40B4-BE49-F238E27FC236}">
                <a16:creationId xmlns:a16="http://schemas.microsoft.com/office/drawing/2014/main" id="{BE24548F-E784-DA4F-8008-2086EA8567BA}"/>
              </a:ext>
            </a:extLst>
          </p:cNvPr>
          <p:cNvSpPr>
            <a:spLocks noGrp="1"/>
          </p:cNvSpPr>
          <p:nvPr>
            <p:ph type="body" sz="quarter" idx="13" hasCustomPrompt="1"/>
          </p:nvPr>
        </p:nvSpPr>
        <p:spPr>
          <a:xfrm>
            <a:off x="685800" y="3580521"/>
            <a:ext cx="4756976" cy="246063"/>
          </a:xfrm>
        </p:spPr>
        <p:txBody>
          <a:bodyPr>
            <a:normAutofit/>
          </a:bodyPr>
          <a:lstStyle>
            <a:lvl1pPr marL="0" indent="0">
              <a:buNone/>
              <a:defRPr sz="12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pic>
        <p:nvPicPr>
          <p:cNvPr id="16" name="Graphic 15">
            <a:extLst>
              <a:ext uri="{FF2B5EF4-FFF2-40B4-BE49-F238E27FC236}">
                <a16:creationId xmlns:a16="http://schemas.microsoft.com/office/drawing/2014/main" id="{6D85E297-7136-8A4B-B3FC-7E48799BD02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7200" y="76200"/>
            <a:ext cx="2794000" cy="1371600"/>
          </a:xfrm>
          <a:prstGeom prst="rect">
            <a:avLst/>
          </a:prstGeom>
        </p:spPr>
      </p:pic>
    </p:spTree>
    <p:extLst>
      <p:ext uri="{BB962C8B-B14F-4D97-AF65-F5344CB8AC3E}">
        <p14:creationId xmlns:p14="http://schemas.microsoft.com/office/powerpoint/2010/main" val="733682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E403B67-4F53-DA4E-96D2-5B9241221F31}"/>
              </a:ext>
            </a:extLst>
          </p:cNvPr>
          <p:cNvSpPr/>
          <p:nvPr userDrawn="1"/>
        </p:nvSpPr>
        <p:spPr>
          <a:xfrm>
            <a:off x="0" y="6248400"/>
            <a:ext cx="12192000" cy="609600"/>
          </a:xfrm>
          <a:prstGeom prst="rect">
            <a:avLst/>
          </a:prstGeom>
          <a:gradFill>
            <a:gsLst>
              <a:gs pos="0">
                <a:srgbClr val="F7A027"/>
              </a:gs>
              <a:gs pos="100000">
                <a:srgbClr val="EE720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pic>
        <p:nvPicPr>
          <p:cNvPr id="6" name="Graphic 5">
            <a:extLst>
              <a:ext uri="{FF2B5EF4-FFF2-40B4-BE49-F238E27FC236}">
                <a16:creationId xmlns:a16="http://schemas.microsoft.com/office/drawing/2014/main" id="{9EA31618-F602-5F42-A521-0589DBB3FED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440" r="12963" b="10582"/>
          <a:stretch/>
        </p:blipFill>
        <p:spPr>
          <a:xfrm>
            <a:off x="5029201" y="1752601"/>
            <a:ext cx="7162800" cy="5105400"/>
          </a:xfrm>
          <a:prstGeom prst="rect">
            <a:avLst/>
          </a:prstGeom>
        </p:spPr>
      </p:pic>
      <p:pic>
        <p:nvPicPr>
          <p:cNvPr id="16" name="Graphic 15">
            <a:extLst>
              <a:ext uri="{FF2B5EF4-FFF2-40B4-BE49-F238E27FC236}">
                <a16:creationId xmlns:a16="http://schemas.microsoft.com/office/drawing/2014/main" id="{81817F5F-A2A3-5940-A5AA-824A9EA3AD8E}"/>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1859" r="12757"/>
          <a:stretch/>
        </p:blipFill>
        <p:spPr>
          <a:xfrm flipV="1">
            <a:off x="5029200" y="5105400"/>
            <a:ext cx="7179733" cy="1752600"/>
          </a:xfrm>
          <a:prstGeom prst="rect">
            <a:avLst/>
          </a:prstGeom>
        </p:spPr>
      </p:pic>
      <p:sp>
        <p:nvSpPr>
          <p:cNvPr id="18" name="Text Placeholder 16">
            <a:extLst>
              <a:ext uri="{FF2B5EF4-FFF2-40B4-BE49-F238E27FC236}">
                <a16:creationId xmlns:a16="http://schemas.microsoft.com/office/drawing/2014/main" id="{0B9E6A18-AFE8-764D-9EF8-89A0B1A05492}"/>
              </a:ext>
            </a:extLst>
          </p:cNvPr>
          <p:cNvSpPr>
            <a:spLocks noGrp="1"/>
          </p:cNvSpPr>
          <p:nvPr>
            <p:ph type="body" sz="quarter" idx="16" hasCustomPrompt="1"/>
          </p:nvPr>
        </p:nvSpPr>
        <p:spPr>
          <a:xfrm>
            <a:off x="685800" y="5120640"/>
            <a:ext cx="4910328" cy="676656"/>
          </a:xfrm>
        </p:spPr>
        <p:txBody>
          <a:bodyPr wrap="square" lIns="0" tIns="0" rIns="0" bIns="0" anchor="b" anchorCtr="0">
            <a:normAutofit/>
          </a:bodyPr>
          <a:lstStyle>
            <a:lvl1pPr marL="0" indent="0" algn="l">
              <a:spcBef>
                <a:spcPts val="0"/>
              </a:spcBef>
              <a:buFontTx/>
              <a:buNone/>
              <a:defRPr sz="2000" b="1" baseline="0">
                <a:solidFill>
                  <a:schemeClr val="tx1"/>
                </a:solidFill>
              </a:defRPr>
            </a:lvl1pPr>
          </a:lstStyle>
          <a:p>
            <a:pPr lvl="0"/>
            <a:r>
              <a:rPr lang="en-US"/>
              <a:t>Speaker Name</a:t>
            </a:r>
          </a:p>
        </p:txBody>
      </p:sp>
      <p:sp>
        <p:nvSpPr>
          <p:cNvPr id="19" name="Text Placeholder 16">
            <a:extLst>
              <a:ext uri="{FF2B5EF4-FFF2-40B4-BE49-F238E27FC236}">
                <a16:creationId xmlns:a16="http://schemas.microsoft.com/office/drawing/2014/main" id="{7302CCEE-67CC-DE45-90E9-360FFB39269A}"/>
              </a:ext>
            </a:extLst>
          </p:cNvPr>
          <p:cNvSpPr>
            <a:spLocks noGrp="1"/>
          </p:cNvSpPr>
          <p:nvPr>
            <p:ph type="body" sz="quarter" idx="17" hasCustomPrompt="1"/>
          </p:nvPr>
        </p:nvSpPr>
        <p:spPr>
          <a:xfrm>
            <a:off x="685800" y="5888736"/>
            <a:ext cx="4910328" cy="249299"/>
          </a:xfrm>
        </p:spPr>
        <p:txBody>
          <a:bodyPr wrap="square" lIns="0" tIns="0" rIns="0" bIns="0" anchor="t" anchorCtr="0">
            <a:normAutofit/>
          </a:bodyPr>
          <a:lstStyle>
            <a:lvl1pPr marL="0" indent="0" algn="l">
              <a:lnSpc>
                <a:spcPct val="90000"/>
              </a:lnSpc>
              <a:spcBef>
                <a:spcPts val="0"/>
              </a:spcBef>
              <a:buFontTx/>
              <a:buNone/>
              <a:defRPr sz="1800" b="0" baseline="0">
                <a:solidFill>
                  <a:schemeClr val="tx1">
                    <a:lumMod val="65000"/>
                    <a:lumOff val="35000"/>
                  </a:schemeClr>
                </a:solidFill>
              </a:defRPr>
            </a:lvl1pPr>
          </a:lstStyle>
          <a:p>
            <a:pPr lvl="0"/>
            <a:r>
              <a:rPr lang="en-US"/>
              <a:t>Speaker Title</a:t>
            </a:r>
          </a:p>
        </p:txBody>
      </p:sp>
      <p:sp>
        <p:nvSpPr>
          <p:cNvPr id="20" name="Title 1">
            <a:extLst>
              <a:ext uri="{FF2B5EF4-FFF2-40B4-BE49-F238E27FC236}">
                <a16:creationId xmlns:a16="http://schemas.microsoft.com/office/drawing/2014/main" id="{A73E864B-97D0-2A45-B4F1-BF6DC25CBE38}"/>
              </a:ext>
            </a:extLst>
          </p:cNvPr>
          <p:cNvSpPr>
            <a:spLocks noGrp="1"/>
          </p:cNvSpPr>
          <p:nvPr>
            <p:ph type="ctrTitle" hasCustomPrompt="1"/>
          </p:nvPr>
        </p:nvSpPr>
        <p:spPr>
          <a:xfrm>
            <a:off x="685800" y="1799030"/>
            <a:ext cx="7804759" cy="1026717"/>
          </a:xfrm>
        </p:spPr>
        <p:txBody>
          <a:bodyPr anchor="b"/>
          <a:lstStyle>
            <a:lvl1pPr algn="l">
              <a:defRPr sz="3200">
                <a:solidFill>
                  <a:schemeClr val="tx1"/>
                </a:solidFill>
              </a:defRPr>
            </a:lvl1pPr>
          </a:lstStyle>
          <a:p>
            <a:r>
              <a:rPr lang="en-US"/>
              <a:t>Presentation Title Goes Here</a:t>
            </a:r>
          </a:p>
        </p:txBody>
      </p:sp>
      <p:sp>
        <p:nvSpPr>
          <p:cNvPr id="21" name="Subtitle 2">
            <a:extLst>
              <a:ext uri="{FF2B5EF4-FFF2-40B4-BE49-F238E27FC236}">
                <a16:creationId xmlns:a16="http://schemas.microsoft.com/office/drawing/2014/main" id="{31F0CF8E-AEE9-4344-8F34-B9D5CDDF48F1}"/>
              </a:ext>
            </a:extLst>
          </p:cNvPr>
          <p:cNvSpPr>
            <a:spLocks noGrp="1"/>
          </p:cNvSpPr>
          <p:nvPr>
            <p:ph type="subTitle" idx="1"/>
          </p:nvPr>
        </p:nvSpPr>
        <p:spPr>
          <a:xfrm>
            <a:off x="685801" y="2861532"/>
            <a:ext cx="7804757" cy="477828"/>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Text Placeholder 5">
            <a:extLst>
              <a:ext uri="{FF2B5EF4-FFF2-40B4-BE49-F238E27FC236}">
                <a16:creationId xmlns:a16="http://schemas.microsoft.com/office/drawing/2014/main" id="{781F08BE-E0C1-8D41-996A-5FCCC5922909}"/>
              </a:ext>
            </a:extLst>
          </p:cNvPr>
          <p:cNvSpPr>
            <a:spLocks noGrp="1"/>
          </p:cNvSpPr>
          <p:nvPr>
            <p:ph type="body" sz="quarter" idx="13" hasCustomPrompt="1"/>
          </p:nvPr>
        </p:nvSpPr>
        <p:spPr>
          <a:xfrm>
            <a:off x="685800" y="3580521"/>
            <a:ext cx="4756976" cy="246063"/>
          </a:xfrm>
        </p:spPr>
        <p:txBody>
          <a:bodyPr>
            <a:normAutofit/>
          </a:bodyPr>
          <a:lstStyle>
            <a:lvl1pPr marL="0" indent="0">
              <a:buNone/>
              <a:defRPr sz="12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pic>
        <p:nvPicPr>
          <p:cNvPr id="12" name="Graphic 11">
            <a:extLst>
              <a:ext uri="{FF2B5EF4-FFF2-40B4-BE49-F238E27FC236}">
                <a16:creationId xmlns:a16="http://schemas.microsoft.com/office/drawing/2014/main" id="{614EBAD5-7D0E-D84A-8293-7D8403C8BB52}"/>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25927" y="177536"/>
            <a:ext cx="2273427" cy="1126472"/>
          </a:xfrm>
          <a:prstGeom prst="rect">
            <a:avLst/>
          </a:prstGeom>
        </p:spPr>
      </p:pic>
    </p:spTree>
    <p:extLst>
      <p:ext uri="{BB962C8B-B14F-4D97-AF65-F5344CB8AC3E}">
        <p14:creationId xmlns:p14="http://schemas.microsoft.com/office/powerpoint/2010/main" val="759203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bg2"/>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0D6285E-0A1F-2E4A-8572-0C121435584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7726" t="13815" r="15910" b="47142"/>
          <a:stretch/>
        </p:blipFill>
        <p:spPr>
          <a:xfrm>
            <a:off x="2743200" y="1905000"/>
            <a:ext cx="9448800" cy="4953000"/>
          </a:xfrm>
          <a:prstGeom prst="rect">
            <a:avLst/>
          </a:prstGeom>
        </p:spPr>
      </p:pic>
      <p:sp>
        <p:nvSpPr>
          <p:cNvPr id="13" name="Text Placeholder 16">
            <a:extLst>
              <a:ext uri="{FF2B5EF4-FFF2-40B4-BE49-F238E27FC236}">
                <a16:creationId xmlns:a16="http://schemas.microsoft.com/office/drawing/2014/main" id="{F78CFFA5-0BA3-004C-9730-DC2E4737EB2F}"/>
              </a:ext>
            </a:extLst>
          </p:cNvPr>
          <p:cNvSpPr>
            <a:spLocks noGrp="1"/>
          </p:cNvSpPr>
          <p:nvPr>
            <p:ph type="body" sz="quarter" idx="16" hasCustomPrompt="1"/>
          </p:nvPr>
        </p:nvSpPr>
        <p:spPr>
          <a:xfrm>
            <a:off x="685800" y="4536596"/>
            <a:ext cx="4910328" cy="676656"/>
          </a:xfrm>
        </p:spPr>
        <p:txBody>
          <a:bodyPr wrap="square" lIns="0" tIns="0" rIns="0" bIns="0" anchor="b" anchorCtr="0">
            <a:normAutofit/>
          </a:bodyPr>
          <a:lstStyle>
            <a:lvl1pPr marL="0" indent="0" algn="l">
              <a:spcBef>
                <a:spcPts val="0"/>
              </a:spcBef>
              <a:buFontTx/>
              <a:buNone/>
              <a:defRPr sz="2000" b="1" baseline="0">
                <a:solidFill>
                  <a:schemeClr val="tx1"/>
                </a:solidFill>
              </a:defRPr>
            </a:lvl1pPr>
          </a:lstStyle>
          <a:p>
            <a:pPr lvl="0"/>
            <a:r>
              <a:rPr lang="en-US"/>
              <a:t>Speaker Name</a:t>
            </a:r>
          </a:p>
        </p:txBody>
      </p:sp>
      <p:sp>
        <p:nvSpPr>
          <p:cNvPr id="14" name="Text Placeholder 16">
            <a:extLst>
              <a:ext uri="{FF2B5EF4-FFF2-40B4-BE49-F238E27FC236}">
                <a16:creationId xmlns:a16="http://schemas.microsoft.com/office/drawing/2014/main" id="{E12CFE40-BE47-794C-9A4D-A0A5F63F23F2}"/>
              </a:ext>
            </a:extLst>
          </p:cNvPr>
          <p:cNvSpPr>
            <a:spLocks noGrp="1"/>
          </p:cNvSpPr>
          <p:nvPr>
            <p:ph type="body" sz="quarter" idx="17" hasCustomPrompt="1"/>
          </p:nvPr>
        </p:nvSpPr>
        <p:spPr>
          <a:xfrm>
            <a:off x="685800" y="5304692"/>
            <a:ext cx="4910328" cy="249299"/>
          </a:xfrm>
        </p:spPr>
        <p:txBody>
          <a:bodyPr wrap="square" lIns="0" tIns="0" rIns="0" bIns="0" anchor="t" anchorCtr="0">
            <a:normAutofit/>
          </a:bodyPr>
          <a:lstStyle>
            <a:lvl1pPr marL="0" indent="0" algn="l">
              <a:lnSpc>
                <a:spcPct val="90000"/>
              </a:lnSpc>
              <a:spcBef>
                <a:spcPts val="0"/>
              </a:spcBef>
              <a:buFontTx/>
              <a:buNone/>
              <a:defRPr sz="1800" b="0" baseline="0">
                <a:solidFill>
                  <a:schemeClr val="tx1"/>
                </a:solidFill>
              </a:defRPr>
            </a:lvl1pPr>
          </a:lstStyle>
          <a:p>
            <a:pPr lvl="0"/>
            <a:r>
              <a:rPr lang="en-US"/>
              <a:t>Speaker Title</a:t>
            </a:r>
          </a:p>
        </p:txBody>
      </p:sp>
      <p:sp>
        <p:nvSpPr>
          <p:cNvPr id="15" name="Title 1">
            <a:extLst>
              <a:ext uri="{FF2B5EF4-FFF2-40B4-BE49-F238E27FC236}">
                <a16:creationId xmlns:a16="http://schemas.microsoft.com/office/drawing/2014/main" id="{BE392599-4360-FF40-822E-16235A03605C}"/>
              </a:ext>
            </a:extLst>
          </p:cNvPr>
          <p:cNvSpPr>
            <a:spLocks noGrp="1"/>
          </p:cNvSpPr>
          <p:nvPr>
            <p:ph type="ctrTitle" hasCustomPrompt="1"/>
          </p:nvPr>
        </p:nvSpPr>
        <p:spPr>
          <a:xfrm>
            <a:off x="685800" y="1799030"/>
            <a:ext cx="7804759" cy="1026717"/>
          </a:xfrm>
        </p:spPr>
        <p:txBody>
          <a:bodyPr anchor="b"/>
          <a:lstStyle>
            <a:lvl1pPr algn="l">
              <a:defRPr sz="3200">
                <a:solidFill>
                  <a:schemeClr val="tx1"/>
                </a:solidFill>
              </a:defRPr>
            </a:lvl1pPr>
          </a:lstStyle>
          <a:p>
            <a:r>
              <a:rPr lang="en-US"/>
              <a:t>Presentation Title Goes Here</a:t>
            </a:r>
          </a:p>
        </p:txBody>
      </p:sp>
      <p:sp>
        <p:nvSpPr>
          <p:cNvPr id="16" name="Subtitle 2">
            <a:extLst>
              <a:ext uri="{FF2B5EF4-FFF2-40B4-BE49-F238E27FC236}">
                <a16:creationId xmlns:a16="http://schemas.microsoft.com/office/drawing/2014/main" id="{B0867854-5828-6D40-AAD4-D4880A7082DB}"/>
              </a:ext>
            </a:extLst>
          </p:cNvPr>
          <p:cNvSpPr>
            <a:spLocks noGrp="1"/>
          </p:cNvSpPr>
          <p:nvPr>
            <p:ph type="subTitle" idx="1"/>
          </p:nvPr>
        </p:nvSpPr>
        <p:spPr>
          <a:xfrm>
            <a:off x="685801" y="2861532"/>
            <a:ext cx="7804757" cy="477828"/>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Text Placeholder 5">
            <a:extLst>
              <a:ext uri="{FF2B5EF4-FFF2-40B4-BE49-F238E27FC236}">
                <a16:creationId xmlns:a16="http://schemas.microsoft.com/office/drawing/2014/main" id="{237541CB-C812-AD41-ACF5-28DD8F7176EF}"/>
              </a:ext>
            </a:extLst>
          </p:cNvPr>
          <p:cNvSpPr>
            <a:spLocks noGrp="1"/>
          </p:cNvSpPr>
          <p:nvPr>
            <p:ph type="body" sz="quarter" idx="13" hasCustomPrompt="1"/>
          </p:nvPr>
        </p:nvSpPr>
        <p:spPr>
          <a:xfrm>
            <a:off x="685800" y="3580521"/>
            <a:ext cx="4756976" cy="246063"/>
          </a:xfrm>
        </p:spPr>
        <p:txBody>
          <a:bodyPr>
            <a:normAutofit/>
          </a:bodyPr>
          <a:lstStyle>
            <a:lvl1pPr marL="0" indent="0">
              <a:buNone/>
              <a:defRPr sz="12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pic>
        <p:nvPicPr>
          <p:cNvPr id="19" name="Graphic 18">
            <a:extLst>
              <a:ext uri="{FF2B5EF4-FFF2-40B4-BE49-F238E27FC236}">
                <a16:creationId xmlns:a16="http://schemas.microsoft.com/office/drawing/2014/main" id="{8FAB8095-8269-F54D-BB81-B4083A622FC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25927" y="177536"/>
            <a:ext cx="2273427" cy="1126472"/>
          </a:xfrm>
          <a:prstGeom prst="rect">
            <a:avLst/>
          </a:prstGeom>
        </p:spPr>
      </p:pic>
    </p:spTree>
    <p:extLst>
      <p:ext uri="{BB962C8B-B14F-4D97-AF65-F5344CB8AC3E}">
        <p14:creationId xmlns:p14="http://schemas.microsoft.com/office/powerpoint/2010/main" val="1018633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Transition Slide 1">
    <p:bg>
      <p:bgPr>
        <a:solidFill>
          <a:schemeClr val="tx2"/>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EDE8E23-9A9C-164B-A191-D3E87AE5A2D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482487" y="177536"/>
            <a:ext cx="2273425" cy="1126472"/>
          </a:xfrm>
          <a:prstGeom prst="rect">
            <a:avLst/>
          </a:prstGeom>
        </p:spPr>
      </p:pic>
      <p:grpSp>
        <p:nvGrpSpPr>
          <p:cNvPr id="6" name="Group 5">
            <a:extLst>
              <a:ext uri="{FF2B5EF4-FFF2-40B4-BE49-F238E27FC236}">
                <a16:creationId xmlns:a16="http://schemas.microsoft.com/office/drawing/2014/main" id="{5CEBF5B5-D1DB-324F-98E3-78BA552E7073}"/>
              </a:ext>
            </a:extLst>
          </p:cNvPr>
          <p:cNvGrpSpPr/>
          <p:nvPr userDrawn="1"/>
        </p:nvGrpSpPr>
        <p:grpSpPr>
          <a:xfrm>
            <a:off x="7664986" y="1828697"/>
            <a:ext cx="4512513" cy="5029303"/>
            <a:chOff x="6624660" y="1016034"/>
            <a:chExt cx="2040954" cy="2274691"/>
          </a:xfrm>
          <a:gradFill flip="none" rotWithShape="1">
            <a:gsLst>
              <a:gs pos="0">
                <a:srgbClr val="F7A027">
                  <a:alpha val="45437"/>
                </a:srgbClr>
              </a:gs>
              <a:gs pos="100000">
                <a:srgbClr val="EE7203">
                  <a:alpha val="14992"/>
                </a:srgbClr>
              </a:gs>
            </a:gsLst>
            <a:lin ang="5400000" scaled="1"/>
            <a:tileRect/>
          </a:gradFill>
        </p:grpSpPr>
        <p:sp>
          <p:nvSpPr>
            <p:cNvPr id="8" name="Freeform: Shape 27">
              <a:extLst>
                <a:ext uri="{FF2B5EF4-FFF2-40B4-BE49-F238E27FC236}">
                  <a16:creationId xmlns:a16="http://schemas.microsoft.com/office/drawing/2014/main" id="{42502FB2-B60F-5042-B009-A85ED0D531E6}"/>
                </a:ext>
              </a:extLst>
            </p:cNvPr>
            <p:cNvSpPr/>
            <p:nvPr userDrawn="1"/>
          </p:nvSpPr>
          <p:spPr>
            <a:xfrm>
              <a:off x="8284614" y="1016034"/>
              <a:ext cx="381000" cy="2274690"/>
            </a:xfrm>
            <a:custGeom>
              <a:avLst/>
              <a:gdLst>
                <a:gd name="connsiteX0" fmla="*/ 381000 w 381000"/>
                <a:gd name="connsiteY0" fmla="*/ 0 h 2274690"/>
                <a:gd name="connsiteX1" fmla="*/ 381000 w 381000"/>
                <a:gd name="connsiteY1" fmla="*/ 2274690 h 2274690"/>
                <a:gd name="connsiteX2" fmla="*/ 0 w 381000"/>
                <a:gd name="connsiteY2" fmla="*/ 2274690 h 2274690"/>
                <a:gd name="connsiteX3" fmla="*/ 0 w 381000"/>
                <a:gd name="connsiteY3" fmla="*/ 274139 h 2274690"/>
                <a:gd name="connsiteX4" fmla="*/ 381000 w 381000"/>
                <a:gd name="connsiteY4" fmla="*/ 0 h 2274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2274690">
                  <a:moveTo>
                    <a:pt x="381000" y="0"/>
                  </a:moveTo>
                  <a:lnTo>
                    <a:pt x="381000" y="2274690"/>
                  </a:lnTo>
                  <a:lnTo>
                    <a:pt x="0" y="2274690"/>
                  </a:lnTo>
                  <a:lnTo>
                    <a:pt x="0" y="274139"/>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9" name="Freeform: Shape 28">
              <a:extLst>
                <a:ext uri="{FF2B5EF4-FFF2-40B4-BE49-F238E27FC236}">
                  <a16:creationId xmlns:a16="http://schemas.microsoft.com/office/drawing/2014/main" id="{1AFD6245-0778-FD4A-90EA-916814FF605C}"/>
                </a:ext>
              </a:extLst>
            </p:cNvPr>
            <p:cNvSpPr/>
            <p:nvPr userDrawn="1"/>
          </p:nvSpPr>
          <p:spPr>
            <a:xfrm>
              <a:off x="7439040" y="1624448"/>
              <a:ext cx="381000" cy="1666277"/>
            </a:xfrm>
            <a:custGeom>
              <a:avLst/>
              <a:gdLst>
                <a:gd name="connsiteX0" fmla="*/ 381000 w 381000"/>
                <a:gd name="connsiteY0" fmla="*/ 0 h 1666277"/>
                <a:gd name="connsiteX1" fmla="*/ 381000 w 381000"/>
                <a:gd name="connsiteY1" fmla="*/ 1666277 h 1666277"/>
                <a:gd name="connsiteX2" fmla="*/ 0 w 381000"/>
                <a:gd name="connsiteY2" fmla="*/ 1666277 h 1666277"/>
                <a:gd name="connsiteX3" fmla="*/ 0 w 381000"/>
                <a:gd name="connsiteY3" fmla="*/ 274140 h 1666277"/>
                <a:gd name="connsiteX4" fmla="*/ 381000 w 381000"/>
                <a:gd name="connsiteY4" fmla="*/ 0 h 1666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666277">
                  <a:moveTo>
                    <a:pt x="381000" y="0"/>
                  </a:moveTo>
                  <a:lnTo>
                    <a:pt x="381000" y="1666277"/>
                  </a:lnTo>
                  <a:lnTo>
                    <a:pt x="0" y="1666277"/>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0" name="Freeform: Shape 29">
              <a:extLst>
                <a:ext uri="{FF2B5EF4-FFF2-40B4-BE49-F238E27FC236}">
                  <a16:creationId xmlns:a16="http://schemas.microsoft.com/office/drawing/2014/main" id="{819EE901-2586-6A49-ADDA-D21A7CC6AD79}"/>
                </a:ext>
              </a:extLst>
            </p:cNvPr>
            <p:cNvSpPr/>
            <p:nvPr userDrawn="1"/>
          </p:nvSpPr>
          <p:spPr>
            <a:xfrm>
              <a:off x="6624660" y="2210416"/>
              <a:ext cx="381000" cy="1080309"/>
            </a:xfrm>
            <a:custGeom>
              <a:avLst/>
              <a:gdLst>
                <a:gd name="connsiteX0" fmla="*/ 381000 w 381000"/>
                <a:gd name="connsiteY0" fmla="*/ 0 h 1080309"/>
                <a:gd name="connsiteX1" fmla="*/ 381000 w 381000"/>
                <a:gd name="connsiteY1" fmla="*/ 1080309 h 1080309"/>
                <a:gd name="connsiteX2" fmla="*/ 0 w 381000"/>
                <a:gd name="connsiteY2" fmla="*/ 1080309 h 1080309"/>
                <a:gd name="connsiteX3" fmla="*/ 0 w 381000"/>
                <a:gd name="connsiteY3" fmla="*/ 274140 h 1080309"/>
                <a:gd name="connsiteX4" fmla="*/ 381000 w 381000"/>
                <a:gd name="connsiteY4" fmla="*/ 0 h 108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080309">
                  <a:moveTo>
                    <a:pt x="381000" y="0"/>
                  </a:moveTo>
                  <a:lnTo>
                    <a:pt x="381000" y="1080309"/>
                  </a:lnTo>
                  <a:lnTo>
                    <a:pt x="0" y="1080309"/>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grpSp>
      <p:sp>
        <p:nvSpPr>
          <p:cNvPr id="13" name="Title 1">
            <a:extLst>
              <a:ext uri="{FF2B5EF4-FFF2-40B4-BE49-F238E27FC236}">
                <a16:creationId xmlns:a16="http://schemas.microsoft.com/office/drawing/2014/main" id="{04FF0B24-DF11-7045-8BB9-B09B7EE380AF}"/>
              </a:ext>
            </a:extLst>
          </p:cNvPr>
          <p:cNvSpPr>
            <a:spLocks noGrp="1"/>
          </p:cNvSpPr>
          <p:nvPr>
            <p:ph type="title" hasCustomPrompt="1"/>
          </p:nvPr>
        </p:nvSpPr>
        <p:spPr>
          <a:xfrm>
            <a:off x="494878" y="1982852"/>
            <a:ext cx="7605587" cy="1141348"/>
          </a:xfrm>
        </p:spPr>
        <p:txBody>
          <a:bodyPr anchor="ctr">
            <a:normAutofit/>
          </a:bodyPr>
          <a:lstStyle>
            <a:lvl1pPr algn="l">
              <a:lnSpc>
                <a:spcPct val="80000"/>
              </a:lnSpc>
              <a:defRPr sz="4400" b="0" cap="none" baseline="0">
                <a:solidFill>
                  <a:schemeClr val="bg1"/>
                </a:solidFill>
              </a:defRPr>
            </a:lvl1pPr>
          </a:lstStyle>
          <a:p>
            <a:r>
              <a:rPr lang="en-US"/>
              <a:t>Section Title Goes Here</a:t>
            </a:r>
            <a:endParaRPr/>
          </a:p>
        </p:txBody>
      </p:sp>
    </p:spTree>
    <p:extLst>
      <p:ext uri="{BB962C8B-B14F-4D97-AF65-F5344CB8AC3E}">
        <p14:creationId xmlns:p14="http://schemas.microsoft.com/office/powerpoint/2010/main" val="3719081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Transition Slide 2">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8CD7047-C826-5545-9D5F-1B760482415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482486" y="177536"/>
            <a:ext cx="2273427" cy="1126472"/>
          </a:xfrm>
          <a:prstGeom prst="rect">
            <a:avLst/>
          </a:prstGeom>
        </p:spPr>
      </p:pic>
      <p:pic>
        <p:nvPicPr>
          <p:cNvPr id="7" name="Graphic 6">
            <a:extLst>
              <a:ext uri="{FF2B5EF4-FFF2-40B4-BE49-F238E27FC236}">
                <a16:creationId xmlns:a16="http://schemas.microsoft.com/office/drawing/2014/main" id="{64EDCBB9-A677-4D40-B8D7-5F2AF924368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1613"/>
          <a:stretch/>
        </p:blipFill>
        <p:spPr>
          <a:xfrm>
            <a:off x="5852479" y="2209800"/>
            <a:ext cx="5741964" cy="4648200"/>
          </a:xfrm>
          <a:prstGeom prst="rect">
            <a:avLst/>
          </a:prstGeom>
        </p:spPr>
      </p:pic>
      <p:sp>
        <p:nvSpPr>
          <p:cNvPr id="8" name="Title 1">
            <a:extLst>
              <a:ext uri="{FF2B5EF4-FFF2-40B4-BE49-F238E27FC236}">
                <a16:creationId xmlns:a16="http://schemas.microsoft.com/office/drawing/2014/main" id="{3A98C8EF-458C-DA44-9401-3A70B5125E4C}"/>
              </a:ext>
            </a:extLst>
          </p:cNvPr>
          <p:cNvSpPr>
            <a:spLocks noGrp="1"/>
          </p:cNvSpPr>
          <p:nvPr>
            <p:ph type="title" hasCustomPrompt="1"/>
          </p:nvPr>
        </p:nvSpPr>
        <p:spPr>
          <a:xfrm>
            <a:off x="624013" y="1982852"/>
            <a:ext cx="7605587" cy="1141348"/>
          </a:xfrm>
        </p:spPr>
        <p:txBody>
          <a:bodyPr anchor="ctr">
            <a:normAutofit/>
          </a:bodyPr>
          <a:lstStyle>
            <a:lvl1pPr algn="l">
              <a:lnSpc>
                <a:spcPct val="80000"/>
              </a:lnSpc>
              <a:defRPr sz="4400" b="0" cap="none" baseline="0">
                <a:solidFill>
                  <a:schemeClr val="tx1"/>
                </a:solidFill>
              </a:defRPr>
            </a:lvl1pPr>
          </a:lstStyle>
          <a:p>
            <a:r>
              <a:rPr lang="en-US"/>
              <a:t>Section Title Goes Here</a:t>
            </a:r>
            <a:endParaRPr/>
          </a:p>
        </p:txBody>
      </p:sp>
    </p:spTree>
    <p:extLst>
      <p:ext uri="{BB962C8B-B14F-4D97-AF65-F5344CB8AC3E}">
        <p14:creationId xmlns:p14="http://schemas.microsoft.com/office/powerpoint/2010/main" val="230765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Half Page Title_picture_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870946-B055-4A47-9364-569379DA518B}"/>
              </a:ext>
            </a:extLst>
          </p:cNvPr>
          <p:cNvSpPr/>
          <p:nvPr userDrawn="1"/>
        </p:nvSpPr>
        <p:spPr>
          <a:xfrm>
            <a:off x="-8093" y="0"/>
            <a:ext cx="4512513"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tx1">
                    <a:lumMod val="40000"/>
                    <a:lumOff val="60000"/>
                  </a:schemeClr>
                </a:solidFill>
              </a:defRPr>
            </a:lvl1pPr>
          </a:lstStyle>
          <a:p>
            <a:fld id="{7FE2BEB5-2653-6044-B03D-162392F9D4CA}" type="slidenum">
              <a:rPr lang="en-US" smtClean="0"/>
              <a:pPr/>
              <a:t>‹#›</a:t>
            </a:fld>
            <a:endParaRPr lang="en-US"/>
          </a:p>
        </p:txBody>
      </p:sp>
      <p:sp>
        <p:nvSpPr>
          <p:cNvPr id="17" name="Footer Placeholder 16">
            <a:extLst>
              <a:ext uri="{FF2B5EF4-FFF2-40B4-BE49-F238E27FC236}">
                <a16:creationId xmlns:a16="http://schemas.microsoft.com/office/drawing/2014/main" id="{FDEDC63C-EE07-264A-9A9C-F608CC931244}"/>
              </a:ext>
            </a:extLst>
          </p:cNvPr>
          <p:cNvSpPr>
            <a:spLocks noGrp="1"/>
          </p:cNvSpPr>
          <p:nvPr>
            <p:ph type="ftr" sz="quarter" idx="17"/>
          </p:nvPr>
        </p:nvSpPr>
        <p:spPr/>
        <p:txBody>
          <a:bodyPr/>
          <a:lstStyle>
            <a:lvl1pPr>
              <a:defRPr>
                <a:solidFill>
                  <a:schemeClr val="tx1">
                    <a:lumMod val="40000"/>
                    <a:lumOff val="60000"/>
                  </a:schemeClr>
                </a:solidFill>
              </a:defRPr>
            </a:lvl1pPr>
          </a:lstStyle>
          <a:p>
            <a:r>
              <a:rPr lang="en-US"/>
              <a:t>© 2023 CommScope, Inc. </a:t>
            </a:r>
          </a:p>
        </p:txBody>
      </p:sp>
      <p:sp>
        <p:nvSpPr>
          <p:cNvPr id="10" name="Title 1">
            <a:extLst>
              <a:ext uri="{FF2B5EF4-FFF2-40B4-BE49-F238E27FC236}">
                <a16:creationId xmlns:a16="http://schemas.microsoft.com/office/drawing/2014/main" id="{6F1DE2F3-5061-C94C-9B3A-B5E21A4B1F1C}"/>
              </a:ext>
            </a:extLst>
          </p:cNvPr>
          <p:cNvSpPr>
            <a:spLocks noGrp="1"/>
          </p:cNvSpPr>
          <p:nvPr>
            <p:ph type="title"/>
          </p:nvPr>
        </p:nvSpPr>
        <p:spPr>
          <a:xfrm>
            <a:off x="563880" y="2514600"/>
            <a:ext cx="3169920" cy="1828800"/>
          </a:xfrm>
        </p:spPr>
        <p:txBody>
          <a:bodyPr anchor="ctr" anchorCtr="0">
            <a:normAutofit/>
          </a:bodyPr>
          <a:lstStyle>
            <a:lvl1pPr>
              <a:defRPr sz="3600">
                <a:solidFill>
                  <a:schemeClr val="tx1"/>
                </a:solidFill>
              </a:defRPr>
            </a:lvl1pPr>
          </a:lstStyle>
          <a:p>
            <a:r>
              <a:rPr lang="en-US"/>
              <a:t>Click to edit Master title style</a:t>
            </a:r>
          </a:p>
        </p:txBody>
      </p:sp>
      <p:sp>
        <p:nvSpPr>
          <p:cNvPr id="14" name="Picture Placeholder 9">
            <a:extLst>
              <a:ext uri="{FF2B5EF4-FFF2-40B4-BE49-F238E27FC236}">
                <a16:creationId xmlns:a16="http://schemas.microsoft.com/office/drawing/2014/main" id="{8B6A4007-51F4-7E4B-98B2-FC60B024555F}"/>
              </a:ext>
            </a:extLst>
          </p:cNvPr>
          <p:cNvSpPr>
            <a:spLocks noGrp="1"/>
          </p:cNvSpPr>
          <p:nvPr>
            <p:ph type="pic" sz="quarter" idx="13" hasCustomPrompt="1"/>
          </p:nvPr>
        </p:nvSpPr>
        <p:spPr>
          <a:xfrm>
            <a:off x="4504418" y="1"/>
            <a:ext cx="7687581" cy="6858000"/>
          </a:xfrm>
          <a:prstGeom prst="rect">
            <a:avLst/>
          </a:prstGeom>
        </p:spPr>
        <p:txBody>
          <a:bodyPr anchor="ctr"/>
          <a:lstStyle>
            <a:lvl1pPr marL="0" indent="0" algn="ctr">
              <a:buNone/>
              <a:defRPr/>
            </a:lvl1pPr>
          </a:lstStyle>
          <a:p>
            <a:r>
              <a:rPr lang="en-US"/>
              <a:t>Picture</a:t>
            </a:r>
          </a:p>
        </p:txBody>
      </p:sp>
      <p:pic>
        <p:nvPicPr>
          <p:cNvPr id="9" name="Graphic 8">
            <a:extLst>
              <a:ext uri="{FF2B5EF4-FFF2-40B4-BE49-F238E27FC236}">
                <a16:creationId xmlns:a16="http://schemas.microsoft.com/office/drawing/2014/main" id="{B68B81BB-280D-7041-8D0D-D7281AAEA7C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1" y="40740"/>
            <a:ext cx="1295398" cy="635923"/>
          </a:xfrm>
          <a:prstGeom prst="rect">
            <a:avLst/>
          </a:prstGeom>
        </p:spPr>
      </p:pic>
    </p:spTree>
    <p:extLst>
      <p:ext uri="{BB962C8B-B14F-4D97-AF65-F5344CB8AC3E}">
        <p14:creationId xmlns:p14="http://schemas.microsoft.com/office/powerpoint/2010/main" val="948514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B2E0928-1654-C049-B836-DD62F005AE4A}"/>
              </a:ext>
            </a:extLst>
          </p:cNvPr>
          <p:cNvSpPr>
            <a:spLocks noGrp="1"/>
          </p:cNvSpPr>
          <p:nvPr>
            <p:ph type="ftr" sz="quarter" idx="10"/>
          </p:nvPr>
        </p:nvSpPr>
        <p:spPr/>
        <p:txBody>
          <a:bodyPr/>
          <a:lstStyle/>
          <a:p>
            <a:r>
              <a:rPr lang="en-US"/>
              <a:t>© 2022 CommScope, Inc. | CommScope Confidential</a:t>
            </a:r>
          </a:p>
        </p:txBody>
      </p:sp>
      <p:sp>
        <p:nvSpPr>
          <p:cNvPr id="4" name="Slide Number Placeholder 3">
            <a:extLst>
              <a:ext uri="{FF2B5EF4-FFF2-40B4-BE49-F238E27FC236}">
                <a16:creationId xmlns:a16="http://schemas.microsoft.com/office/drawing/2014/main" id="{CE57643D-58FD-154D-9A4D-951CD9DE1756}"/>
              </a:ext>
            </a:extLst>
          </p:cNvPr>
          <p:cNvSpPr>
            <a:spLocks noGrp="1"/>
          </p:cNvSpPr>
          <p:nvPr>
            <p:ph type="sldNum" sz="quarter" idx="11"/>
          </p:nvPr>
        </p:nvSpPr>
        <p:spPr/>
        <p:txBody>
          <a:bodyPr/>
          <a:lstStyle/>
          <a:p>
            <a:fld id="{7FE2BEB5-2653-6044-B03D-162392F9D4CA}" type="slidenum">
              <a:rPr lang="en-US" smtClean="0"/>
              <a:pPr/>
              <a:t>‹#›</a:t>
            </a:fld>
            <a:endParaRPr lang="en-US"/>
          </a:p>
        </p:txBody>
      </p:sp>
      <p:sp>
        <p:nvSpPr>
          <p:cNvPr id="6" name="Title 1">
            <a:extLst>
              <a:ext uri="{FF2B5EF4-FFF2-40B4-BE49-F238E27FC236}">
                <a16:creationId xmlns:a16="http://schemas.microsoft.com/office/drawing/2014/main" id="{D7C43EDA-BAA0-D34B-9BED-7D041695D276}"/>
              </a:ext>
            </a:extLst>
          </p:cNvPr>
          <p:cNvSpPr>
            <a:spLocks noGrp="1"/>
          </p:cNvSpPr>
          <p:nvPr>
            <p:ph type="title"/>
          </p:nvPr>
        </p:nvSpPr>
        <p:spPr>
          <a:xfrm>
            <a:off x="583096" y="142125"/>
            <a:ext cx="9399104" cy="848475"/>
          </a:xfrm>
        </p:spPr>
        <p:txBody>
          <a:bodyPr/>
          <a:lstStyle/>
          <a:p>
            <a:r>
              <a:rPr lang="en-US"/>
              <a:t>Click to edit Master title style</a:t>
            </a:r>
          </a:p>
        </p:txBody>
      </p:sp>
    </p:spTree>
    <p:extLst>
      <p:ext uri="{BB962C8B-B14F-4D97-AF65-F5344CB8AC3E}">
        <p14:creationId xmlns:p14="http://schemas.microsoft.com/office/powerpoint/2010/main" val="1952816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3096" y="142125"/>
            <a:ext cx="9399104" cy="834820"/>
          </a:xfrm>
        </p:spPr>
        <p:txBody>
          <a:bodyPr/>
          <a:lstStyle/>
          <a:p>
            <a:r>
              <a:rPr lang="en-US"/>
              <a:t>Click to edit Master title style</a:t>
            </a:r>
          </a:p>
        </p:txBody>
      </p:sp>
      <p:sp>
        <p:nvSpPr>
          <p:cNvPr id="3" name="Content Placeholder 2"/>
          <p:cNvSpPr>
            <a:spLocks noGrp="1"/>
          </p:cNvSpPr>
          <p:nvPr>
            <p:ph idx="1"/>
          </p:nvPr>
        </p:nvSpPr>
        <p:spPr>
          <a:xfrm>
            <a:off x="583096" y="1219200"/>
            <a:ext cx="11027664" cy="52273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E48648BF-1F4C-2843-9932-217284B5D50A}"/>
              </a:ext>
            </a:extLst>
          </p:cNvPr>
          <p:cNvSpPr>
            <a:spLocks noGrp="1"/>
          </p:cNvSpPr>
          <p:nvPr>
            <p:ph type="ftr" sz="quarter" idx="10"/>
          </p:nvPr>
        </p:nvSpPr>
        <p:spPr/>
        <p:txBody>
          <a:bodyPr/>
          <a:lstStyle/>
          <a:p>
            <a:r>
              <a:rPr lang="en-US"/>
              <a:t>© 2022 CommScope, Inc. | CommScope Confidential</a:t>
            </a:r>
          </a:p>
        </p:txBody>
      </p:sp>
      <p:sp>
        <p:nvSpPr>
          <p:cNvPr id="5" name="Slide Number Placeholder 4">
            <a:extLst>
              <a:ext uri="{FF2B5EF4-FFF2-40B4-BE49-F238E27FC236}">
                <a16:creationId xmlns:a16="http://schemas.microsoft.com/office/drawing/2014/main" id="{2CAB6610-0826-B24C-9F5A-08C358D53B37}"/>
              </a:ext>
            </a:extLst>
          </p:cNvPr>
          <p:cNvSpPr>
            <a:spLocks noGrp="1"/>
          </p:cNvSpPr>
          <p:nvPr>
            <p:ph type="sldNum" sz="quarter" idx="11"/>
          </p:nvPr>
        </p:nvSpPr>
        <p:spPr/>
        <p:txBody>
          <a:bodyPr/>
          <a:lstStyle/>
          <a:p>
            <a:fld id="{7FE2BEB5-2653-6044-B03D-162392F9D4CA}" type="slidenum">
              <a:rPr lang="en-US" smtClean="0"/>
              <a:pPr/>
              <a:t>‹#›</a:t>
            </a:fld>
            <a:endParaRPr lang="en-US"/>
          </a:p>
        </p:txBody>
      </p:sp>
    </p:spTree>
    <p:extLst>
      <p:ext uri="{BB962C8B-B14F-4D97-AF65-F5344CB8AC3E}">
        <p14:creationId xmlns:p14="http://schemas.microsoft.com/office/powerpoint/2010/main" val="2747309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and Content_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83096" y="1219200"/>
            <a:ext cx="5436704" cy="52273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219200"/>
            <a:ext cx="5436704" cy="52273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B047A-9A58-3B4B-8656-679F4748E80B}"/>
              </a:ext>
            </a:extLst>
          </p:cNvPr>
          <p:cNvSpPr>
            <a:spLocks noGrp="1"/>
          </p:cNvSpPr>
          <p:nvPr>
            <p:ph type="ftr" sz="quarter" idx="10"/>
          </p:nvPr>
        </p:nvSpPr>
        <p:spPr/>
        <p:txBody>
          <a:bodyPr/>
          <a:lstStyle/>
          <a:p>
            <a:r>
              <a:rPr lang="en-US"/>
              <a:t>© 2022 CommScope, Inc. | CommScope Confidential</a:t>
            </a:r>
          </a:p>
        </p:txBody>
      </p:sp>
      <p:sp>
        <p:nvSpPr>
          <p:cNvPr id="6" name="Slide Number Placeholder 5">
            <a:extLst>
              <a:ext uri="{FF2B5EF4-FFF2-40B4-BE49-F238E27FC236}">
                <a16:creationId xmlns:a16="http://schemas.microsoft.com/office/drawing/2014/main" id="{C225467C-2315-AA44-8B05-B02A2F281D52}"/>
              </a:ext>
            </a:extLst>
          </p:cNvPr>
          <p:cNvSpPr>
            <a:spLocks noGrp="1"/>
          </p:cNvSpPr>
          <p:nvPr>
            <p:ph type="sldNum" sz="quarter" idx="11"/>
          </p:nvPr>
        </p:nvSpPr>
        <p:spPr/>
        <p:txBody>
          <a:bodyPr/>
          <a:lstStyle/>
          <a:p>
            <a:fld id="{7FE2BEB5-2653-6044-B03D-162392F9D4CA}" type="slidenum">
              <a:rPr lang="en-US" smtClean="0"/>
              <a:pPr/>
              <a:t>‹#›</a:t>
            </a:fld>
            <a:endParaRPr lang="en-US"/>
          </a:p>
        </p:txBody>
      </p:sp>
    </p:spTree>
    <p:extLst>
      <p:ext uri="{BB962C8B-B14F-4D97-AF65-F5344CB8AC3E}">
        <p14:creationId xmlns:p14="http://schemas.microsoft.com/office/powerpoint/2010/main" val="36611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and Content_2 column_compar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83096" y="1219200"/>
            <a:ext cx="5414479" cy="352551"/>
          </a:xfrm>
        </p:spPr>
        <p:txBody>
          <a:bodyPr anchor="b"/>
          <a:lstStyle>
            <a:lvl1pPr marL="0" indent="0">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3096" y="1716276"/>
            <a:ext cx="5414479" cy="46796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219200"/>
            <a:ext cx="5436704" cy="352551"/>
          </a:xfrm>
        </p:spPr>
        <p:txBody>
          <a:bodyPr anchor="b"/>
          <a:lstStyle>
            <a:lvl1pPr marL="0" indent="0">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1716276"/>
            <a:ext cx="5436704" cy="46796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D3AC9EBC-A777-364C-AB61-C9D6C5313262}"/>
              </a:ext>
            </a:extLst>
          </p:cNvPr>
          <p:cNvSpPr>
            <a:spLocks noGrp="1"/>
          </p:cNvSpPr>
          <p:nvPr>
            <p:ph type="ftr" sz="quarter" idx="10"/>
          </p:nvPr>
        </p:nvSpPr>
        <p:spPr/>
        <p:txBody>
          <a:bodyPr/>
          <a:lstStyle/>
          <a:p>
            <a:r>
              <a:rPr lang="en-US"/>
              <a:t>© 2022 CommScope, Inc. | CommScope Confidential</a:t>
            </a:r>
          </a:p>
        </p:txBody>
      </p:sp>
      <p:sp>
        <p:nvSpPr>
          <p:cNvPr id="8" name="Slide Number Placeholder 7">
            <a:extLst>
              <a:ext uri="{FF2B5EF4-FFF2-40B4-BE49-F238E27FC236}">
                <a16:creationId xmlns:a16="http://schemas.microsoft.com/office/drawing/2014/main" id="{351FBC36-4309-0844-B37C-CB1C105B381F}"/>
              </a:ext>
            </a:extLst>
          </p:cNvPr>
          <p:cNvSpPr>
            <a:spLocks noGrp="1"/>
          </p:cNvSpPr>
          <p:nvPr>
            <p:ph type="sldNum" sz="quarter" idx="11"/>
          </p:nvPr>
        </p:nvSpPr>
        <p:spPr/>
        <p:txBody>
          <a:bodyPr/>
          <a:lstStyle/>
          <a:p>
            <a:fld id="{7FE2BEB5-2653-6044-B03D-162392F9D4CA}" type="slidenum">
              <a:rPr lang="en-US" smtClean="0"/>
              <a:pPr/>
              <a:t>‹#›</a:t>
            </a:fld>
            <a:endParaRPr lang="en-US"/>
          </a:p>
        </p:txBody>
      </p:sp>
      <p:sp>
        <p:nvSpPr>
          <p:cNvPr id="9" name="Title 1">
            <a:extLst>
              <a:ext uri="{FF2B5EF4-FFF2-40B4-BE49-F238E27FC236}">
                <a16:creationId xmlns:a16="http://schemas.microsoft.com/office/drawing/2014/main" id="{4A196F8E-5679-959C-DDB2-D322C8544E78}"/>
              </a:ext>
            </a:extLst>
          </p:cNvPr>
          <p:cNvSpPr>
            <a:spLocks noGrp="1"/>
          </p:cNvSpPr>
          <p:nvPr>
            <p:ph type="title"/>
          </p:nvPr>
        </p:nvSpPr>
        <p:spPr>
          <a:xfrm>
            <a:off x="583096" y="146298"/>
            <a:ext cx="9018104" cy="832875"/>
          </a:xfrm>
        </p:spPr>
        <p:txBody>
          <a:bodyPr/>
          <a:lstStyle/>
          <a:p>
            <a:r>
              <a:rPr lang="en-US"/>
              <a:t>Click to edit Master title style</a:t>
            </a:r>
          </a:p>
        </p:txBody>
      </p:sp>
    </p:spTree>
    <p:extLst>
      <p:ext uri="{BB962C8B-B14F-4D97-AF65-F5344CB8AC3E}">
        <p14:creationId xmlns:p14="http://schemas.microsoft.com/office/powerpoint/2010/main" val="163519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and Content_3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83097" y="1219200"/>
            <a:ext cx="3383280" cy="52273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11044" y="1219200"/>
            <a:ext cx="3383280" cy="52273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quarter" idx="13"/>
          </p:nvPr>
        </p:nvSpPr>
        <p:spPr>
          <a:xfrm>
            <a:off x="8236471" y="1219208"/>
            <a:ext cx="3383280" cy="52270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CA57AFFF-55D9-E344-AC7D-BE64EA3C5E97}"/>
              </a:ext>
            </a:extLst>
          </p:cNvPr>
          <p:cNvSpPr>
            <a:spLocks noGrp="1"/>
          </p:cNvSpPr>
          <p:nvPr>
            <p:ph type="ftr" sz="quarter" idx="14"/>
          </p:nvPr>
        </p:nvSpPr>
        <p:spPr/>
        <p:txBody>
          <a:bodyPr/>
          <a:lstStyle/>
          <a:p>
            <a:r>
              <a:rPr lang="en-US"/>
              <a:t>© 2022 CommScope, Inc. | CommScope Confidential</a:t>
            </a:r>
          </a:p>
        </p:txBody>
      </p:sp>
      <p:sp>
        <p:nvSpPr>
          <p:cNvPr id="5" name="Slide Number Placeholder 4">
            <a:extLst>
              <a:ext uri="{FF2B5EF4-FFF2-40B4-BE49-F238E27FC236}">
                <a16:creationId xmlns:a16="http://schemas.microsoft.com/office/drawing/2014/main" id="{85C76FD6-57BE-D349-BC2A-7D33EC1A1806}"/>
              </a:ext>
            </a:extLst>
          </p:cNvPr>
          <p:cNvSpPr>
            <a:spLocks noGrp="1"/>
          </p:cNvSpPr>
          <p:nvPr>
            <p:ph type="sldNum" sz="quarter" idx="15"/>
          </p:nvPr>
        </p:nvSpPr>
        <p:spPr/>
        <p:txBody>
          <a:bodyPr/>
          <a:lstStyle/>
          <a:p>
            <a:fld id="{7FE2BEB5-2653-6044-B03D-162392F9D4CA}" type="slidenum">
              <a:rPr lang="en-US" smtClean="0"/>
              <a:pPr/>
              <a:t>‹#›</a:t>
            </a:fld>
            <a:endParaRPr lang="en-US"/>
          </a:p>
        </p:txBody>
      </p:sp>
      <p:sp>
        <p:nvSpPr>
          <p:cNvPr id="8" name="Title 1">
            <a:extLst>
              <a:ext uri="{FF2B5EF4-FFF2-40B4-BE49-F238E27FC236}">
                <a16:creationId xmlns:a16="http://schemas.microsoft.com/office/drawing/2014/main" id="{3FD83ABC-1095-3C43-84BF-C4D988B667EA}"/>
              </a:ext>
            </a:extLst>
          </p:cNvPr>
          <p:cNvSpPr>
            <a:spLocks noGrp="1"/>
          </p:cNvSpPr>
          <p:nvPr>
            <p:ph type="title"/>
          </p:nvPr>
        </p:nvSpPr>
        <p:spPr>
          <a:xfrm>
            <a:off x="583096" y="148303"/>
            <a:ext cx="9551504" cy="842297"/>
          </a:xfrm>
        </p:spPr>
        <p:txBody>
          <a:bodyPr/>
          <a:lstStyle/>
          <a:p>
            <a:r>
              <a:rPr lang="en-US"/>
              <a:t>Click to edit Master title style</a:t>
            </a:r>
          </a:p>
        </p:txBody>
      </p:sp>
    </p:spTree>
    <p:extLst>
      <p:ext uri="{BB962C8B-B14F-4D97-AF65-F5344CB8AC3E}">
        <p14:creationId xmlns:p14="http://schemas.microsoft.com/office/powerpoint/2010/main" val="401102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and Content_picture">
    <p:spTree>
      <p:nvGrpSpPr>
        <p:cNvPr id="1" name=""/>
        <p:cNvGrpSpPr/>
        <p:nvPr/>
      </p:nvGrpSpPr>
      <p:grpSpPr>
        <a:xfrm>
          <a:off x="0" y="0"/>
          <a:ext cx="0" cy="0"/>
          <a:chOff x="0" y="0"/>
          <a:chExt cx="0" cy="0"/>
        </a:xfrm>
      </p:grpSpPr>
      <p:sp>
        <p:nvSpPr>
          <p:cNvPr id="2" name="Title 1"/>
          <p:cNvSpPr>
            <a:spLocks noGrp="1"/>
          </p:cNvSpPr>
          <p:nvPr>
            <p:ph type="title"/>
          </p:nvPr>
        </p:nvSpPr>
        <p:spPr>
          <a:xfrm>
            <a:off x="583096" y="123729"/>
            <a:ext cx="9018104" cy="866871"/>
          </a:xfrm>
        </p:spPr>
        <p:txBody>
          <a:bodyPr anchor="ctr" anchorCtr="0"/>
          <a:lstStyle/>
          <a:p>
            <a:r>
              <a:rPr lang="en-US"/>
              <a:t>Click to edit Master title style</a:t>
            </a:r>
          </a:p>
        </p:txBody>
      </p:sp>
      <p:sp>
        <p:nvSpPr>
          <p:cNvPr id="3" name="Content Placeholder 2"/>
          <p:cNvSpPr>
            <a:spLocks noGrp="1"/>
          </p:cNvSpPr>
          <p:nvPr>
            <p:ph idx="1"/>
          </p:nvPr>
        </p:nvSpPr>
        <p:spPr>
          <a:xfrm>
            <a:off x="583096" y="1219199"/>
            <a:ext cx="5284304" cy="52273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p:cNvSpPr>
            <a:spLocks noGrp="1"/>
          </p:cNvSpPr>
          <p:nvPr>
            <p:ph type="pic" sz="quarter" idx="13" hasCustomPrompt="1"/>
          </p:nvPr>
        </p:nvSpPr>
        <p:spPr>
          <a:xfrm>
            <a:off x="6096001" y="1219200"/>
            <a:ext cx="5638799" cy="5227321"/>
          </a:xfrm>
        </p:spPr>
        <p:txBody>
          <a:bodyPr anchor="ctr"/>
          <a:lstStyle>
            <a:lvl1pPr marL="0" indent="0" algn="ctr">
              <a:buNone/>
              <a:defRPr/>
            </a:lvl1pPr>
          </a:lstStyle>
          <a:p>
            <a:r>
              <a:rPr lang="en-US"/>
              <a:t>Picture</a:t>
            </a:r>
          </a:p>
        </p:txBody>
      </p:sp>
      <p:sp>
        <p:nvSpPr>
          <p:cNvPr id="4" name="Footer Placeholder 3">
            <a:extLst>
              <a:ext uri="{FF2B5EF4-FFF2-40B4-BE49-F238E27FC236}">
                <a16:creationId xmlns:a16="http://schemas.microsoft.com/office/drawing/2014/main" id="{1F5F06A2-6968-A347-BA93-1682AB9EC66A}"/>
              </a:ext>
            </a:extLst>
          </p:cNvPr>
          <p:cNvSpPr>
            <a:spLocks noGrp="1"/>
          </p:cNvSpPr>
          <p:nvPr>
            <p:ph type="ftr" sz="quarter" idx="14"/>
          </p:nvPr>
        </p:nvSpPr>
        <p:spPr/>
        <p:txBody>
          <a:bodyPr/>
          <a:lstStyle/>
          <a:p>
            <a:r>
              <a:rPr lang="en-US"/>
              <a:t>© 2022 CommScope, Inc. | CommScope Confidential</a:t>
            </a: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p>
            <a:fld id="{7FE2BEB5-2653-6044-B03D-162392F9D4CA}" type="slidenum">
              <a:rPr lang="en-US" smtClean="0"/>
              <a:pPr/>
              <a:t>‹#›</a:t>
            </a:fld>
            <a:endParaRPr lang="en-US"/>
          </a:p>
        </p:txBody>
      </p:sp>
    </p:spTree>
    <p:extLst>
      <p:ext uri="{BB962C8B-B14F-4D97-AF65-F5344CB8AC3E}">
        <p14:creationId xmlns:p14="http://schemas.microsoft.com/office/powerpoint/2010/main" val="2393087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35082-B630-850A-2ED6-63A44D93DAC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C6E7301-7CB9-A36E-C977-2E924C9A8247}"/>
              </a:ext>
            </a:extLst>
          </p:cNvPr>
          <p:cNvSpPr>
            <a:spLocks noGrp="1"/>
          </p:cNvSpPr>
          <p:nvPr>
            <p:ph type="sldNum" sz="quarter" idx="10"/>
          </p:nvPr>
        </p:nvSpPr>
        <p:spPr/>
        <p:txBody>
          <a:bodyPr/>
          <a:lstStyle/>
          <a:p>
            <a:fld id="{7FE2BEB5-2653-6044-B03D-162392F9D4CA}" type="slidenum">
              <a:rPr lang="en-US" smtClean="0"/>
              <a:pPr/>
              <a:t>‹#›</a:t>
            </a:fld>
            <a:endParaRPr lang="en-US"/>
          </a:p>
        </p:txBody>
      </p:sp>
      <p:sp>
        <p:nvSpPr>
          <p:cNvPr id="4" name="Footer Placeholder 3">
            <a:extLst>
              <a:ext uri="{FF2B5EF4-FFF2-40B4-BE49-F238E27FC236}">
                <a16:creationId xmlns:a16="http://schemas.microsoft.com/office/drawing/2014/main" id="{D68E5F88-B1B6-DE7E-BF17-8E2A808EE908}"/>
              </a:ext>
            </a:extLst>
          </p:cNvPr>
          <p:cNvSpPr>
            <a:spLocks noGrp="1"/>
          </p:cNvSpPr>
          <p:nvPr>
            <p:ph type="ftr" sz="quarter" idx="11"/>
          </p:nvPr>
        </p:nvSpPr>
        <p:spPr/>
        <p:txBody>
          <a:bodyPr/>
          <a:lstStyle/>
          <a:p>
            <a:r>
              <a:rPr lang="en-US"/>
              <a:t>© 2022 CommScope, Inc. | CommScope Confidential</a:t>
            </a:r>
          </a:p>
        </p:txBody>
      </p:sp>
      <p:sp>
        <p:nvSpPr>
          <p:cNvPr id="5" name="Chart Placeholder 5">
            <a:extLst>
              <a:ext uri="{FF2B5EF4-FFF2-40B4-BE49-F238E27FC236}">
                <a16:creationId xmlns:a16="http://schemas.microsoft.com/office/drawing/2014/main" id="{02CEF1A1-A968-C9B2-A432-399A38A642D7}"/>
              </a:ext>
            </a:extLst>
          </p:cNvPr>
          <p:cNvSpPr>
            <a:spLocks noGrp="1"/>
          </p:cNvSpPr>
          <p:nvPr>
            <p:ph type="chart" sz="quarter" idx="12"/>
          </p:nvPr>
        </p:nvSpPr>
        <p:spPr>
          <a:xfrm>
            <a:off x="583097" y="1219201"/>
            <a:ext cx="11075504" cy="4495799"/>
          </a:xfrm>
          <a:prstGeom prst="rect">
            <a:avLst/>
          </a:prstGeom>
        </p:spPr>
        <p:txBody>
          <a:bodyPr anchor="ctr" anchorCtr="0"/>
          <a:lstStyle>
            <a:lvl1pPr marL="0" indent="0" algn="ctr">
              <a:buNone/>
              <a:defRPr/>
            </a:lvl1pPr>
          </a:lstStyle>
          <a:p>
            <a:endParaRPr lang="en-US"/>
          </a:p>
        </p:txBody>
      </p:sp>
      <p:sp>
        <p:nvSpPr>
          <p:cNvPr id="7" name="Text Placeholder 8">
            <a:extLst>
              <a:ext uri="{FF2B5EF4-FFF2-40B4-BE49-F238E27FC236}">
                <a16:creationId xmlns:a16="http://schemas.microsoft.com/office/drawing/2014/main" id="{F77F8DC9-05D5-E11C-756F-4D50BC8AB824}"/>
              </a:ext>
            </a:extLst>
          </p:cNvPr>
          <p:cNvSpPr>
            <a:spLocks noGrp="1"/>
          </p:cNvSpPr>
          <p:nvPr>
            <p:ph type="body" sz="quarter" idx="13"/>
          </p:nvPr>
        </p:nvSpPr>
        <p:spPr>
          <a:xfrm>
            <a:off x="582613" y="6019799"/>
            <a:ext cx="4675187" cy="426721"/>
          </a:xfrm>
        </p:spPr>
        <p:txBody>
          <a:bodyPr anchor="ctr">
            <a:normAutofit/>
          </a:bodyPr>
          <a:lstStyle>
            <a:lvl1pPr marL="0" indent="0">
              <a:buNone/>
              <a:defRPr sz="1600"/>
            </a:lvl1pPr>
          </a:lstStyle>
          <a:p>
            <a:pPr lvl="0"/>
            <a:endParaRPr lang="en-US"/>
          </a:p>
        </p:txBody>
      </p:sp>
    </p:spTree>
    <p:extLst>
      <p:ext uri="{BB962C8B-B14F-4D97-AF65-F5344CB8AC3E}">
        <p14:creationId xmlns:p14="http://schemas.microsoft.com/office/powerpoint/2010/main" val="64044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0CE2F-3BBA-CE58-3A2A-58F81C4FDDA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D199BC2-F348-E8F8-1D1C-1ECC1A7D8E4A}"/>
              </a:ext>
            </a:extLst>
          </p:cNvPr>
          <p:cNvSpPr>
            <a:spLocks noGrp="1"/>
          </p:cNvSpPr>
          <p:nvPr>
            <p:ph type="sldNum" sz="quarter" idx="10"/>
          </p:nvPr>
        </p:nvSpPr>
        <p:spPr/>
        <p:txBody>
          <a:bodyPr/>
          <a:lstStyle/>
          <a:p>
            <a:fld id="{7FE2BEB5-2653-6044-B03D-162392F9D4CA}" type="slidenum">
              <a:rPr lang="en-US" smtClean="0"/>
              <a:pPr/>
              <a:t>‹#›</a:t>
            </a:fld>
            <a:endParaRPr lang="en-US"/>
          </a:p>
        </p:txBody>
      </p:sp>
      <p:sp>
        <p:nvSpPr>
          <p:cNvPr id="4" name="Footer Placeholder 3">
            <a:extLst>
              <a:ext uri="{FF2B5EF4-FFF2-40B4-BE49-F238E27FC236}">
                <a16:creationId xmlns:a16="http://schemas.microsoft.com/office/drawing/2014/main" id="{5D744AFF-9A9D-9199-1341-1D388F32F918}"/>
              </a:ext>
            </a:extLst>
          </p:cNvPr>
          <p:cNvSpPr>
            <a:spLocks noGrp="1"/>
          </p:cNvSpPr>
          <p:nvPr>
            <p:ph type="ftr" sz="quarter" idx="11"/>
          </p:nvPr>
        </p:nvSpPr>
        <p:spPr/>
        <p:txBody>
          <a:bodyPr/>
          <a:lstStyle/>
          <a:p>
            <a:r>
              <a:rPr lang="en-US"/>
              <a:t>© 2022 CommScope, Inc. | CommScope Confidential</a:t>
            </a:r>
          </a:p>
        </p:txBody>
      </p:sp>
      <p:sp>
        <p:nvSpPr>
          <p:cNvPr id="5" name="Table Placeholder 6">
            <a:extLst>
              <a:ext uri="{FF2B5EF4-FFF2-40B4-BE49-F238E27FC236}">
                <a16:creationId xmlns:a16="http://schemas.microsoft.com/office/drawing/2014/main" id="{9F5BA657-914E-D2B9-2712-0A8C6B6DC1A9}"/>
              </a:ext>
            </a:extLst>
          </p:cNvPr>
          <p:cNvSpPr>
            <a:spLocks noGrp="1"/>
          </p:cNvSpPr>
          <p:nvPr>
            <p:ph type="tbl" sz="quarter" idx="12"/>
          </p:nvPr>
        </p:nvSpPr>
        <p:spPr>
          <a:xfrm>
            <a:off x="583096" y="1219201"/>
            <a:ext cx="11045024" cy="4495800"/>
          </a:xfrm>
          <a:prstGeom prst="rect">
            <a:avLst/>
          </a:prstGeom>
        </p:spPr>
        <p:txBody>
          <a:bodyPr anchor="ctr" anchorCtr="0"/>
          <a:lstStyle>
            <a:lvl1pPr marL="0" indent="0" algn="ctr">
              <a:buNone/>
              <a:defRPr/>
            </a:lvl1pPr>
          </a:lstStyle>
          <a:p>
            <a:endParaRPr lang="en-US"/>
          </a:p>
        </p:txBody>
      </p:sp>
      <p:sp>
        <p:nvSpPr>
          <p:cNvPr id="9" name="Text Placeholder 8">
            <a:extLst>
              <a:ext uri="{FF2B5EF4-FFF2-40B4-BE49-F238E27FC236}">
                <a16:creationId xmlns:a16="http://schemas.microsoft.com/office/drawing/2014/main" id="{BE8F6D69-4BC7-F7E1-8FD4-C54215C847CE}"/>
              </a:ext>
            </a:extLst>
          </p:cNvPr>
          <p:cNvSpPr>
            <a:spLocks noGrp="1"/>
          </p:cNvSpPr>
          <p:nvPr>
            <p:ph type="body" sz="quarter" idx="13"/>
          </p:nvPr>
        </p:nvSpPr>
        <p:spPr>
          <a:xfrm>
            <a:off x="582613" y="6019799"/>
            <a:ext cx="4675187" cy="426721"/>
          </a:xfrm>
        </p:spPr>
        <p:txBody>
          <a:bodyPr anchor="ctr">
            <a:normAutofit/>
          </a:bodyPr>
          <a:lstStyle>
            <a:lvl1pPr marL="0" indent="0">
              <a:buNone/>
              <a:defRPr sz="1600"/>
            </a:lvl1pPr>
          </a:lstStyle>
          <a:p>
            <a:pPr lvl="0"/>
            <a:endParaRPr lang="en-US"/>
          </a:p>
        </p:txBody>
      </p:sp>
    </p:spTree>
    <p:extLst>
      <p:ext uri="{BB962C8B-B14F-4D97-AF65-F5344CB8AC3E}">
        <p14:creationId xmlns:p14="http://schemas.microsoft.com/office/powerpoint/2010/main" val="690606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Half Page Title_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284CFB-69B7-424A-BA12-58B8B930CE66}"/>
              </a:ext>
            </a:extLst>
          </p:cNvPr>
          <p:cNvSpPr/>
          <p:nvPr userDrawn="1"/>
        </p:nvSpPr>
        <p:spPr>
          <a:xfrm>
            <a:off x="-8093" y="0"/>
            <a:ext cx="451251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9" name="Slide Number Placeholder 4">
            <a:extLst>
              <a:ext uri="{FF2B5EF4-FFF2-40B4-BE49-F238E27FC236}">
                <a16:creationId xmlns:a16="http://schemas.microsoft.com/office/drawing/2014/main" id="{832F8A2D-A101-8B40-BA3F-416C02F2CA0B}"/>
              </a:ext>
            </a:extLst>
          </p:cNvPr>
          <p:cNvSpPr>
            <a:spLocks noGrp="1"/>
          </p:cNvSpPr>
          <p:nvPr>
            <p:ph type="sldNum" sz="quarter" idx="15"/>
          </p:nvPr>
        </p:nvSpPr>
        <p:spPr>
          <a:xfrm>
            <a:off x="208127" y="6612575"/>
            <a:ext cx="303279" cy="204685"/>
          </a:xfrm>
        </p:spPr>
        <p:txBody>
          <a:bodyPr/>
          <a:lstStyle>
            <a:lvl1pPr>
              <a:defRPr>
                <a:solidFill>
                  <a:schemeClr val="bg1"/>
                </a:solidFill>
              </a:defRPr>
            </a:lvl1pPr>
          </a:lstStyle>
          <a:p>
            <a:fld id="{7FE2BEB5-2653-6044-B03D-162392F9D4CA}" type="slidenum">
              <a:rPr lang="en-US" smtClean="0"/>
              <a:pPr/>
              <a:t>‹#›</a:t>
            </a:fld>
            <a:endParaRPr lang="en-US"/>
          </a:p>
        </p:txBody>
      </p:sp>
      <p:sp>
        <p:nvSpPr>
          <p:cNvPr id="10" name="Footer Placeholder 16">
            <a:extLst>
              <a:ext uri="{FF2B5EF4-FFF2-40B4-BE49-F238E27FC236}">
                <a16:creationId xmlns:a16="http://schemas.microsoft.com/office/drawing/2014/main" id="{E7E4A246-AC7F-F14F-82D8-C56B855F480D}"/>
              </a:ext>
            </a:extLst>
          </p:cNvPr>
          <p:cNvSpPr>
            <a:spLocks noGrp="1"/>
          </p:cNvSpPr>
          <p:nvPr>
            <p:ph type="ftr" sz="quarter" idx="17"/>
          </p:nvPr>
        </p:nvSpPr>
        <p:spPr>
          <a:xfrm>
            <a:off x="533400" y="6612575"/>
            <a:ext cx="3810000" cy="204685"/>
          </a:xfrm>
        </p:spPr>
        <p:txBody>
          <a:bodyPr/>
          <a:lstStyle>
            <a:lvl1pPr>
              <a:defRPr>
                <a:solidFill>
                  <a:schemeClr val="bg1"/>
                </a:solidFill>
              </a:defRPr>
            </a:lvl1pPr>
          </a:lstStyle>
          <a:p>
            <a:r>
              <a:rPr lang="en-US"/>
              <a:t>© 2022 CommScope, Inc. | CommScope Confidential</a:t>
            </a:r>
          </a:p>
        </p:txBody>
      </p:sp>
      <p:sp>
        <p:nvSpPr>
          <p:cNvPr id="11" name="Title 1">
            <a:extLst>
              <a:ext uri="{FF2B5EF4-FFF2-40B4-BE49-F238E27FC236}">
                <a16:creationId xmlns:a16="http://schemas.microsoft.com/office/drawing/2014/main" id="{D1F79C4E-A85C-A241-B242-B83266B6B75E}"/>
              </a:ext>
            </a:extLst>
          </p:cNvPr>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pic>
        <p:nvPicPr>
          <p:cNvPr id="13" name="Graphic 12">
            <a:extLst>
              <a:ext uri="{FF2B5EF4-FFF2-40B4-BE49-F238E27FC236}">
                <a16:creationId xmlns:a16="http://schemas.microsoft.com/office/drawing/2014/main" id="{8BEF8EE7-E018-CD48-8949-E5101804E0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0" y="40740"/>
            <a:ext cx="1295400" cy="635923"/>
          </a:xfrm>
          <a:prstGeom prst="rect">
            <a:avLst/>
          </a:prstGeom>
        </p:spPr>
      </p:pic>
      <p:sp>
        <p:nvSpPr>
          <p:cNvPr id="17" name="Content Placeholder 2">
            <a:extLst>
              <a:ext uri="{FF2B5EF4-FFF2-40B4-BE49-F238E27FC236}">
                <a16:creationId xmlns:a16="http://schemas.microsoft.com/office/drawing/2014/main" id="{D6101539-D12A-AC40-B7ED-44A5147F511C}"/>
              </a:ext>
            </a:extLst>
          </p:cNvPr>
          <p:cNvSpPr>
            <a:spLocks noGrp="1"/>
          </p:cNvSpPr>
          <p:nvPr>
            <p:ph idx="1"/>
          </p:nvPr>
        </p:nvSpPr>
        <p:spPr>
          <a:xfrm>
            <a:off x="5257800" y="676662"/>
            <a:ext cx="6352960" cy="57698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819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Half Page Title_text with bar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730CA7A-15A2-694F-95CB-E51B8EA16969}"/>
              </a:ext>
            </a:extLst>
          </p:cNvPr>
          <p:cNvSpPr/>
          <p:nvPr userDrawn="1"/>
        </p:nvSpPr>
        <p:spPr>
          <a:xfrm>
            <a:off x="-8093" y="0"/>
            <a:ext cx="451251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grpSp>
        <p:nvGrpSpPr>
          <p:cNvPr id="25" name="Group 24">
            <a:extLst>
              <a:ext uri="{FF2B5EF4-FFF2-40B4-BE49-F238E27FC236}">
                <a16:creationId xmlns:a16="http://schemas.microsoft.com/office/drawing/2014/main" id="{9B9C7512-5D64-284C-A862-4CB294E57507}"/>
              </a:ext>
            </a:extLst>
          </p:cNvPr>
          <p:cNvGrpSpPr/>
          <p:nvPr userDrawn="1"/>
        </p:nvGrpSpPr>
        <p:grpSpPr>
          <a:xfrm>
            <a:off x="-8094" y="1828697"/>
            <a:ext cx="4512513" cy="5029303"/>
            <a:chOff x="6624660" y="1016034"/>
            <a:chExt cx="2040954" cy="2274691"/>
          </a:xfrm>
          <a:gradFill flip="none" rotWithShape="1">
            <a:gsLst>
              <a:gs pos="0">
                <a:srgbClr val="F7A027">
                  <a:alpha val="0"/>
                </a:srgbClr>
              </a:gs>
              <a:gs pos="100000">
                <a:srgbClr val="EE7203">
                  <a:alpha val="84011"/>
                </a:srgbClr>
              </a:gs>
            </a:gsLst>
            <a:lin ang="5400000" scaled="1"/>
            <a:tileRect/>
          </a:gradFill>
        </p:grpSpPr>
        <p:sp>
          <p:nvSpPr>
            <p:cNvPr id="26" name="Freeform: Shape 27">
              <a:extLst>
                <a:ext uri="{FF2B5EF4-FFF2-40B4-BE49-F238E27FC236}">
                  <a16:creationId xmlns:a16="http://schemas.microsoft.com/office/drawing/2014/main" id="{C14460DB-E1A3-294C-86F0-95F69D9A8A5E}"/>
                </a:ext>
              </a:extLst>
            </p:cNvPr>
            <p:cNvSpPr/>
            <p:nvPr userDrawn="1"/>
          </p:nvSpPr>
          <p:spPr>
            <a:xfrm>
              <a:off x="8284614" y="1016034"/>
              <a:ext cx="381000" cy="2274690"/>
            </a:xfrm>
            <a:custGeom>
              <a:avLst/>
              <a:gdLst>
                <a:gd name="connsiteX0" fmla="*/ 381000 w 381000"/>
                <a:gd name="connsiteY0" fmla="*/ 0 h 2274690"/>
                <a:gd name="connsiteX1" fmla="*/ 381000 w 381000"/>
                <a:gd name="connsiteY1" fmla="*/ 2274690 h 2274690"/>
                <a:gd name="connsiteX2" fmla="*/ 0 w 381000"/>
                <a:gd name="connsiteY2" fmla="*/ 2274690 h 2274690"/>
                <a:gd name="connsiteX3" fmla="*/ 0 w 381000"/>
                <a:gd name="connsiteY3" fmla="*/ 274139 h 2274690"/>
                <a:gd name="connsiteX4" fmla="*/ 381000 w 381000"/>
                <a:gd name="connsiteY4" fmla="*/ 0 h 2274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2274690">
                  <a:moveTo>
                    <a:pt x="381000" y="0"/>
                  </a:moveTo>
                  <a:lnTo>
                    <a:pt x="381000" y="2274690"/>
                  </a:lnTo>
                  <a:lnTo>
                    <a:pt x="0" y="2274690"/>
                  </a:lnTo>
                  <a:lnTo>
                    <a:pt x="0" y="274139"/>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27" name="Freeform: Shape 28">
              <a:extLst>
                <a:ext uri="{FF2B5EF4-FFF2-40B4-BE49-F238E27FC236}">
                  <a16:creationId xmlns:a16="http://schemas.microsoft.com/office/drawing/2014/main" id="{31B54147-D815-444C-86DA-1064BB180ED8}"/>
                </a:ext>
              </a:extLst>
            </p:cNvPr>
            <p:cNvSpPr/>
            <p:nvPr userDrawn="1"/>
          </p:nvSpPr>
          <p:spPr>
            <a:xfrm>
              <a:off x="7439040" y="1624448"/>
              <a:ext cx="381000" cy="1666277"/>
            </a:xfrm>
            <a:custGeom>
              <a:avLst/>
              <a:gdLst>
                <a:gd name="connsiteX0" fmla="*/ 381000 w 381000"/>
                <a:gd name="connsiteY0" fmla="*/ 0 h 1666277"/>
                <a:gd name="connsiteX1" fmla="*/ 381000 w 381000"/>
                <a:gd name="connsiteY1" fmla="*/ 1666277 h 1666277"/>
                <a:gd name="connsiteX2" fmla="*/ 0 w 381000"/>
                <a:gd name="connsiteY2" fmla="*/ 1666277 h 1666277"/>
                <a:gd name="connsiteX3" fmla="*/ 0 w 381000"/>
                <a:gd name="connsiteY3" fmla="*/ 274140 h 1666277"/>
                <a:gd name="connsiteX4" fmla="*/ 381000 w 381000"/>
                <a:gd name="connsiteY4" fmla="*/ 0 h 1666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666277">
                  <a:moveTo>
                    <a:pt x="381000" y="0"/>
                  </a:moveTo>
                  <a:lnTo>
                    <a:pt x="381000" y="1666277"/>
                  </a:lnTo>
                  <a:lnTo>
                    <a:pt x="0" y="1666277"/>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28" name="Freeform: Shape 29">
              <a:extLst>
                <a:ext uri="{FF2B5EF4-FFF2-40B4-BE49-F238E27FC236}">
                  <a16:creationId xmlns:a16="http://schemas.microsoft.com/office/drawing/2014/main" id="{5722EE10-071D-B84F-8A11-A4F8DE65EBAD}"/>
                </a:ext>
              </a:extLst>
            </p:cNvPr>
            <p:cNvSpPr/>
            <p:nvPr userDrawn="1"/>
          </p:nvSpPr>
          <p:spPr>
            <a:xfrm>
              <a:off x="6624660" y="2210416"/>
              <a:ext cx="381000" cy="1080309"/>
            </a:xfrm>
            <a:custGeom>
              <a:avLst/>
              <a:gdLst>
                <a:gd name="connsiteX0" fmla="*/ 381000 w 381000"/>
                <a:gd name="connsiteY0" fmla="*/ 0 h 1080309"/>
                <a:gd name="connsiteX1" fmla="*/ 381000 w 381000"/>
                <a:gd name="connsiteY1" fmla="*/ 1080309 h 1080309"/>
                <a:gd name="connsiteX2" fmla="*/ 0 w 381000"/>
                <a:gd name="connsiteY2" fmla="*/ 1080309 h 1080309"/>
                <a:gd name="connsiteX3" fmla="*/ 0 w 381000"/>
                <a:gd name="connsiteY3" fmla="*/ 274140 h 1080309"/>
                <a:gd name="connsiteX4" fmla="*/ 381000 w 381000"/>
                <a:gd name="connsiteY4" fmla="*/ 0 h 108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080309">
                  <a:moveTo>
                    <a:pt x="381000" y="0"/>
                  </a:moveTo>
                  <a:lnTo>
                    <a:pt x="381000" y="1080309"/>
                  </a:lnTo>
                  <a:lnTo>
                    <a:pt x="0" y="1080309"/>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grpSp>
      <p:sp>
        <p:nvSpPr>
          <p:cNvPr id="3" name="Rectangle 2">
            <a:extLst>
              <a:ext uri="{FF2B5EF4-FFF2-40B4-BE49-F238E27FC236}">
                <a16:creationId xmlns:a16="http://schemas.microsoft.com/office/drawing/2014/main" id="{3A2F3457-457D-9945-83B2-8D163E743738}"/>
              </a:ext>
            </a:extLst>
          </p:cNvPr>
          <p:cNvSpPr/>
          <p:nvPr userDrawn="1"/>
        </p:nvSpPr>
        <p:spPr>
          <a:xfrm>
            <a:off x="6096000" y="914400"/>
            <a:ext cx="6096000"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bg1"/>
                </a:solidFill>
              </a:defRPr>
            </a:lvl1pPr>
          </a:lstStyle>
          <a:p>
            <a:fld id="{7FE2BEB5-2653-6044-B03D-162392F9D4CA}" type="slidenum">
              <a:rPr lang="en-US" smtClean="0"/>
              <a:pPr/>
              <a:t>‹#›</a:t>
            </a:fld>
            <a:endParaRPr lang="en-US"/>
          </a:p>
        </p:txBody>
      </p:sp>
      <p:sp>
        <p:nvSpPr>
          <p:cNvPr id="6" name="Footer Placeholder 5">
            <a:extLst>
              <a:ext uri="{FF2B5EF4-FFF2-40B4-BE49-F238E27FC236}">
                <a16:creationId xmlns:a16="http://schemas.microsoft.com/office/drawing/2014/main" id="{22F311DE-71B2-6447-A228-AB72BACA3581}"/>
              </a:ext>
            </a:extLst>
          </p:cNvPr>
          <p:cNvSpPr>
            <a:spLocks noGrp="1"/>
          </p:cNvSpPr>
          <p:nvPr>
            <p:ph type="ftr" sz="quarter" idx="18"/>
          </p:nvPr>
        </p:nvSpPr>
        <p:spPr/>
        <p:txBody>
          <a:bodyPr/>
          <a:lstStyle>
            <a:lvl1pPr>
              <a:defRPr>
                <a:solidFill>
                  <a:schemeClr val="bg1"/>
                </a:solidFill>
              </a:defRPr>
            </a:lvl1pPr>
          </a:lstStyle>
          <a:p>
            <a:r>
              <a:rPr lang="en-US"/>
              <a:t>© 2022 CommScope, Inc. | CommScope Confidential</a:t>
            </a:r>
          </a:p>
        </p:txBody>
      </p:sp>
      <p:sp>
        <p:nvSpPr>
          <p:cNvPr id="29" name="Content Placeholder 2">
            <a:extLst>
              <a:ext uri="{FF2B5EF4-FFF2-40B4-BE49-F238E27FC236}">
                <a16:creationId xmlns:a16="http://schemas.microsoft.com/office/drawing/2014/main" id="{736C9BD6-66FE-134C-AB59-6432C928634A}"/>
              </a:ext>
            </a:extLst>
          </p:cNvPr>
          <p:cNvSpPr>
            <a:spLocks noGrp="1"/>
          </p:cNvSpPr>
          <p:nvPr>
            <p:ph idx="1"/>
          </p:nvPr>
        </p:nvSpPr>
        <p:spPr>
          <a:xfrm>
            <a:off x="5257800" y="676662"/>
            <a:ext cx="6352960" cy="57698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Graphic 13">
            <a:extLst>
              <a:ext uri="{FF2B5EF4-FFF2-40B4-BE49-F238E27FC236}">
                <a16:creationId xmlns:a16="http://schemas.microsoft.com/office/drawing/2014/main" id="{8C070836-B7B4-BD46-8D8D-B181DD0A757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0" y="40740"/>
            <a:ext cx="1295400" cy="635923"/>
          </a:xfrm>
          <a:prstGeom prst="rect">
            <a:avLst/>
          </a:prstGeom>
        </p:spPr>
      </p:pic>
      <p:sp>
        <p:nvSpPr>
          <p:cNvPr id="15" name="Title 1">
            <a:extLst>
              <a:ext uri="{FF2B5EF4-FFF2-40B4-BE49-F238E27FC236}">
                <a16:creationId xmlns:a16="http://schemas.microsoft.com/office/drawing/2014/main" id="{1F9EE000-0577-2BC1-5D9D-50C64E20CD6A}"/>
              </a:ext>
            </a:extLst>
          </p:cNvPr>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38790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Half Page Title_picture_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870946-B055-4A47-9364-569379DA518B}"/>
              </a:ext>
            </a:extLst>
          </p:cNvPr>
          <p:cNvSpPr/>
          <p:nvPr userDrawn="1"/>
        </p:nvSpPr>
        <p:spPr>
          <a:xfrm>
            <a:off x="-8093" y="0"/>
            <a:ext cx="4512513"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tx1">
                    <a:lumMod val="40000"/>
                    <a:lumOff val="60000"/>
                  </a:schemeClr>
                </a:solidFill>
              </a:defRPr>
            </a:lvl1pPr>
          </a:lstStyle>
          <a:p>
            <a:fld id="{7FE2BEB5-2653-6044-B03D-162392F9D4CA}" type="slidenum">
              <a:rPr lang="en-US" smtClean="0"/>
              <a:pPr/>
              <a:t>‹#›</a:t>
            </a:fld>
            <a:endParaRPr lang="en-US"/>
          </a:p>
        </p:txBody>
      </p:sp>
      <p:sp>
        <p:nvSpPr>
          <p:cNvPr id="17" name="Footer Placeholder 16">
            <a:extLst>
              <a:ext uri="{FF2B5EF4-FFF2-40B4-BE49-F238E27FC236}">
                <a16:creationId xmlns:a16="http://schemas.microsoft.com/office/drawing/2014/main" id="{FDEDC63C-EE07-264A-9A9C-F608CC931244}"/>
              </a:ext>
            </a:extLst>
          </p:cNvPr>
          <p:cNvSpPr>
            <a:spLocks noGrp="1"/>
          </p:cNvSpPr>
          <p:nvPr>
            <p:ph type="ftr" sz="quarter" idx="17"/>
          </p:nvPr>
        </p:nvSpPr>
        <p:spPr/>
        <p:txBody>
          <a:bodyPr/>
          <a:lstStyle>
            <a:lvl1pPr>
              <a:defRPr>
                <a:solidFill>
                  <a:schemeClr val="tx1">
                    <a:lumMod val="40000"/>
                    <a:lumOff val="60000"/>
                  </a:schemeClr>
                </a:solidFill>
              </a:defRPr>
            </a:lvl1pPr>
          </a:lstStyle>
          <a:p>
            <a:r>
              <a:rPr lang="en-US"/>
              <a:t>© 2023 CommScope, Inc. </a:t>
            </a:r>
          </a:p>
        </p:txBody>
      </p:sp>
      <p:sp>
        <p:nvSpPr>
          <p:cNvPr id="10" name="Title 1">
            <a:extLst>
              <a:ext uri="{FF2B5EF4-FFF2-40B4-BE49-F238E27FC236}">
                <a16:creationId xmlns:a16="http://schemas.microsoft.com/office/drawing/2014/main" id="{6F1DE2F3-5061-C94C-9B3A-B5E21A4B1F1C}"/>
              </a:ext>
            </a:extLst>
          </p:cNvPr>
          <p:cNvSpPr>
            <a:spLocks noGrp="1"/>
          </p:cNvSpPr>
          <p:nvPr>
            <p:ph type="title"/>
          </p:nvPr>
        </p:nvSpPr>
        <p:spPr>
          <a:xfrm>
            <a:off x="563880" y="2514600"/>
            <a:ext cx="3169920" cy="1828800"/>
          </a:xfrm>
        </p:spPr>
        <p:txBody>
          <a:bodyPr anchor="ctr" anchorCtr="0">
            <a:normAutofit/>
          </a:bodyPr>
          <a:lstStyle>
            <a:lvl1pPr>
              <a:defRPr sz="3600">
                <a:solidFill>
                  <a:schemeClr val="tx1"/>
                </a:solidFill>
              </a:defRPr>
            </a:lvl1pPr>
          </a:lstStyle>
          <a:p>
            <a:r>
              <a:rPr lang="en-US"/>
              <a:t>Click to edit Master title style</a:t>
            </a:r>
          </a:p>
        </p:txBody>
      </p:sp>
      <p:sp>
        <p:nvSpPr>
          <p:cNvPr id="14" name="Picture Placeholder 9">
            <a:extLst>
              <a:ext uri="{FF2B5EF4-FFF2-40B4-BE49-F238E27FC236}">
                <a16:creationId xmlns:a16="http://schemas.microsoft.com/office/drawing/2014/main" id="{8B6A4007-51F4-7E4B-98B2-FC60B024555F}"/>
              </a:ext>
            </a:extLst>
          </p:cNvPr>
          <p:cNvSpPr>
            <a:spLocks noGrp="1"/>
          </p:cNvSpPr>
          <p:nvPr>
            <p:ph type="pic" sz="quarter" idx="13" hasCustomPrompt="1"/>
          </p:nvPr>
        </p:nvSpPr>
        <p:spPr>
          <a:xfrm>
            <a:off x="4504418" y="838201"/>
            <a:ext cx="7687581" cy="6019799"/>
          </a:xfrm>
          <a:prstGeom prst="rect">
            <a:avLst/>
          </a:prstGeom>
        </p:spPr>
        <p:txBody>
          <a:bodyPr anchor="ctr"/>
          <a:lstStyle>
            <a:lvl1pPr marL="0" indent="0" algn="ctr">
              <a:buNone/>
              <a:defRPr/>
            </a:lvl1pPr>
          </a:lstStyle>
          <a:p>
            <a:r>
              <a:rPr lang="en-US"/>
              <a:t>Picture</a:t>
            </a:r>
          </a:p>
        </p:txBody>
      </p:sp>
      <p:sp>
        <p:nvSpPr>
          <p:cNvPr id="15" name="Rectangle 14">
            <a:extLst>
              <a:ext uri="{FF2B5EF4-FFF2-40B4-BE49-F238E27FC236}">
                <a16:creationId xmlns:a16="http://schemas.microsoft.com/office/drawing/2014/main" id="{0321580F-8A40-5743-B833-14B420C6AB94}"/>
              </a:ext>
            </a:extLst>
          </p:cNvPr>
          <p:cNvSpPr/>
          <p:nvPr userDrawn="1"/>
        </p:nvSpPr>
        <p:spPr>
          <a:xfrm>
            <a:off x="4512713" y="-3868"/>
            <a:ext cx="7687581" cy="838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7" name="Text Placeholder 6">
            <a:extLst>
              <a:ext uri="{FF2B5EF4-FFF2-40B4-BE49-F238E27FC236}">
                <a16:creationId xmlns:a16="http://schemas.microsoft.com/office/drawing/2014/main" id="{2EAC0B12-A720-1245-9FF0-A9F35EF180E1}"/>
              </a:ext>
            </a:extLst>
          </p:cNvPr>
          <p:cNvSpPr>
            <a:spLocks noGrp="1"/>
          </p:cNvSpPr>
          <p:nvPr>
            <p:ph type="body" sz="quarter" idx="18"/>
          </p:nvPr>
        </p:nvSpPr>
        <p:spPr>
          <a:xfrm>
            <a:off x="5880003" y="271563"/>
            <a:ext cx="4953000" cy="287338"/>
          </a:xfrm>
        </p:spPr>
        <p:txBody>
          <a:bodyPr>
            <a:noAutofit/>
          </a:bodyPr>
          <a:lstStyle>
            <a:lvl1pPr marL="0" indent="0" algn="ctr">
              <a:buNone/>
              <a:defRPr sz="2000"/>
            </a:lvl1pPr>
          </a:lstStyle>
          <a:p>
            <a:pPr lvl="0"/>
            <a:r>
              <a:rPr lang="en-US"/>
              <a:t>Click to edit Master text styles</a:t>
            </a:r>
          </a:p>
        </p:txBody>
      </p:sp>
      <p:pic>
        <p:nvPicPr>
          <p:cNvPr id="13" name="Graphic 12">
            <a:extLst>
              <a:ext uri="{FF2B5EF4-FFF2-40B4-BE49-F238E27FC236}">
                <a16:creationId xmlns:a16="http://schemas.microsoft.com/office/drawing/2014/main" id="{3DB14A5F-4CFD-4543-86C0-76BF0B67681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1" y="40740"/>
            <a:ext cx="1295398" cy="635923"/>
          </a:xfrm>
          <a:prstGeom prst="rect">
            <a:avLst/>
          </a:prstGeom>
        </p:spPr>
      </p:pic>
    </p:spTree>
    <p:extLst>
      <p:ext uri="{BB962C8B-B14F-4D97-AF65-F5344CB8AC3E}">
        <p14:creationId xmlns:p14="http://schemas.microsoft.com/office/powerpoint/2010/main" val="392707054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Half Page Title_text_2 colum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284CFB-69B7-424A-BA12-58B8B930CE66}"/>
              </a:ext>
            </a:extLst>
          </p:cNvPr>
          <p:cNvSpPr/>
          <p:nvPr userDrawn="1"/>
        </p:nvSpPr>
        <p:spPr>
          <a:xfrm>
            <a:off x="-8093" y="0"/>
            <a:ext cx="451251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9" name="Slide Number Placeholder 4">
            <a:extLst>
              <a:ext uri="{FF2B5EF4-FFF2-40B4-BE49-F238E27FC236}">
                <a16:creationId xmlns:a16="http://schemas.microsoft.com/office/drawing/2014/main" id="{832F8A2D-A101-8B40-BA3F-416C02F2CA0B}"/>
              </a:ext>
            </a:extLst>
          </p:cNvPr>
          <p:cNvSpPr>
            <a:spLocks noGrp="1"/>
          </p:cNvSpPr>
          <p:nvPr>
            <p:ph type="sldNum" sz="quarter" idx="15"/>
          </p:nvPr>
        </p:nvSpPr>
        <p:spPr>
          <a:xfrm>
            <a:off x="208127" y="6612575"/>
            <a:ext cx="303279" cy="204685"/>
          </a:xfrm>
        </p:spPr>
        <p:txBody>
          <a:bodyPr/>
          <a:lstStyle>
            <a:lvl1pPr>
              <a:defRPr>
                <a:solidFill>
                  <a:schemeClr val="bg1"/>
                </a:solidFill>
              </a:defRPr>
            </a:lvl1pPr>
          </a:lstStyle>
          <a:p>
            <a:fld id="{7FE2BEB5-2653-6044-B03D-162392F9D4CA}" type="slidenum">
              <a:rPr lang="en-US" smtClean="0"/>
              <a:pPr/>
              <a:t>‹#›</a:t>
            </a:fld>
            <a:endParaRPr lang="en-US"/>
          </a:p>
        </p:txBody>
      </p:sp>
      <p:sp>
        <p:nvSpPr>
          <p:cNvPr id="10" name="Footer Placeholder 16">
            <a:extLst>
              <a:ext uri="{FF2B5EF4-FFF2-40B4-BE49-F238E27FC236}">
                <a16:creationId xmlns:a16="http://schemas.microsoft.com/office/drawing/2014/main" id="{E7E4A246-AC7F-F14F-82D8-C56B855F480D}"/>
              </a:ext>
            </a:extLst>
          </p:cNvPr>
          <p:cNvSpPr>
            <a:spLocks noGrp="1"/>
          </p:cNvSpPr>
          <p:nvPr>
            <p:ph type="ftr" sz="quarter" idx="17"/>
          </p:nvPr>
        </p:nvSpPr>
        <p:spPr>
          <a:xfrm>
            <a:off x="533400" y="6612575"/>
            <a:ext cx="3810000" cy="204685"/>
          </a:xfrm>
        </p:spPr>
        <p:txBody>
          <a:bodyPr/>
          <a:lstStyle>
            <a:lvl1pPr>
              <a:defRPr>
                <a:solidFill>
                  <a:schemeClr val="bg1"/>
                </a:solidFill>
              </a:defRPr>
            </a:lvl1pPr>
          </a:lstStyle>
          <a:p>
            <a:r>
              <a:rPr lang="en-US"/>
              <a:t>© 2022 CommScope, Inc. | CommScope Confidential</a:t>
            </a:r>
          </a:p>
        </p:txBody>
      </p:sp>
      <p:pic>
        <p:nvPicPr>
          <p:cNvPr id="13" name="Graphic 12">
            <a:extLst>
              <a:ext uri="{FF2B5EF4-FFF2-40B4-BE49-F238E27FC236}">
                <a16:creationId xmlns:a16="http://schemas.microsoft.com/office/drawing/2014/main" id="{8BEF8EE7-E018-CD48-8949-E5101804E0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0" y="40740"/>
            <a:ext cx="1295400" cy="635923"/>
          </a:xfrm>
          <a:prstGeom prst="rect">
            <a:avLst/>
          </a:prstGeom>
        </p:spPr>
      </p:pic>
      <p:sp>
        <p:nvSpPr>
          <p:cNvPr id="17" name="Content Placeholder 2">
            <a:extLst>
              <a:ext uri="{FF2B5EF4-FFF2-40B4-BE49-F238E27FC236}">
                <a16:creationId xmlns:a16="http://schemas.microsoft.com/office/drawing/2014/main" id="{D6101539-D12A-AC40-B7ED-44A5147F511C}"/>
              </a:ext>
            </a:extLst>
          </p:cNvPr>
          <p:cNvSpPr>
            <a:spLocks noGrp="1"/>
          </p:cNvSpPr>
          <p:nvPr>
            <p:ph idx="1"/>
          </p:nvPr>
        </p:nvSpPr>
        <p:spPr>
          <a:xfrm>
            <a:off x="5257800" y="676662"/>
            <a:ext cx="6352960" cy="57698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9F29D5F4-60EF-5EAB-03A5-CD6FBF4B05BE}"/>
              </a:ext>
            </a:extLst>
          </p:cNvPr>
          <p:cNvSpPr>
            <a:spLocks noGrp="1"/>
          </p:cNvSpPr>
          <p:nvPr>
            <p:ph type="body" sz="half" idx="2"/>
          </p:nvPr>
        </p:nvSpPr>
        <p:spPr>
          <a:xfrm>
            <a:off x="596898" y="2304288"/>
            <a:ext cx="3338997" cy="3811588"/>
          </a:xfrm>
        </p:spPr>
        <p:txBody>
          <a:bodyPr>
            <a:normAutofit/>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Title 1">
            <a:extLst>
              <a:ext uri="{FF2B5EF4-FFF2-40B4-BE49-F238E27FC236}">
                <a16:creationId xmlns:a16="http://schemas.microsoft.com/office/drawing/2014/main" id="{04468DA5-F121-80EF-293C-31DE329D2E4A}"/>
              </a:ext>
            </a:extLst>
          </p:cNvPr>
          <p:cNvSpPr>
            <a:spLocks noGrp="1"/>
          </p:cNvSpPr>
          <p:nvPr>
            <p:ph type="title"/>
          </p:nvPr>
        </p:nvSpPr>
        <p:spPr>
          <a:xfrm>
            <a:off x="596897" y="841496"/>
            <a:ext cx="3338997" cy="915528"/>
          </a:xfrm>
        </p:spPr>
        <p:txBody>
          <a:bodyPr anchor="ctr" anchorCtr="0">
            <a:noAutofit/>
          </a:bodyPr>
          <a:lstStyle>
            <a:lvl1pP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241651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Half Page Title_char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0C39B8F-67DA-0446-9940-1A96AF46AA22}"/>
              </a:ext>
            </a:extLst>
          </p:cNvPr>
          <p:cNvSpPr/>
          <p:nvPr userDrawn="1"/>
        </p:nvSpPr>
        <p:spPr>
          <a:xfrm>
            <a:off x="-8093" y="0"/>
            <a:ext cx="451251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9" name="Rectangle 8">
            <a:extLst>
              <a:ext uri="{FF2B5EF4-FFF2-40B4-BE49-F238E27FC236}">
                <a16:creationId xmlns:a16="http://schemas.microsoft.com/office/drawing/2014/main" id="{197635C0-1C3D-8547-B260-056B5D267162}"/>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bg1"/>
                </a:solidFill>
              </a:defRPr>
            </a:lvl1pPr>
          </a:lstStyle>
          <a:p>
            <a:fld id="{7FE2BEB5-2653-6044-B03D-162392F9D4CA}" type="slidenum">
              <a:rPr lang="en-US" smtClean="0"/>
              <a:pPr/>
              <a:t>‹#›</a:t>
            </a:fld>
            <a:endParaRPr lang="en-US"/>
          </a:p>
        </p:txBody>
      </p:sp>
      <p:sp>
        <p:nvSpPr>
          <p:cNvPr id="17" name="Footer Placeholder 16">
            <a:extLst>
              <a:ext uri="{FF2B5EF4-FFF2-40B4-BE49-F238E27FC236}">
                <a16:creationId xmlns:a16="http://schemas.microsoft.com/office/drawing/2014/main" id="{FDEDC63C-EE07-264A-9A9C-F608CC931244}"/>
              </a:ext>
            </a:extLst>
          </p:cNvPr>
          <p:cNvSpPr>
            <a:spLocks noGrp="1"/>
          </p:cNvSpPr>
          <p:nvPr>
            <p:ph type="ftr" sz="quarter" idx="17"/>
          </p:nvPr>
        </p:nvSpPr>
        <p:spPr>
          <a:xfrm>
            <a:off x="533400" y="6612575"/>
            <a:ext cx="3810000" cy="204685"/>
          </a:xfrm>
        </p:spPr>
        <p:txBody>
          <a:bodyPr/>
          <a:lstStyle>
            <a:lvl1pPr>
              <a:defRPr>
                <a:solidFill>
                  <a:schemeClr val="bg1"/>
                </a:solidFill>
              </a:defRPr>
            </a:lvl1pPr>
          </a:lstStyle>
          <a:p>
            <a:r>
              <a:rPr lang="en-US"/>
              <a:t>© 2022 CommScope, Inc. | CommScope Confidential</a:t>
            </a:r>
          </a:p>
        </p:txBody>
      </p:sp>
      <p:sp>
        <p:nvSpPr>
          <p:cNvPr id="8" name="Chart Placeholder 5">
            <a:extLst>
              <a:ext uri="{FF2B5EF4-FFF2-40B4-BE49-F238E27FC236}">
                <a16:creationId xmlns:a16="http://schemas.microsoft.com/office/drawing/2014/main" id="{267EB759-3B3E-FC4D-A9A4-8BFE05245F93}"/>
              </a:ext>
            </a:extLst>
          </p:cNvPr>
          <p:cNvSpPr>
            <a:spLocks noGrp="1"/>
          </p:cNvSpPr>
          <p:nvPr>
            <p:ph type="chart" sz="quarter" idx="10"/>
          </p:nvPr>
        </p:nvSpPr>
        <p:spPr>
          <a:xfrm>
            <a:off x="4829927" y="676662"/>
            <a:ext cx="6981074" cy="5800337"/>
          </a:xfrm>
          <a:prstGeom prst="rect">
            <a:avLst/>
          </a:prstGeom>
        </p:spPr>
        <p:txBody>
          <a:bodyPr anchor="ctr" anchorCtr="0"/>
          <a:lstStyle>
            <a:lvl1pPr marL="0" indent="0" algn="ctr">
              <a:buNone/>
              <a:defRPr/>
            </a:lvl1pPr>
          </a:lstStyle>
          <a:p>
            <a:endParaRPr lang="en-US"/>
          </a:p>
        </p:txBody>
      </p:sp>
      <p:sp>
        <p:nvSpPr>
          <p:cNvPr id="2" name="Title 1"/>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pic>
        <p:nvPicPr>
          <p:cNvPr id="10" name="Graphic 9">
            <a:extLst>
              <a:ext uri="{FF2B5EF4-FFF2-40B4-BE49-F238E27FC236}">
                <a16:creationId xmlns:a16="http://schemas.microsoft.com/office/drawing/2014/main" id="{F7D12AB2-AA56-494E-9C7D-2225C351BB6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0" y="40740"/>
            <a:ext cx="1295400" cy="635923"/>
          </a:xfrm>
          <a:prstGeom prst="rect">
            <a:avLst/>
          </a:prstGeom>
        </p:spPr>
      </p:pic>
    </p:spTree>
    <p:extLst>
      <p:ext uri="{BB962C8B-B14F-4D97-AF65-F5344CB8AC3E}">
        <p14:creationId xmlns:p14="http://schemas.microsoft.com/office/powerpoint/2010/main" val="1021471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Half Page Title_chart with bar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870946-B055-4A47-9364-569379DA518B}"/>
              </a:ext>
            </a:extLst>
          </p:cNvPr>
          <p:cNvSpPr/>
          <p:nvPr userDrawn="1"/>
        </p:nvSpPr>
        <p:spPr>
          <a:xfrm>
            <a:off x="-8093" y="0"/>
            <a:ext cx="451251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bg1"/>
                </a:solidFill>
              </a:defRPr>
            </a:lvl1pPr>
          </a:lstStyle>
          <a:p>
            <a:fld id="{7FE2BEB5-2653-6044-B03D-162392F9D4CA}" type="slidenum">
              <a:rPr lang="en-US" smtClean="0"/>
              <a:pPr/>
              <a:t>‹#›</a:t>
            </a:fld>
            <a:endParaRPr lang="en-US"/>
          </a:p>
        </p:txBody>
      </p:sp>
      <p:sp>
        <p:nvSpPr>
          <p:cNvPr id="17" name="Footer Placeholder 16">
            <a:extLst>
              <a:ext uri="{FF2B5EF4-FFF2-40B4-BE49-F238E27FC236}">
                <a16:creationId xmlns:a16="http://schemas.microsoft.com/office/drawing/2014/main" id="{FDEDC63C-EE07-264A-9A9C-F608CC931244}"/>
              </a:ext>
            </a:extLst>
          </p:cNvPr>
          <p:cNvSpPr>
            <a:spLocks noGrp="1"/>
          </p:cNvSpPr>
          <p:nvPr>
            <p:ph type="ftr" sz="quarter" idx="17"/>
          </p:nvPr>
        </p:nvSpPr>
        <p:spPr/>
        <p:txBody>
          <a:bodyPr/>
          <a:lstStyle>
            <a:lvl1pPr>
              <a:defRPr>
                <a:solidFill>
                  <a:schemeClr val="bg1"/>
                </a:solidFill>
              </a:defRPr>
            </a:lvl1pPr>
          </a:lstStyle>
          <a:p>
            <a:r>
              <a:rPr lang="en-US"/>
              <a:t>© 2022 CommScope, Inc. | CommScope Confidential</a:t>
            </a:r>
          </a:p>
        </p:txBody>
      </p:sp>
      <p:sp>
        <p:nvSpPr>
          <p:cNvPr id="10" name="Title 1">
            <a:extLst>
              <a:ext uri="{FF2B5EF4-FFF2-40B4-BE49-F238E27FC236}">
                <a16:creationId xmlns:a16="http://schemas.microsoft.com/office/drawing/2014/main" id="{6F1DE2F3-5061-C94C-9B3A-B5E21A4B1F1C}"/>
              </a:ext>
            </a:extLst>
          </p:cNvPr>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grpSp>
        <p:nvGrpSpPr>
          <p:cNvPr id="13" name="Group 12">
            <a:extLst>
              <a:ext uri="{FF2B5EF4-FFF2-40B4-BE49-F238E27FC236}">
                <a16:creationId xmlns:a16="http://schemas.microsoft.com/office/drawing/2014/main" id="{570A5894-88DC-4A43-9927-02AC12755E43}"/>
              </a:ext>
            </a:extLst>
          </p:cNvPr>
          <p:cNvGrpSpPr/>
          <p:nvPr userDrawn="1"/>
        </p:nvGrpSpPr>
        <p:grpSpPr>
          <a:xfrm>
            <a:off x="-8094" y="1828697"/>
            <a:ext cx="4512513" cy="5029303"/>
            <a:chOff x="6624660" y="1016034"/>
            <a:chExt cx="2040954" cy="2274691"/>
          </a:xfrm>
          <a:gradFill flip="none" rotWithShape="1">
            <a:gsLst>
              <a:gs pos="0">
                <a:srgbClr val="F7A027">
                  <a:alpha val="0"/>
                </a:srgbClr>
              </a:gs>
              <a:gs pos="100000">
                <a:srgbClr val="EE7203">
                  <a:alpha val="84011"/>
                </a:srgbClr>
              </a:gs>
            </a:gsLst>
            <a:lin ang="5400000" scaled="1"/>
            <a:tileRect/>
          </a:gradFill>
        </p:grpSpPr>
        <p:sp>
          <p:nvSpPr>
            <p:cNvPr id="14" name="Freeform: Shape 27">
              <a:extLst>
                <a:ext uri="{FF2B5EF4-FFF2-40B4-BE49-F238E27FC236}">
                  <a16:creationId xmlns:a16="http://schemas.microsoft.com/office/drawing/2014/main" id="{3DA3E311-1340-6743-9B58-ABE2BDE91E40}"/>
                </a:ext>
              </a:extLst>
            </p:cNvPr>
            <p:cNvSpPr/>
            <p:nvPr userDrawn="1"/>
          </p:nvSpPr>
          <p:spPr>
            <a:xfrm>
              <a:off x="8284614" y="1016034"/>
              <a:ext cx="381000" cy="2274690"/>
            </a:xfrm>
            <a:custGeom>
              <a:avLst/>
              <a:gdLst>
                <a:gd name="connsiteX0" fmla="*/ 381000 w 381000"/>
                <a:gd name="connsiteY0" fmla="*/ 0 h 2274690"/>
                <a:gd name="connsiteX1" fmla="*/ 381000 w 381000"/>
                <a:gd name="connsiteY1" fmla="*/ 2274690 h 2274690"/>
                <a:gd name="connsiteX2" fmla="*/ 0 w 381000"/>
                <a:gd name="connsiteY2" fmla="*/ 2274690 h 2274690"/>
                <a:gd name="connsiteX3" fmla="*/ 0 w 381000"/>
                <a:gd name="connsiteY3" fmla="*/ 274139 h 2274690"/>
                <a:gd name="connsiteX4" fmla="*/ 381000 w 381000"/>
                <a:gd name="connsiteY4" fmla="*/ 0 h 2274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2274690">
                  <a:moveTo>
                    <a:pt x="381000" y="0"/>
                  </a:moveTo>
                  <a:lnTo>
                    <a:pt x="381000" y="2274690"/>
                  </a:lnTo>
                  <a:lnTo>
                    <a:pt x="0" y="2274690"/>
                  </a:lnTo>
                  <a:lnTo>
                    <a:pt x="0" y="274139"/>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5" name="Freeform: Shape 28">
              <a:extLst>
                <a:ext uri="{FF2B5EF4-FFF2-40B4-BE49-F238E27FC236}">
                  <a16:creationId xmlns:a16="http://schemas.microsoft.com/office/drawing/2014/main" id="{EFDC8E44-4E2D-504E-A2A7-22B400D0B004}"/>
                </a:ext>
              </a:extLst>
            </p:cNvPr>
            <p:cNvSpPr/>
            <p:nvPr userDrawn="1"/>
          </p:nvSpPr>
          <p:spPr>
            <a:xfrm>
              <a:off x="7439040" y="1624448"/>
              <a:ext cx="381000" cy="1666277"/>
            </a:xfrm>
            <a:custGeom>
              <a:avLst/>
              <a:gdLst>
                <a:gd name="connsiteX0" fmla="*/ 381000 w 381000"/>
                <a:gd name="connsiteY0" fmla="*/ 0 h 1666277"/>
                <a:gd name="connsiteX1" fmla="*/ 381000 w 381000"/>
                <a:gd name="connsiteY1" fmla="*/ 1666277 h 1666277"/>
                <a:gd name="connsiteX2" fmla="*/ 0 w 381000"/>
                <a:gd name="connsiteY2" fmla="*/ 1666277 h 1666277"/>
                <a:gd name="connsiteX3" fmla="*/ 0 w 381000"/>
                <a:gd name="connsiteY3" fmla="*/ 274140 h 1666277"/>
                <a:gd name="connsiteX4" fmla="*/ 381000 w 381000"/>
                <a:gd name="connsiteY4" fmla="*/ 0 h 1666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666277">
                  <a:moveTo>
                    <a:pt x="381000" y="0"/>
                  </a:moveTo>
                  <a:lnTo>
                    <a:pt x="381000" y="1666277"/>
                  </a:lnTo>
                  <a:lnTo>
                    <a:pt x="0" y="1666277"/>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6" name="Freeform: Shape 29">
              <a:extLst>
                <a:ext uri="{FF2B5EF4-FFF2-40B4-BE49-F238E27FC236}">
                  <a16:creationId xmlns:a16="http://schemas.microsoft.com/office/drawing/2014/main" id="{DB669EC8-C3A6-124F-9DB0-8D808B2B0043}"/>
                </a:ext>
              </a:extLst>
            </p:cNvPr>
            <p:cNvSpPr/>
            <p:nvPr userDrawn="1"/>
          </p:nvSpPr>
          <p:spPr>
            <a:xfrm>
              <a:off x="6624660" y="2210416"/>
              <a:ext cx="381000" cy="1080309"/>
            </a:xfrm>
            <a:custGeom>
              <a:avLst/>
              <a:gdLst>
                <a:gd name="connsiteX0" fmla="*/ 381000 w 381000"/>
                <a:gd name="connsiteY0" fmla="*/ 0 h 1080309"/>
                <a:gd name="connsiteX1" fmla="*/ 381000 w 381000"/>
                <a:gd name="connsiteY1" fmla="*/ 1080309 h 1080309"/>
                <a:gd name="connsiteX2" fmla="*/ 0 w 381000"/>
                <a:gd name="connsiteY2" fmla="*/ 1080309 h 1080309"/>
                <a:gd name="connsiteX3" fmla="*/ 0 w 381000"/>
                <a:gd name="connsiteY3" fmla="*/ 274140 h 1080309"/>
                <a:gd name="connsiteX4" fmla="*/ 381000 w 381000"/>
                <a:gd name="connsiteY4" fmla="*/ 0 h 108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080309">
                  <a:moveTo>
                    <a:pt x="381000" y="0"/>
                  </a:moveTo>
                  <a:lnTo>
                    <a:pt x="381000" y="1080309"/>
                  </a:lnTo>
                  <a:lnTo>
                    <a:pt x="0" y="1080309"/>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grpSp>
      <p:pic>
        <p:nvPicPr>
          <p:cNvPr id="18" name="Graphic 17">
            <a:extLst>
              <a:ext uri="{FF2B5EF4-FFF2-40B4-BE49-F238E27FC236}">
                <a16:creationId xmlns:a16="http://schemas.microsoft.com/office/drawing/2014/main" id="{1EE3FE84-081A-564A-B994-EF9F88C651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0" y="40740"/>
            <a:ext cx="1295400" cy="635923"/>
          </a:xfrm>
          <a:prstGeom prst="rect">
            <a:avLst/>
          </a:prstGeom>
        </p:spPr>
      </p:pic>
      <p:sp>
        <p:nvSpPr>
          <p:cNvPr id="12" name="Chart Placeholder 5">
            <a:extLst>
              <a:ext uri="{FF2B5EF4-FFF2-40B4-BE49-F238E27FC236}">
                <a16:creationId xmlns:a16="http://schemas.microsoft.com/office/drawing/2014/main" id="{4E9B101A-73CB-8AAE-CDB4-BA2FFEFCAC5B}"/>
              </a:ext>
            </a:extLst>
          </p:cNvPr>
          <p:cNvSpPr>
            <a:spLocks noGrp="1"/>
          </p:cNvSpPr>
          <p:nvPr>
            <p:ph type="chart" sz="quarter" idx="10"/>
          </p:nvPr>
        </p:nvSpPr>
        <p:spPr>
          <a:xfrm>
            <a:off x="4829927" y="676662"/>
            <a:ext cx="6981074" cy="5800337"/>
          </a:xfrm>
          <a:prstGeom prst="rect">
            <a:avLst/>
          </a:prstGeom>
        </p:spPr>
        <p:txBody>
          <a:bodyPr anchor="ctr" anchorCtr="0"/>
          <a:lstStyle>
            <a:lvl1pPr marL="0" indent="0" algn="ctr">
              <a:buNone/>
              <a:defRPr/>
            </a:lvl1pPr>
          </a:lstStyle>
          <a:p>
            <a:endParaRPr lang="en-US"/>
          </a:p>
        </p:txBody>
      </p:sp>
    </p:spTree>
    <p:extLst>
      <p:ext uri="{BB962C8B-B14F-4D97-AF65-F5344CB8AC3E}">
        <p14:creationId xmlns:p14="http://schemas.microsoft.com/office/powerpoint/2010/main" val="927100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Half Page Title_tabl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0C39B8F-67DA-0446-9940-1A96AF46AA22}"/>
              </a:ext>
            </a:extLst>
          </p:cNvPr>
          <p:cNvSpPr/>
          <p:nvPr userDrawn="1"/>
        </p:nvSpPr>
        <p:spPr>
          <a:xfrm>
            <a:off x="-8093" y="0"/>
            <a:ext cx="451251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9" name="Rectangle 8">
            <a:extLst>
              <a:ext uri="{FF2B5EF4-FFF2-40B4-BE49-F238E27FC236}">
                <a16:creationId xmlns:a16="http://schemas.microsoft.com/office/drawing/2014/main" id="{197635C0-1C3D-8547-B260-056B5D267162}"/>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bg1"/>
                </a:solidFill>
              </a:defRPr>
            </a:lvl1pPr>
          </a:lstStyle>
          <a:p>
            <a:fld id="{7FE2BEB5-2653-6044-B03D-162392F9D4CA}" type="slidenum">
              <a:rPr lang="en-US" smtClean="0"/>
              <a:pPr/>
              <a:t>‹#›</a:t>
            </a:fld>
            <a:endParaRPr lang="en-US"/>
          </a:p>
        </p:txBody>
      </p:sp>
      <p:sp>
        <p:nvSpPr>
          <p:cNvPr id="17" name="Footer Placeholder 16">
            <a:extLst>
              <a:ext uri="{FF2B5EF4-FFF2-40B4-BE49-F238E27FC236}">
                <a16:creationId xmlns:a16="http://schemas.microsoft.com/office/drawing/2014/main" id="{FDEDC63C-EE07-264A-9A9C-F608CC931244}"/>
              </a:ext>
            </a:extLst>
          </p:cNvPr>
          <p:cNvSpPr>
            <a:spLocks noGrp="1"/>
          </p:cNvSpPr>
          <p:nvPr>
            <p:ph type="ftr" sz="quarter" idx="17"/>
          </p:nvPr>
        </p:nvSpPr>
        <p:spPr>
          <a:xfrm>
            <a:off x="533400" y="6612575"/>
            <a:ext cx="3810000" cy="204685"/>
          </a:xfrm>
        </p:spPr>
        <p:txBody>
          <a:bodyPr/>
          <a:lstStyle>
            <a:lvl1pPr>
              <a:defRPr>
                <a:solidFill>
                  <a:schemeClr val="bg1"/>
                </a:solidFill>
              </a:defRPr>
            </a:lvl1pPr>
          </a:lstStyle>
          <a:p>
            <a:r>
              <a:rPr lang="en-US"/>
              <a:t>© 2022 CommScope, Inc. | CommScope Confidential</a:t>
            </a:r>
          </a:p>
        </p:txBody>
      </p:sp>
      <p:sp>
        <p:nvSpPr>
          <p:cNvPr id="2" name="Title 1"/>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pic>
        <p:nvPicPr>
          <p:cNvPr id="10" name="Graphic 9">
            <a:extLst>
              <a:ext uri="{FF2B5EF4-FFF2-40B4-BE49-F238E27FC236}">
                <a16:creationId xmlns:a16="http://schemas.microsoft.com/office/drawing/2014/main" id="{F7D12AB2-AA56-494E-9C7D-2225C351BB6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0" y="40740"/>
            <a:ext cx="1295400" cy="635923"/>
          </a:xfrm>
          <a:prstGeom prst="rect">
            <a:avLst/>
          </a:prstGeom>
        </p:spPr>
      </p:pic>
      <p:sp>
        <p:nvSpPr>
          <p:cNvPr id="11" name="Table Placeholder 6">
            <a:extLst>
              <a:ext uri="{FF2B5EF4-FFF2-40B4-BE49-F238E27FC236}">
                <a16:creationId xmlns:a16="http://schemas.microsoft.com/office/drawing/2014/main" id="{EBA89020-7389-2A33-1D8E-CCA2A013BD50}"/>
              </a:ext>
            </a:extLst>
          </p:cNvPr>
          <p:cNvSpPr>
            <a:spLocks noGrp="1"/>
          </p:cNvSpPr>
          <p:nvPr>
            <p:ph type="tbl" sz="quarter" idx="10"/>
          </p:nvPr>
        </p:nvSpPr>
        <p:spPr>
          <a:xfrm>
            <a:off x="5029200" y="676662"/>
            <a:ext cx="6598920" cy="5876537"/>
          </a:xfrm>
          <a:prstGeom prst="rect">
            <a:avLst/>
          </a:prstGeom>
        </p:spPr>
        <p:txBody>
          <a:bodyPr anchor="ctr" anchorCtr="0"/>
          <a:lstStyle>
            <a:lvl1pPr marL="0" indent="0" algn="ctr">
              <a:buNone/>
              <a:defRPr/>
            </a:lvl1pPr>
          </a:lstStyle>
          <a:p>
            <a:endParaRPr lang="en-US"/>
          </a:p>
        </p:txBody>
      </p:sp>
    </p:spTree>
    <p:extLst>
      <p:ext uri="{BB962C8B-B14F-4D97-AF65-F5344CB8AC3E}">
        <p14:creationId xmlns:p14="http://schemas.microsoft.com/office/powerpoint/2010/main" val="3234541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Half Page Title_table with bar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870946-B055-4A47-9364-569379DA518B}"/>
              </a:ext>
            </a:extLst>
          </p:cNvPr>
          <p:cNvSpPr/>
          <p:nvPr userDrawn="1"/>
        </p:nvSpPr>
        <p:spPr>
          <a:xfrm>
            <a:off x="-8093" y="0"/>
            <a:ext cx="451251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bg1"/>
                </a:solidFill>
              </a:defRPr>
            </a:lvl1pPr>
          </a:lstStyle>
          <a:p>
            <a:fld id="{7FE2BEB5-2653-6044-B03D-162392F9D4CA}" type="slidenum">
              <a:rPr lang="en-US" smtClean="0"/>
              <a:pPr/>
              <a:t>‹#›</a:t>
            </a:fld>
            <a:endParaRPr lang="en-US"/>
          </a:p>
        </p:txBody>
      </p:sp>
      <p:sp>
        <p:nvSpPr>
          <p:cNvPr id="17" name="Footer Placeholder 16">
            <a:extLst>
              <a:ext uri="{FF2B5EF4-FFF2-40B4-BE49-F238E27FC236}">
                <a16:creationId xmlns:a16="http://schemas.microsoft.com/office/drawing/2014/main" id="{FDEDC63C-EE07-264A-9A9C-F608CC931244}"/>
              </a:ext>
            </a:extLst>
          </p:cNvPr>
          <p:cNvSpPr>
            <a:spLocks noGrp="1"/>
          </p:cNvSpPr>
          <p:nvPr>
            <p:ph type="ftr" sz="quarter" idx="17"/>
          </p:nvPr>
        </p:nvSpPr>
        <p:spPr/>
        <p:txBody>
          <a:bodyPr/>
          <a:lstStyle>
            <a:lvl1pPr>
              <a:defRPr>
                <a:solidFill>
                  <a:schemeClr val="bg1"/>
                </a:solidFill>
              </a:defRPr>
            </a:lvl1pPr>
          </a:lstStyle>
          <a:p>
            <a:r>
              <a:rPr lang="en-US"/>
              <a:t>© 2022 CommScope, Inc. | CommScope Confidential</a:t>
            </a:r>
          </a:p>
        </p:txBody>
      </p:sp>
      <p:sp>
        <p:nvSpPr>
          <p:cNvPr id="9" name="Table Placeholder 6">
            <a:extLst>
              <a:ext uri="{FF2B5EF4-FFF2-40B4-BE49-F238E27FC236}">
                <a16:creationId xmlns:a16="http://schemas.microsoft.com/office/drawing/2014/main" id="{CE4B8B57-BDFC-1D40-B38F-2BC913F4847F}"/>
              </a:ext>
            </a:extLst>
          </p:cNvPr>
          <p:cNvSpPr>
            <a:spLocks noGrp="1"/>
          </p:cNvSpPr>
          <p:nvPr>
            <p:ph type="tbl" sz="quarter" idx="10"/>
          </p:nvPr>
        </p:nvSpPr>
        <p:spPr>
          <a:xfrm>
            <a:off x="5029200" y="676662"/>
            <a:ext cx="6598920" cy="5876537"/>
          </a:xfrm>
          <a:prstGeom prst="rect">
            <a:avLst/>
          </a:prstGeom>
        </p:spPr>
        <p:txBody>
          <a:bodyPr anchor="ctr" anchorCtr="0"/>
          <a:lstStyle>
            <a:lvl1pPr marL="0" indent="0" algn="ctr">
              <a:buNone/>
              <a:defRPr/>
            </a:lvl1pPr>
          </a:lstStyle>
          <a:p>
            <a:endParaRPr lang="en-US"/>
          </a:p>
        </p:txBody>
      </p:sp>
      <p:sp>
        <p:nvSpPr>
          <p:cNvPr id="10" name="Title 1">
            <a:extLst>
              <a:ext uri="{FF2B5EF4-FFF2-40B4-BE49-F238E27FC236}">
                <a16:creationId xmlns:a16="http://schemas.microsoft.com/office/drawing/2014/main" id="{6F1DE2F3-5061-C94C-9B3A-B5E21A4B1F1C}"/>
              </a:ext>
            </a:extLst>
          </p:cNvPr>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grpSp>
        <p:nvGrpSpPr>
          <p:cNvPr id="13" name="Group 12">
            <a:extLst>
              <a:ext uri="{FF2B5EF4-FFF2-40B4-BE49-F238E27FC236}">
                <a16:creationId xmlns:a16="http://schemas.microsoft.com/office/drawing/2014/main" id="{570A5894-88DC-4A43-9927-02AC12755E43}"/>
              </a:ext>
            </a:extLst>
          </p:cNvPr>
          <p:cNvGrpSpPr/>
          <p:nvPr userDrawn="1"/>
        </p:nvGrpSpPr>
        <p:grpSpPr>
          <a:xfrm>
            <a:off x="-8094" y="1828697"/>
            <a:ext cx="4512513" cy="5029303"/>
            <a:chOff x="6624660" y="1016034"/>
            <a:chExt cx="2040954" cy="2274691"/>
          </a:xfrm>
          <a:gradFill flip="none" rotWithShape="1">
            <a:gsLst>
              <a:gs pos="0">
                <a:srgbClr val="F7A027">
                  <a:alpha val="0"/>
                </a:srgbClr>
              </a:gs>
              <a:gs pos="100000">
                <a:srgbClr val="EE7203">
                  <a:alpha val="84011"/>
                </a:srgbClr>
              </a:gs>
            </a:gsLst>
            <a:lin ang="5400000" scaled="1"/>
            <a:tileRect/>
          </a:gradFill>
        </p:grpSpPr>
        <p:sp>
          <p:nvSpPr>
            <p:cNvPr id="14" name="Freeform: Shape 27">
              <a:extLst>
                <a:ext uri="{FF2B5EF4-FFF2-40B4-BE49-F238E27FC236}">
                  <a16:creationId xmlns:a16="http://schemas.microsoft.com/office/drawing/2014/main" id="{3DA3E311-1340-6743-9B58-ABE2BDE91E40}"/>
                </a:ext>
              </a:extLst>
            </p:cNvPr>
            <p:cNvSpPr/>
            <p:nvPr userDrawn="1"/>
          </p:nvSpPr>
          <p:spPr>
            <a:xfrm>
              <a:off x="8284614" y="1016034"/>
              <a:ext cx="381000" cy="2274690"/>
            </a:xfrm>
            <a:custGeom>
              <a:avLst/>
              <a:gdLst>
                <a:gd name="connsiteX0" fmla="*/ 381000 w 381000"/>
                <a:gd name="connsiteY0" fmla="*/ 0 h 2274690"/>
                <a:gd name="connsiteX1" fmla="*/ 381000 w 381000"/>
                <a:gd name="connsiteY1" fmla="*/ 2274690 h 2274690"/>
                <a:gd name="connsiteX2" fmla="*/ 0 w 381000"/>
                <a:gd name="connsiteY2" fmla="*/ 2274690 h 2274690"/>
                <a:gd name="connsiteX3" fmla="*/ 0 w 381000"/>
                <a:gd name="connsiteY3" fmla="*/ 274139 h 2274690"/>
                <a:gd name="connsiteX4" fmla="*/ 381000 w 381000"/>
                <a:gd name="connsiteY4" fmla="*/ 0 h 2274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2274690">
                  <a:moveTo>
                    <a:pt x="381000" y="0"/>
                  </a:moveTo>
                  <a:lnTo>
                    <a:pt x="381000" y="2274690"/>
                  </a:lnTo>
                  <a:lnTo>
                    <a:pt x="0" y="2274690"/>
                  </a:lnTo>
                  <a:lnTo>
                    <a:pt x="0" y="274139"/>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5" name="Freeform: Shape 28">
              <a:extLst>
                <a:ext uri="{FF2B5EF4-FFF2-40B4-BE49-F238E27FC236}">
                  <a16:creationId xmlns:a16="http://schemas.microsoft.com/office/drawing/2014/main" id="{EFDC8E44-4E2D-504E-A2A7-22B400D0B004}"/>
                </a:ext>
              </a:extLst>
            </p:cNvPr>
            <p:cNvSpPr/>
            <p:nvPr userDrawn="1"/>
          </p:nvSpPr>
          <p:spPr>
            <a:xfrm>
              <a:off x="7439040" y="1624448"/>
              <a:ext cx="381000" cy="1666277"/>
            </a:xfrm>
            <a:custGeom>
              <a:avLst/>
              <a:gdLst>
                <a:gd name="connsiteX0" fmla="*/ 381000 w 381000"/>
                <a:gd name="connsiteY0" fmla="*/ 0 h 1666277"/>
                <a:gd name="connsiteX1" fmla="*/ 381000 w 381000"/>
                <a:gd name="connsiteY1" fmla="*/ 1666277 h 1666277"/>
                <a:gd name="connsiteX2" fmla="*/ 0 w 381000"/>
                <a:gd name="connsiteY2" fmla="*/ 1666277 h 1666277"/>
                <a:gd name="connsiteX3" fmla="*/ 0 w 381000"/>
                <a:gd name="connsiteY3" fmla="*/ 274140 h 1666277"/>
                <a:gd name="connsiteX4" fmla="*/ 381000 w 381000"/>
                <a:gd name="connsiteY4" fmla="*/ 0 h 1666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666277">
                  <a:moveTo>
                    <a:pt x="381000" y="0"/>
                  </a:moveTo>
                  <a:lnTo>
                    <a:pt x="381000" y="1666277"/>
                  </a:lnTo>
                  <a:lnTo>
                    <a:pt x="0" y="1666277"/>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6" name="Freeform: Shape 29">
              <a:extLst>
                <a:ext uri="{FF2B5EF4-FFF2-40B4-BE49-F238E27FC236}">
                  <a16:creationId xmlns:a16="http://schemas.microsoft.com/office/drawing/2014/main" id="{DB669EC8-C3A6-124F-9DB0-8D808B2B0043}"/>
                </a:ext>
              </a:extLst>
            </p:cNvPr>
            <p:cNvSpPr/>
            <p:nvPr userDrawn="1"/>
          </p:nvSpPr>
          <p:spPr>
            <a:xfrm>
              <a:off x="6624660" y="2210416"/>
              <a:ext cx="381000" cy="1080309"/>
            </a:xfrm>
            <a:custGeom>
              <a:avLst/>
              <a:gdLst>
                <a:gd name="connsiteX0" fmla="*/ 381000 w 381000"/>
                <a:gd name="connsiteY0" fmla="*/ 0 h 1080309"/>
                <a:gd name="connsiteX1" fmla="*/ 381000 w 381000"/>
                <a:gd name="connsiteY1" fmla="*/ 1080309 h 1080309"/>
                <a:gd name="connsiteX2" fmla="*/ 0 w 381000"/>
                <a:gd name="connsiteY2" fmla="*/ 1080309 h 1080309"/>
                <a:gd name="connsiteX3" fmla="*/ 0 w 381000"/>
                <a:gd name="connsiteY3" fmla="*/ 274140 h 1080309"/>
                <a:gd name="connsiteX4" fmla="*/ 381000 w 381000"/>
                <a:gd name="connsiteY4" fmla="*/ 0 h 108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080309">
                  <a:moveTo>
                    <a:pt x="381000" y="0"/>
                  </a:moveTo>
                  <a:lnTo>
                    <a:pt x="381000" y="1080309"/>
                  </a:lnTo>
                  <a:lnTo>
                    <a:pt x="0" y="1080309"/>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grpSp>
      <p:pic>
        <p:nvPicPr>
          <p:cNvPr id="18" name="Graphic 17">
            <a:extLst>
              <a:ext uri="{FF2B5EF4-FFF2-40B4-BE49-F238E27FC236}">
                <a16:creationId xmlns:a16="http://schemas.microsoft.com/office/drawing/2014/main" id="{1EE3FE84-081A-564A-B994-EF9F88C651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0" y="40740"/>
            <a:ext cx="1295400" cy="635923"/>
          </a:xfrm>
          <a:prstGeom prst="rect">
            <a:avLst/>
          </a:prstGeom>
        </p:spPr>
      </p:pic>
    </p:spTree>
    <p:extLst>
      <p:ext uri="{BB962C8B-B14F-4D97-AF65-F5344CB8AC3E}">
        <p14:creationId xmlns:p14="http://schemas.microsoft.com/office/powerpoint/2010/main" val="3117265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Half Page Title_picture_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870946-B055-4A47-9364-569379DA518B}"/>
              </a:ext>
            </a:extLst>
          </p:cNvPr>
          <p:cNvSpPr/>
          <p:nvPr userDrawn="1"/>
        </p:nvSpPr>
        <p:spPr>
          <a:xfrm>
            <a:off x="-8093" y="0"/>
            <a:ext cx="4512513"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tx1">
                    <a:lumMod val="40000"/>
                    <a:lumOff val="60000"/>
                  </a:schemeClr>
                </a:solidFill>
              </a:defRPr>
            </a:lvl1pPr>
          </a:lstStyle>
          <a:p>
            <a:fld id="{7FE2BEB5-2653-6044-B03D-162392F9D4CA}" type="slidenum">
              <a:rPr lang="en-US" smtClean="0"/>
              <a:pPr/>
              <a:t>‹#›</a:t>
            </a:fld>
            <a:endParaRPr lang="en-US"/>
          </a:p>
        </p:txBody>
      </p:sp>
      <p:sp>
        <p:nvSpPr>
          <p:cNvPr id="17" name="Footer Placeholder 16">
            <a:extLst>
              <a:ext uri="{FF2B5EF4-FFF2-40B4-BE49-F238E27FC236}">
                <a16:creationId xmlns:a16="http://schemas.microsoft.com/office/drawing/2014/main" id="{FDEDC63C-EE07-264A-9A9C-F608CC931244}"/>
              </a:ext>
            </a:extLst>
          </p:cNvPr>
          <p:cNvSpPr>
            <a:spLocks noGrp="1"/>
          </p:cNvSpPr>
          <p:nvPr>
            <p:ph type="ftr" sz="quarter" idx="17"/>
          </p:nvPr>
        </p:nvSpPr>
        <p:spPr/>
        <p:txBody>
          <a:bodyPr/>
          <a:lstStyle>
            <a:lvl1pPr>
              <a:defRPr>
                <a:solidFill>
                  <a:schemeClr val="tx1">
                    <a:lumMod val="40000"/>
                    <a:lumOff val="60000"/>
                  </a:schemeClr>
                </a:solidFill>
              </a:defRPr>
            </a:lvl1pPr>
          </a:lstStyle>
          <a:p>
            <a:r>
              <a:rPr lang="en-US"/>
              <a:t>© 2022 CommScope, Inc. | CommScope Confidential</a:t>
            </a:r>
          </a:p>
        </p:txBody>
      </p:sp>
      <p:sp>
        <p:nvSpPr>
          <p:cNvPr id="10" name="Title 1">
            <a:extLst>
              <a:ext uri="{FF2B5EF4-FFF2-40B4-BE49-F238E27FC236}">
                <a16:creationId xmlns:a16="http://schemas.microsoft.com/office/drawing/2014/main" id="{6F1DE2F3-5061-C94C-9B3A-B5E21A4B1F1C}"/>
              </a:ext>
            </a:extLst>
          </p:cNvPr>
          <p:cNvSpPr>
            <a:spLocks noGrp="1"/>
          </p:cNvSpPr>
          <p:nvPr>
            <p:ph type="title"/>
          </p:nvPr>
        </p:nvSpPr>
        <p:spPr>
          <a:xfrm>
            <a:off x="563880" y="2514600"/>
            <a:ext cx="3169920" cy="1828800"/>
          </a:xfrm>
        </p:spPr>
        <p:txBody>
          <a:bodyPr anchor="ctr" anchorCtr="0">
            <a:normAutofit/>
          </a:bodyPr>
          <a:lstStyle>
            <a:lvl1pPr>
              <a:defRPr sz="3600">
                <a:solidFill>
                  <a:schemeClr val="tx1"/>
                </a:solidFill>
              </a:defRPr>
            </a:lvl1pPr>
          </a:lstStyle>
          <a:p>
            <a:r>
              <a:rPr lang="en-US"/>
              <a:t>Click to edit Master title style</a:t>
            </a:r>
          </a:p>
        </p:txBody>
      </p:sp>
      <p:sp>
        <p:nvSpPr>
          <p:cNvPr id="14" name="Picture Placeholder 9">
            <a:extLst>
              <a:ext uri="{FF2B5EF4-FFF2-40B4-BE49-F238E27FC236}">
                <a16:creationId xmlns:a16="http://schemas.microsoft.com/office/drawing/2014/main" id="{8B6A4007-51F4-7E4B-98B2-FC60B024555F}"/>
              </a:ext>
            </a:extLst>
          </p:cNvPr>
          <p:cNvSpPr>
            <a:spLocks noGrp="1"/>
          </p:cNvSpPr>
          <p:nvPr>
            <p:ph type="pic" sz="quarter" idx="13" hasCustomPrompt="1"/>
          </p:nvPr>
        </p:nvSpPr>
        <p:spPr>
          <a:xfrm>
            <a:off x="4504418" y="1"/>
            <a:ext cx="7687581" cy="6858000"/>
          </a:xfrm>
          <a:prstGeom prst="rect">
            <a:avLst/>
          </a:prstGeom>
        </p:spPr>
        <p:txBody>
          <a:bodyPr anchor="ctr"/>
          <a:lstStyle>
            <a:lvl1pPr marL="0" indent="0" algn="ctr">
              <a:buNone/>
              <a:defRPr/>
            </a:lvl1pPr>
          </a:lstStyle>
          <a:p>
            <a:r>
              <a:rPr lang="en-US"/>
              <a:t>Picture</a:t>
            </a:r>
          </a:p>
        </p:txBody>
      </p:sp>
      <p:pic>
        <p:nvPicPr>
          <p:cNvPr id="9" name="Graphic 8">
            <a:extLst>
              <a:ext uri="{FF2B5EF4-FFF2-40B4-BE49-F238E27FC236}">
                <a16:creationId xmlns:a16="http://schemas.microsoft.com/office/drawing/2014/main" id="{B68B81BB-280D-7041-8D0D-D7281AAEA7C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1" y="40740"/>
            <a:ext cx="1295398" cy="635923"/>
          </a:xfrm>
          <a:prstGeom prst="rect">
            <a:avLst/>
          </a:prstGeom>
        </p:spPr>
      </p:pic>
    </p:spTree>
    <p:extLst>
      <p:ext uri="{BB962C8B-B14F-4D97-AF65-F5344CB8AC3E}">
        <p14:creationId xmlns:p14="http://schemas.microsoft.com/office/powerpoint/2010/main" val="1521448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Half Page Title_picture_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870946-B055-4A47-9364-569379DA518B}"/>
              </a:ext>
            </a:extLst>
          </p:cNvPr>
          <p:cNvSpPr/>
          <p:nvPr userDrawn="1"/>
        </p:nvSpPr>
        <p:spPr>
          <a:xfrm>
            <a:off x="-8093" y="0"/>
            <a:ext cx="4512513"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tx1">
                    <a:lumMod val="40000"/>
                    <a:lumOff val="60000"/>
                  </a:schemeClr>
                </a:solidFill>
              </a:defRPr>
            </a:lvl1pPr>
          </a:lstStyle>
          <a:p>
            <a:fld id="{7FE2BEB5-2653-6044-B03D-162392F9D4CA}" type="slidenum">
              <a:rPr lang="en-US" smtClean="0"/>
              <a:pPr/>
              <a:t>‹#›</a:t>
            </a:fld>
            <a:endParaRPr lang="en-US"/>
          </a:p>
        </p:txBody>
      </p:sp>
      <p:sp>
        <p:nvSpPr>
          <p:cNvPr id="17" name="Footer Placeholder 16">
            <a:extLst>
              <a:ext uri="{FF2B5EF4-FFF2-40B4-BE49-F238E27FC236}">
                <a16:creationId xmlns:a16="http://schemas.microsoft.com/office/drawing/2014/main" id="{FDEDC63C-EE07-264A-9A9C-F608CC931244}"/>
              </a:ext>
            </a:extLst>
          </p:cNvPr>
          <p:cNvSpPr>
            <a:spLocks noGrp="1"/>
          </p:cNvSpPr>
          <p:nvPr>
            <p:ph type="ftr" sz="quarter" idx="17"/>
          </p:nvPr>
        </p:nvSpPr>
        <p:spPr/>
        <p:txBody>
          <a:bodyPr/>
          <a:lstStyle>
            <a:lvl1pPr>
              <a:defRPr>
                <a:solidFill>
                  <a:schemeClr val="tx1">
                    <a:lumMod val="40000"/>
                    <a:lumOff val="60000"/>
                  </a:schemeClr>
                </a:solidFill>
              </a:defRPr>
            </a:lvl1pPr>
          </a:lstStyle>
          <a:p>
            <a:r>
              <a:rPr lang="en-US"/>
              <a:t>© 2022 CommScope, Inc. | CommScope Confidential</a:t>
            </a:r>
          </a:p>
        </p:txBody>
      </p:sp>
      <p:sp>
        <p:nvSpPr>
          <p:cNvPr id="10" name="Title 1">
            <a:extLst>
              <a:ext uri="{FF2B5EF4-FFF2-40B4-BE49-F238E27FC236}">
                <a16:creationId xmlns:a16="http://schemas.microsoft.com/office/drawing/2014/main" id="{6F1DE2F3-5061-C94C-9B3A-B5E21A4B1F1C}"/>
              </a:ext>
            </a:extLst>
          </p:cNvPr>
          <p:cNvSpPr>
            <a:spLocks noGrp="1"/>
          </p:cNvSpPr>
          <p:nvPr>
            <p:ph type="title"/>
          </p:nvPr>
        </p:nvSpPr>
        <p:spPr>
          <a:xfrm>
            <a:off x="563880" y="2514600"/>
            <a:ext cx="3169920" cy="1828800"/>
          </a:xfrm>
        </p:spPr>
        <p:txBody>
          <a:bodyPr anchor="ctr" anchorCtr="0">
            <a:normAutofit/>
          </a:bodyPr>
          <a:lstStyle>
            <a:lvl1pPr>
              <a:defRPr sz="3600">
                <a:solidFill>
                  <a:schemeClr val="tx1"/>
                </a:solidFill>
              </a:defRPr>
            </a:lvl1pPr>
          </a:lstStyle>
          <a:p>
            <a:r>
              <a:rPr lang="en-US"/>
              <a:t>Click to edit Master title style</a:t>
            </a:r>
          </a:p>
        </p:txBody>
      </p:sp>
      <p:sp>
        <p:nvSpPr>
          <p:cNvPr id="14" name="Picture Placeholder 9">
            <a:extLst>
              <a:ext uri="{FF2B5EF4-FFF2-40B4-BE49-F238E27FC236}">
                <a16:creationId xmlns:a16="http://schemas.microsoft.com/office/drawing/2014/main" id="{8B6A4007-51F4-7E4B-98B2-FC60B024555F}"/>
              </a:ext>
            </a:extLst>
          </p:cNvPr>
          <p:cNvSpPr>
            <a:spLocks noGrp="1"/>
          </p:cNvSpPr>
          <p:nvPr>
            <p:ph type="pic" sz="quarter" idx="13" hasCustomPrompt="1"/>
          </p:nvPr>
        </p:nvSpPr>
        <p:spPr>
          <a:xfrm>
            <a:off x="4504418" y="838201"/>
            <a:ext cx="7687581" cy="6019799"/>
          </a:xfrm>
          <a:prstGeom prst="rect">
            <a:avLst/>
          </a:prstGeom>
        </p:spPr>
        <p:txBody>
          <a:bodyPr anchor="ctr"/>
          <a:lstStyle>
            <a:lvl1pPr marL="0" indent="0" algn="ctr">
              <a:buNone/>
              <a:defRPr/>
            </a:lvl1pPr>
          </a:lstStyle>
          <a:p>
            <a:r>
              <a:rPr lang="en-US"/>
              <a:t>Picture</a:t>
            </a:r>
          </a:p>
        </p:txBody>
      </p:sp>
      <p:sp>
        <p:nvSpPr>
          <p:cNvPr id="15" name="Rectangle 14">
            <a:extLst>
              <a:ext uri="{FF2B5EF4-FFF2-40B4-BE49-F238E27FC236}">
                <a16:creationId xmlns:a16="http://schemas.microsoft.com/office/drawing/2014/main" id="{0321580F-8A40-5743-B833-14B420C6AB94}"/>
              </a:ext>
            </a:extLst>
          </p:cNvPr>
          <p:cNvSpPr/>
          <p:nvPr userDrawn="1"/>
        </p:nvSpPr>
        <p:spPr>
          <a:xfrm>
            <a:off x="4512713" y="-3868"/>
            <a:ext cx="7687581" cy="838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7" name="Text Placeholder 6">
            <a:extLst>
              <a:ext uri="{FF2B5EF4-FFF2-40B4-BE49-F238E27FC236}">
                <a16:creationId xmlns:a16="http://schemas.microsoft.com/office/drawing/2014/main" id="{2EAC0B12-A720-1245-9FF0-A9F35EF180E1}"/>
              </a:ext>
            </a:extLst>
          </p:cNvPr>
          <p:cNvSpPr>
            <a:spLocks noGrp="1"/>
          </p:cNvSpPr>
          <p:nvPr>
            <p:ph type="body" sz="quarter" idx="18"/>
          </p:nvPr>
        </p:nvSpPr>
        <p:spPr>
          <a:xfrm>
            <a:off x="5880003" y="271563"/>
            <a:ext cx="4953000" cy="287338"/>
          </a:xfrm>
        </p:spPr>
        <p:txBody>
          <a:bodyPr>
            <a:noAutofit/>
          </a:bodyPr>
          <a:lstStyle>
            <a:lvl1pPr marL="0" indent="0" algn="ctr">
              <a:buNone/>
              <a:defRPr sz="2000"/>
            </a:lvl1pPr>
          </a:lstStyle>
          <a:p>
            <a:pPr lvl="0"/>
            <a:r>
              <a:rPr lang="en-US"/>
              <a:t>Click to edit Master text styles</a:t>
            </a:r>
          </a:p>
        </p:txBody>
      </p:sp>
      <p:pic>
        <p:nvPicPr>
          <p:cNvPr id="13" name="Graphic 12">
            <a:extLst>
              <a:ext uri="{FF2B5EF4-FFF2-40B4-BE49-F238E27FC236}">
                <a16:creationId xmlns:a16="http://schemas.microsoft.com/office/drawing/2014/main" id="{3DB14A5F-4CFD-4543-86C0-76BF0B67681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1" y="40740"/>
            <a:ext cx="1295398" cy="635923"/>
          </a:xfrm>
          <a:prstGeom prst="rect">
            <a:avLst/>
          </a:prstGeom>
        </p:spPr>
      </p:pic>
    </p:spTree>
    <p:extLst>
      <p:ext uri="{BB962C8B-B14F-4D97-AF65-F5344CB8AC3E}">
        <p14:creationId xmlns:p14="http://schemas.microsoft.com/office/powerpoint/2010/main" val="26194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77A393-89CA-6449-A77E-FC6C8889C9A6}"/>
              </a:ext>
            </a:extLst>
          </p:cNvPr>
          <p:cNvSpPr/>
          <p:nvPr userDrawn="1"/>
        </p:nvSpPr>
        <p:spPr>
          <a:xfrm>
            <a:off x="0" y="5867401"/>
            <a:ext cx="12192000" cy="990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0" name="Picture Placeholder 9"/>
          <p:cNvSpPr>
            <a:spLocks noGrp="1"/>
          </p:cNvSpPr>
          <p:nvPr>
            <p:ph type="pic" sz="quarter" idx="13"/>
          </p:nvPr>
        </p:nvSpPr>
        <p:spPr>
          <a:xfrm>
            <a:off x="0" y="1"/>
            <a:ext cx="12192000" cy="5867400"/>
          </a:xfrm>
          <a:prstGeom prst="rect">
            <a:avLst/>
          </a:prstGeom>
        </p:spPr>
        <p:txBody>
          <a:bodyPr/>
          <a:lstStyle>
            <a:lvl1pPr marL="0" indent="0" algn="ctr">
              <a:buNone/>
              <a:defRPr/>
            </a:lvl1pPr>
          </a:lstStyle>
          <a:p>
            <a:r>
              <a:rPr lang="en-US"/>
              <a:t>Click icon to add picture</a:t>
            </a:r>
          </a:p>
        </p:txBody>
      </p:sp>
      <p:sp>
        <p:nvSpPr>
          <p:cNvPr id="2" name="Title 1"/>
          <p:cNvSpPr>
            <a:spLocks noGrp="1"/>
          </p:cNvSpPr>
          <p:nvPr>
            <p:ph type="title"/>
          </p:nvPr>
        </p:nvSpPr>
        <p:spPr>
          <a:xfrm>
            <a:off x="533400" y="6019800"/>
            <a:ext cx="11125200" cy="685801"/>
          </a:xfrm>
        </p:spPr>
        <p:txBody>
          <a:bodyPr anchor="ctr" anchorCtr="0"/>
          <a:lstStyle>
            <a:lvl1pPr algn="ct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131481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_2">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3976" y="1"/>
            <a:ext cx="12192000" cy="6857999"/>
          </a:xfrm>
          <a:prstGeom prst="rect">
            <a:avLst/>
          </a:prstGeom>
        </p:spPr>
        <p:txBody>
          <a:bodyPr/>
          <a:lstStyle>
            <a:lvl1pPr marL="0" indent="0" algn="ctr">
              <a:buNone/>
              <a:defRPr/>
            </a:lvl1pPr>
          </a:lstStyle>
          <a:p>
            <a:r>
              <a:rPr lang="en-US"/>
              <a:t>Click icon to add picture</a:t>
            </a:r>
          </a:p>
        </p:txBody>
      </p:sp>
      <p:sp>
        <p:nvSpPr>
          <p:cNvPr id="7" name="Title 1">
            <a:extLst>
              <a:ext uri="{FF2B5EF4-FFF2-40B4-BE49-F238E27FC236}">
                <a16:creationId xmlns:a16="http://schemas.microsoft.com/office/drawing/2014/main" id="{17E4F2FC-002D-5C42-A1AE-47BC57C8C2FB}"/>
              </a:ext>
            </a:extLst>
          </p:cNvPr>
          <p:cNvSpPr>
            <a:spLocks noGrp="1"/>
          </p:cNvSpPr>
          <p:nvPr>
            <p:ph type="title"/>
          </p:nvPr>
        </p:nvSpPr>
        <p:spPr>
          <a:xfrm>
            <a:off x="8001000" y="2514600"/>
            <a:ext cx="3374794" cy="1828800"/>
          </a:xfrm>
        </p:spPr>
        <p:txBody>
          <a:bodyPr anchor="ctr" anchorCtr="0">
            <a:normAutofit/>
          </a:bodyPr>
          <a:lstStyle>
            <a:lvl1pPr>
              <a:defRPr sz="3600">
                <a:solidFill>
                  <a:schemeClr val="tx1"/>
                </a:solidFill>
              </a:defRPr>
            </a:lvl1pPr>
          </a:lstStyle>
          <a:p>
            <a:r>
              <a:rPr lang="en-US"/>
              <a:t>Click to edit Master title style</a:t>
            </a:r>
          </a:p>
        </p:txBody>
      </p:sp>
    </p:spTree>
    <p:extLst>
      <p:ext uri="{BB962C8B-B14F-4D97-AF65-F5344CB8AC3E}">
        <p14:creationId xmlns:p14="http://schemas.microsoft.com/office/powerpoint/2010/main" val="2553596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Quote Slide">
    <p:bg>
      <p:bgPr>
        <a:gradFill>
          <a:gsLst>
            <a:gs pos="0">
              <a:srgbClr val="EE7203"/>
            </a:gs>
            <a:gs pos="35000">
              <a:srgbClr val="F18700"/>
            </a:gs>
          </a:gsLst>
          <a:lin ang="17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1406" y="2514600"/>
            <a:ext cx="6270394" cy="1828800"/>
          </a:xfrm>
        </p:spPr>
        <p:txBody>
          <a:bodyPr anchor="ctr" anchorCtr="0">
            <a:normAutofit/>
          </a:bodyPr>
          <a:lstStyle>
            <a:lvl1pPr>
              <a:defRPr sz="3600">
                <a:solidFill>
                  <a:schemeClr val="bg1"/>
                </a:solidFill>
              </a:defRPr>
            </a:lvl1pPr>
          </a:lstStyle>
          <a:p>
            <a:r>
              <a:rPr lang="en-US"/>
              <a:t>Quotation goes here</a:t>
            </a: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tx1">
                    <a:lumMod val="20000"/>
                    <a:lumOff val="80000"/>
                  </a:schemeClr>
                </a:solidFill>
              </a:defRPr>
            </a:lvl1pPr>
          </a:lstStyle>
          <a:p>
            <a:fld id="{7FE2BEB5-2653-6044-B03D-162392F9D4CA}" type="slidenum">
              <a:rPr lang="en-US" smtClean="0"/>
              <a:pPr/>
              <a:t>‹#›</a:t>
            </a:fld>
            <a:endParaRPr lang="en-US"/>
          </a:p>
        </p:txBody>
      </p:sp>
      <p:sp>
        <p:nvSpPr>
          <p:cNvPr id="10" name="Text Placeholder 8">
            <a:extLst>
              <a:ext uri="{FF2B5EF4-FFF2-40B4-BE49-F238E27FC236}">
                <a16:creationId xmlns:a16="http://schemas.microsoft.com/office/drawing/2014/main" id="{9EA1A9AD-1918-DA42-ABD3-862188D9FD4F}"/>
              </a:ext>
            </a:extLst>
          </p:cNvPr>
          <p:cNvSpPr>
            <a:spLocks noGrp="1"/>
          </p:cNvSpPr>
          <p:nvPr>
            <p:ph type="body" sz="quarter" idx="11" hasCustomPrompt="1"/>
          </p:nvPr>
        </p:nvSpPr>
        <p:spPr>
          <a:xfrm>
            <a:off x="533400" y="4648200"/>
            <a:ext cx="3921385" cy="525145"/>
          </a:xfrm>
          <a:prstGeom prst="rect">
            <a:avLst/>
          </a:prstGeom>
        </p:spPr>
        <p:txBody>
          <a:bodyPr lIns="0" tIns="0" rIns="0" bIns="0"/>
          <a:lstStyle>
            <a:lvl1pPr marL="0" indent="0">
              <a:buNone/>
              <a:defRPr sz="1600">
                <a:solidFill>
                  <a:schemeClr val="bg1"/>
                </a:solidFill>
              </a:defRPr>
            </a:lvl1pPr>
          </a:lstStyle>
          <a:p>
            <a:pPr lvl="0"/>
            <a:r>
              <a:rPr lang="en-US"/>
              <a:t>Quotation source goes here</a:t>
            </a:r>
          </a:p>
        </p:txBody>
      </p:sp>
      <p:sp>
        <p:nvSpPr>
          <p:cNvPr id="6" name="Footer Placeholder 5">
            <a:extLst>
              <a:ext uri="{FF2B5EF4-FFF2-40B4-BE49-F238E27FC236}">
                <a16:creationId xmlns:a16="http://schemas.microsoft.com/office/drawing/2014/main" id="{E991D1AD-E545-EA4D-82A4-7DFEE55E31DC}"/>
              </a:ext>
            </a:extLst>
          </p:cNvPr>
          <p:cNvSpPr>
            <a:spLocks noGrp="1"/>
          </p:cNvSpPr>
          <p:nvPr>
            <p:ph type="ftr" sz="quarter" idx="18"/>
          </p:nvPr>
        </p:nvSpPr>
        <p:spPr/>
        <p:txBody>
          <a:bodyPr/>
          <a:lstStyle>
            <a:lvl1pPr>
              <a:defRPr>
                <a:solidFill>
                  <a:schemeClr val="tx1">
                    <a:lumMod val="20000"/>
                    <a:lumOff val="80000"/>
                  </a:schemeClr>
                </a:solidFill>
              </a:defRPr>
            </a:lvl1pPr>
          </a:lstStyle>
          <a:p>
            <a:r>
              <a:rPr lang="en-US"/>
              <a:t>© 2022 CommScope, Inc. | CommScope Confidential</a:t>
            </a:r>
          </a:p>
        </p:txBody>
      </p:sp>
      <p:pic>
        <p:nvPicPr>
          <p:cNvPr id="14" name="Graphic 13">
            <a:extLst>
              <a:ext uri="{FF2B5EF4-FFF2-40B4-BE49-F238E27FC236}">
                <a16:creationId xmlns:a16="http://schemas.microsoft.com/office/drawing/2014/main" id="{045279B0-977C-E84C-8417-3B5B59F748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57200" y="76200"/>
            <a:ext cx="2794000" cy="1371600"/>
          </a:xfrm>
          <a:prstGeom prst="rect">
            <a:avLst/>
          </a:prstGeom>
        </p:spPr>
      </p:pic>
      <p:grpSp>
        <p:nvGrpSpPr>
          <p:cNvPr id="15" name="Group 14">
            <a:extLst>
              <a:ext uri="{FF2B5EF4-FFF2-40B4-BE49-F238E27FC236}">
                <a16:creationId xmlns:a16="http://schemas.microsoft.com/office/drawing/2014/main" id="{1F84B259-D6DA-5648-B798-9867F09A6A97}"/>
              </a:ext>
            </a:extLst>
          </p:cNvPr>
          <p:cNvGrpSpPr/>
          <p:nvPr userDrawn="1"/>
        </p:nvGrpSpPr>
        <p:grpSpPr>
          <a:xfrm>
            <a:off x="7315200" y="3349008"/>
            <a:ext cx="4876799" cy="3508991"/>
            <a:chOff x="2679430" y="3963946"/>
            <a:chExt cx="4022159" cy="2894054"/>
          </a:xfrm>
          <a:gradFill flip="none" rotWithShape="1">
            <a:gsLst>
              <a:gs pos="0">
                <a:srgbClr val="EE7203"/>
              </a:gs>
              <a:gs pos="100000">
                <a:srgbClr val="F18700"/>
              </a:gs>
            </a:gsLst>
            <a:lin ang="16200000" scaled="1"/>
            <a:tileRect/>
          </a:gradFill>
        </p:grpSpPr>
        <p:sp>
          <p:nvSpPr>
            <p:cNvPr id="16" name="Freeform: Shape 9">
              <a:extLst>
                <a:ext uri="{FF2B5EF4-FFF2-40B4-BE49-F238E27FC236}">
                  <a16:creationId xmlns:a16="http://schemas.microsoft.com/office/drawing/2014/main" id="{B8F33EA4-1E51-994A-9F29-E82CD9495F17}"/>
                </a:ext>
              </a:extLst>
            </p:cNvPr>
            <p:cNvSpPr/>
            <p:nvPr userDrawn="1"/>
          </p:nvSpPr>
          <p:spPr>
            <a:xfrm>
              <a:off x="5948422" y="3963946"/>
              <a:ext cx="753167" cy="2894054"/>
            </a:xfrm>
            <a:custGeom>
              <a:avLst/>
              <a:gdLst>
                <a:gd name="connsiteX0" fmla="*/ 753167 w 753167"/>
                <a:gd name="connsiteY0" fmla="*/ 0 h 2894054"/>
                <a:gd name="connsiteX1" fmla="*/ 753167 w 753167"/>
                <a:gd name="connsiteY1" fmla="*/ 2894054 h 2894054"/>
                <a:gd name="connsiteX2" fmla="*/ 0 w 753167"/>
                <a:gd name="connsiteY2" fmla="*/ 2894054 h 2894054"/>
                <a:gd name="connsiteX3" fmla="*/ 0 w 753167"/>
                <a:gd name="connsiteY3" fmla="*/ 541923 h 2894054"/>
                <a:gd name="connsiteX4" fmla="*/ 753167 w 753167"/>
                <a:gd name="connsiteY4" fmla="*/ 0 h 289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167" h="2894054">
                  <a:moveTo>
                    <a:pt x="753167" y="0"/>
                  </a:moveTo>
                  <a:lnTo>
                    <a:pt x="753167" y="2894054"/>
                  </a:lnTo>
                  <a:lnTo>
                    <a:pt x="0" y="2894054"/>
                  </a:lnTo>
                  <a:lnTo>
                    <a:pt x="0" y="541923"/>
                  </a:lnTo>
                  <a:lnTo>
                    <a:pt x="75316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7" name="Freeform: Shape 10">
              <a:extLst>
                <a:ext uri="{FF2B5EF4-FFF2-40B4-BE49-F238E27FC236}">
                  <a16:creationId xmlns:a16="http://schemas.microsoft.com/office/drawing/2014/main" id="{0CD96EDE-9AEF-1B47-BED1-BE880096DC71}"/>
                </a:ext>
              </a:extLst>
            </p:cNvPr>
            <p:cNvSpPr/>
            <p:nvPr userDrawn="1"/>
          </p:nvSpPr>
          <p:spPr>
            <a:xfrm>
              <a:off x="4276879" y="5166668"/>
              <a:ext cx="753167" cy="1691332"/>
            </a:xfrm>
            <a:custGeom>
              <a:avLst/>
              <a:gdLst>
                <a:gd name="connsiteX0" fmla="*/ 753167 w 753167"/>
                <a:gd name="connsiteY0" fmla="*/ 0 h 1691332"/>
                <a:gd name="connsiteX1" fmla="*/ 753167 w 753167"/>
                <a:gd name="connsiteY1" fmla="*/ 1691332 h 1691332"/>
                <a:gd name="connsiteX2" fmla="*/ 0 w 753167"/>
                <a:gd name="connsiteY2" fmla="*/ 1691332 h 1691332"/>
                <a:gd name="connsiteX3" fmla="*/ 0 w 753167"/>
                <a:gd name="connsiteY3" fmla="*/ 541925 h 1691332"/>
                <a:gd name="connsiteX4" fmla="*/ 753167 w 753167"/>
                <a:gd name="connsiteY4" fmla="*/ 0 h 169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167" h="1691332">
                  <a:moveTo>
                    <a:pt x="753167" y="0"/>
                  </a:moveTo>
                  <a:lnTo>
                    <a:pt x="753167" y="1691332"/>
                  </a:lnTo>
                  <a:lnTo>
                    <a:pt x="0" y="1691332"/>
                  </a:lnTo>
                  <a:lnTo>
                    <a:pt x="0" y="541925"/>
                  </a:lnTo>
                  <a:lnTo>
                    <a:pt x="75316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8" name="Freeform: Shape 11">
              <a:extLst>
                <a:ext uri="{FF2B5EF4-FFF2-40B4-BE49-F238E27FC236}">
                  <a16:creationId xmlns:a16="http://schemas.microsoft.com/office/drawing/2014/main" id="{4491D707-EC00-8041-A05C-81A970132994}"/>
                </a:ext>
              </a:extLst>
            </p:cNvPr>
            <p:cNvSpPr/>
            <p:nvPr userDrawn="1"/>
          </p:nvSpPr>
          <p:spPr>
            <a:xfrm>
              <a:off x="2679430" y="6325019"/>
              <a:ext cx="740737" cy="532981"/>
            </a:xfrm>
            <a:custGeom>
              <a:avLst/>
              <a:gdLst>
                <a:gd name="connsiteX0" fmla="*/ 740737 w 740737"/>
                <a:gd name="connsiteY0" fmla="*/ 0 h 532981"/>
                <a:gd name="connsiteX1" fmla="*/ 740737 w 740737"/>
                <a:gd name="connsiteY1" fmla="*/ 532981 h 532981"/>
                <a:gd name="connsiteX2" fmla="*/ 0 w 740737"/>
                <a:gd name="connsiteY2" fmla="*/ 532981 h 532981"/>
                <a:gd name="connsiteX3" fmla="*/ 740737 w 740737"/>
                <a:gd name="connsiteY3" fmla="*/ 0 h 532981"/>
              </a:gdLst>
              <a:ahLst/>
              <a:cxnLst>
                <a:cxn ang="0">
                  <a:pos x="connsiteX0" y="connsiteY0"/>
                </a:cxn>
                <a:cxn ang="0">
                  <a:pos x="connsiteX1" y="connsiteY1"/>
                </a:cxn>
                <a:cxn ang="0">
                  <a:pos x="connsiteX2" y="connsiteY2"/>
                </a:cxn>
                <a:cxn ang="0">
                  <a:pos x="connsiteX3" y="connsiteY3"/>
                </a:cxn>
              </a:cxnLst>
              <a:rect l="l" t="t" r="r" b="b"/>
              <a:pathLst>
                <a:path w="740737" h="532981">
                  <a:moveTo>
                    <a:pt x="740737" y="0"/>
                  </a:moveTo>
                  <a:lnTo>
                    <a:pt x="740737" y="532981"/>
                  </a:lnTo>
                  <a:lnTo>
                    <a:pt x="0" y="532981"/>
                  </a:lnTo>
                  <a:lnTo>
                    <a:pt x="74073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grpSp>
    </p:spTree>
    <p:extLst>
      <p:ext uri="{BB962C8B-B14F-4D97-AF65-F5344CB8AC3E}">
        <p14:creationId xmlns:p14="http://schemas.microsoft.com/office/powerpoint/2010/main" val="3931284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77A393-89CA-6449-A77E-FC6C8889C9A6}"/>
              </a:ext>
            </a:extLst>
          </p:cNvPr>
          <p:cNvSpPr/>
          <p:nvPr userDrawn="1"/>
        </p:nvSpPr>
        <p:spPr>
          <a:xfrm>
            <a:off x="0" y="5867401"/>
            <a:ext cx="12192000" cy="990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0" name="Picture Placeholder 9"/>
          <p:cNvSpPr>
            <a:spLocks noGrp="1"/>
          </p:cNvSpPr>
          <p:nvPr>
            <p:ph type="pic" sz="quarter" idx="13"/>
          </p:nvPr>
        </p:nvSpPr>
        <p:spPr>
          <a:xfrm>
            <a:off x="0" y="1"/>
            <a:ext cx="12192000" cy="5867400"/>
          </a:xfrm>
          <a:prstGeom prst="rect">
            <a:avLst/>
          </a:prstGeom>
        </p:spPr>
        <p:txBody>
          <a:bodyPr/>
          <a:lstStyle>
            <a:lvl1pPr marL="0" indent="0" algn="ctr">
              <a:buNone/>
              <a:defRPr/>
            </a:lvl1pPr>
          </a:lstStyle>
          <a:p>
            <a:r>
              <a:rPr lang="en-US"/>
              <a:t>Click icon to add picture</a:t>
            </a:r>
          </a:p>
        </p:txBody>
      </p:sp>
      <p:sp>
        <p:nvSpPr>
          <p:cNvPr id="2" name="Title 1"/>
          <p:cNvSpPr>
            <a:spLocks noGrp="1"/>
          </p:cNvSpPr>
          <p:nvPr>
            <p:ph type="title"/>
          </p:nvPr>
        </p:nvSpPr>
        <p:spPr>
          <a:xfrm>
            <a:off x="533400" y="6019800"/>
            <a:ext cx="11125200" cy="685801"/>
          </a:xfrm>
        </p:spPr>
        <p:txBody>
          <a:bodyPr anchor="ctr" anchorCtr="0"/>
          <a:lstStyle>
            <a:lvl1pPr algn="ct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77232005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Closing Slide 1">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CD486F38-82FA-8F42-8772-36011D8505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33400" y="2479217"/>
            <a:ext cx="3505200" cy="1720735"/>
          </a:xfrm>
          <a:prstGeom prst="rect">
            <a:avLst/>
          </a:prstGeom>
        </p:spPr>
      </p:pic>
      <p:sp>
        <p:nvSpPr>
          <p:cNvPr id="12" name="TextBox 11">
            <a:extLst>
              <a:ext uri="{FF2B5EF4-FFF2-40B4-BE49-F238E27FC236}">
                <a16:creationId xmlns:a16="http://schemas.microsoft.com/office/drawing/2014/main" id="{9E9BA259-00CD-CA4B-9226-E01B61B88B56}"/>
              </a:ext>
            </a:extLst>
          </p:cNvPr>
          <p:cNvSpPr txBox="1"/>
          <p:nvPr userDrawn="1"/>
        </p:nvSpPr>
        <p:spPr>
          <a:xfrm>
            <a:off x="6019800" y="2851919"/>
            <a:ext cx="5410200" cy="1154162"/>
          </a:xfrm>
          <a:prstGeom prst="rect">
            <a:avLst/>
          </a:prstGeom>
          <a:noFill/>
        </p:spPr>
        <p:txBody>
          <a:bodyPr vert="horz" wrap="square" lIns="91440" tIns="91440" rIns="91440" bIns="91440" rtlCol="0" anchor="ctr" anchorCtr="0">
            <a:spAutoFit/>
          </a:bodyPr>
          <a:lstStyle/>
          <a:p>
            <a:pPr marL="17463" marR="0" algn="l" defTabSz="914400" rtl="0" eaLnBrk="1" fontAlgn="auto" latinLnBrk="0" hangingPunct="1">
              <a:lnSpc>
                <a:spcPct val="90000"/>
              </a:lnSpc>
              <a:spcBef>
                <a:spcPts val="1000"/>
              </a:spcBef>
              <a:spcAft>
                <a:spcPts val="0"/>
              </a:spcAft>
              <a:buClrTx/>
              <a:buSzTx/>
              <a:buFont typeface="Arial" panose="020B0604020202020204" pitchFamily="34" charset="0"/>
              <a:buNone/>
            </a:pPr>
            <a:r>
              <a:rPr lang="en-US" sz="4000" b="1">
                <a:solidFill>
                  <a:schemeClr val="tx2"/>
                </a:solidFill>
                <a:latin typeface="Montserrat" pitchFamily="2" charset="77"/>
                <a:ea typeface="Source Sans Pro" panose="020B0503030403020204" pitchFamily="34" charset="0"/>
              </a:rPr>
              <a:t>PURPOSE-DRIVEN</a:t>
            </a:r>
            <a:r>
              <a:rPr lang="en-US" sz="3600" b="1">
                <a:solidFill>
                  <a:schemeClr val="tx1"/>
                </a:solidFill>
                <a:latin typeface="Montserrat" pitchFamily="2" charset="77"/>
                <a:ea typeface="Source Sans Pro" panose="020B0503030403020204" pitchFamily="34" charset="0"/>
              </a:rPr>
              <a:t> </a:t>
            </a:r>
            <a:r>
              <a:rPr lang="en-US" sz="4000" b="1">
                <a:solidFill>
                  <a:schemeClr val="tx1"/>
                </a:solidFill>
                <a:latin typeface="Montserrat" pitchFamily="2" charset="77"/>
                <a:ea typeface="Source Sans Pro" panose="020B0503030403020204" pitchFamily="34" charset="0"/>
              </a:rPr>
              <a:t> </a:t>
            </a:r>
            <a:br>
              <a:rPr lang="en-US" sz="4000" b="1">
                <a:solidFill>
                  <a:schemeClr val="tx1"/>
                </a:solidFill>
                <a:latin typeface="Montserrat" pitchFamily="2" charset="77"/>
                <a:ea typeface="Source Sans Pro" panose="020B0503030403020204" pitchFamily="34" charset="0"/>
              </a:rPr>
            </a:br>
            <a:r>
              <a:rPr lang="en-US" sz="3000" b="0" kern="1000" spc="0" baseline="0">
                <a:solidFill>
                  <a:schemeClr val="tx1"/>
                </a:solidFill>
                <a:latin typeface="Montserrat" pitchFamily="2" charset="77"/>
                <a:ea typeface="Source Sans Pro" panose="020B0503030403020204" pitchFamily="34" charset="0"/>
              </a:rPr>
              <a:t>ENTERPRISE NETWORKS</a:t>
            </a:r>
            <a:endParaRPr kumimoji="0" lang="en-US" sz="3000" b="0" i="0" u="none" strike="noStrike" kern="1000" cap="none" spc="0" normalizeH="0" baseline="0" noProof="0">
              <a:ln>
                <a:noFill/>
              </a:ln>
              <a:solidFill>
                <a:schemeClr val="tx1"/>
              </a:solidFill>
              <a:effectLst/>
              <a:uLnTx/>
              <a:uFillTx/>
              <a:latin typeface="Montserrat" pitchFamily="2" charset="77"/>
              <a:ea typeface="+mn-ea"/>
              <a:cs typeface="+mn-cs"/>
            </a:endParaRPr>
          </a:p>
        </p:txBody>
      </p:sp>
      <p:cxnSp>
        <p:nvCxnSpPr>
          <p:cNvPr id="9" name="Straight Connector 8">
            <a:extLst>
              <a:ext uri="{FF2B5EF4-FFF2-40B4-BE49-F238E27FC236}">
                <a16:creationId xmlns:a16="http://schemas.microsoft.com/office/drawing/2014/main" id="{F526A205-EC81-8334-CECE-EE49B463EA03}"/>
              </a:ext>
            </a:extLst>
          </p:cNvPr>
          <p:cNvCxnSpPr>
            <a:cxnSpLocks/>
          </p:cNvCxnSpPr>
          <p:nvPr userDrawn="1"/>
        </p:nvCxnSpPr>
        <p:spPr>
          <a:xfrm flipV="1">
            <a:off x="4876800" y="2429256"/>
            <a:ext cx="0" cy="1990344"/>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3877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Closing Slide 2">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B43344E-B4BC-6A48-BB0E-4F3340F7989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085218" y="2209800"/>
            <a:ext cx="3716765" cy="1824594"/>
          </a:xfrm>
          <a:prstGeom prst="rect">
            <a:avLst/>
          </a:prstGeom>
        </p:spPr>
      </p:pic>
    </p:spTree>
    <p:extLst>
      <p:ext uri="{BB962C8B-B14F-4D97-AF65-F5344CB8AC3E}">
        <p14:creationId xmlns:p14="http://schemas.microsoft.com/office/powerpoint/2010/main" val="844283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Closing Slide Thank You">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3E4C039-30D4-F347-82F3-11D6D013199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60554" b="1972"/>
          <a:stretch/>
        </p:blipFill>
        <p:spPr>
          <a:xfrm flipV="1">
            <a:off x="76200" y="5410202"/>
            <a:ext cx="5105400" cy="1447798"/>
          </a:xfrm>
          <a:prstGeom prst="rect">
            <a:avLst/>
          </a:prstGeom>
        </p:spPr>
      </p:pic>
      <p:sp>
        <p:nvSpPr>
          <p:cNvPr id="8" name="Title 1">
            <a:extLst>
              <a:ext uri="{FF2B5EF4-FFF2-40B4-BE49-F238E27FC236}">
                <a16:creationId xmlns:a16="http://schemas.microsoft.com/office/drawing/2014/main" id="{EB8F5D68-EF9C-F043-AE44-6247FCCA1285}"/>
              </a:ext>
            </a:extLst>
          </p:cNvPr>
          <p:cNvSpPr>
            <a:spLocks noGrp="1"/>
          </p:cNvSpPr>
          <p:nvPr>
            <p:ph type="title" hasCustomPrompt="1"/>
          </p:nvPr>
        </p:nvSpPr>
        <p:spPr>
          <a:xfrm>
            <a:off x="3606248" y="2819400"/>
            <a:ext cx="4979504" cy="1019271"/>
          </a:xfrm>
        </p:spPr>
        <p:txBody>
          <a:bodyPr anchor="ctr" anchorCtr="0">
            <a:normAutofit/>
          </a:bodyPr>
          <a:lstStyle>
            <a:lvl1pPr algn="ctr">
              <a:defRPr sz="3600">
                <a:solidFill>
                  <a:schemeClr val="tx2"/>
                </a:solidFill>
              </a:defRPr>
            </a:lvl1pPr>
          </a:lstStyle>
          <a:p>
            <a:r>
              <a:rPr lang="en-US"/>
              <a:t>Thank you</a:t>
            </a:r>
          </a:p>
        </p:txBody>
      </p:sp>
      <p:cxnSp>
        <p:nvCxnSpPr>
          <p:cNvPr id="10" name="Straight Connector 9">
            <a:extLst>
              <a:ext uri="{FF2B5EF4-FFF2-40B4-BE49-F238E27FC236}">
                <a16:creationId xmlns:a16="http://schemas.microsoft.com/office/drawing/2014/main" id="{62843840-AB60-204A-AE3E-AA9501BA32CE}"/>
              </a:ext>
            </a:extLst>
          </p:cNvPr>
          <p:cNvCxnSpPr/>
          <p:nvPr userDrawn="1"/>
        </p:nvCxnSpPr>
        <p:spPr>
          <a:xfrm>
            <a:off x="0" y="6019800"/>
            <a:ext cx="121920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E29A1E21-4070-B34D-A2AB-D5A0E442C92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2907" b="2907"/>
          <a:stretch/>
        </p:blipFill>
        <p:spPr>
          <a:xfrm>
            <a:off x="76200" y="3002195"/>
            <a:ext cx="5105400" cy="3638955"/>
          </a:xfrm>
          <a:prstGeom prst="rect">
            <a:avLst/>
          </a:prstGeom>
        </p:spPr>
      </p:pic>
      <p:pic>
        <p:nvPicPr>
          <p:cNvPr id="15" name="Graphic 14">
            <a:extLst>
              <a:ext uri="{FF2B5EF4-FFF2-40B4-BE49-F238E27FC236}">
                <a16:creationId xmlns:a16="http://schemas.microsoft.com/office/drawing/2014/main" id="{12251CB1-62B8-784C-BA28-FFA8FD7C3827}"/>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947561" y="290898"/>
            <a:ext cx="1901539" cy="942204"/>
          </a:xfrm>
          <a:prstGeom prst="rect">
            <a:avLst/>
          </a:prstGeom>
        </p:spPr>
      </p:pic>
    </p:spTree>
    <p:extLst>
      <p:ext uri="{BB962C8B-B14F-4D97-AF65-F5344CB8AC3E}">
        <p14:creationId xmlns:p14="http://schemas.microsoft.com/office/powerpoint/2010/main" val="39278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Title and Content w/o bar">
    <p:spTree>
      <p:nvGrpSpPr>
        <p:cNvPr id="1" name=""/>
        <p:cNvGrpSpPr/>
        <p:nvPr/>
      </p:nvGrpSpPr>
      <p:grpSpPr>
        <a:xfrm>
          <a:off x="0" y="0"/>
          <a:ext cx="0" cy="0"/>
          <a:chOff x="0" y="0"/>
          <a:chExt cx="0" cy="0"/>
        </a:xfrm>
      </p:grpSpPr>
      <p:sp>
        <p:nvSpPr>
          <p:cNvPr id="2" name="Title 1"/>
          <p:cNvSpPr>
            <a:spLocks noGrp="1"/>
          </p:cNvSpPr>
          <p:nvPr>
            <p:ph type="title"/>
          </p:nvPr>
        </p:nvSpPr>
        <p:spPr>
          <a:xfrm>
            <a:off x="583096" y="123729"/>
            <a:ext cx="11027664" cy="1019271"/>
          </a:xfrm>
        </p:spPr>
        <p:txBody>
          <a:bodyPr/>
          <a:lstStyle/>
          <a:p>
            <a:r>
              <a:rPr lang="en-US"/>
              <a:t>Click to edit Master title style</a:t>
            </a:r>
          </a:p>
        </p:txBody>
      </p:sp>
      <p:sp>
        <p:nvSpPr>
          <p:cNvPr id="3" name="Content Placeholder 2"/>
          <p:cNvSpPr>
            <a:spLocks noGrp="1"/>
          </p:cNvSpPr>
          <p:nvPr>
            <p:ph idx="1"/>
          </p:nvPr>
        </p:nvSpPr>
        <p:spPr>
          <a:xfrm>
            <a:off x="583096" y="1417320"/>
            <a:ext cx="11027664"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E48648BF-1F4C-2843-9932-217284B5D50A}"/>
              </a:ext>
            </a:extLst>
          </p:cNvPr>
          <p:cNvSpPr>
            <a:spLocks noGrp="1"/>
          </p:cNvSpPr>
          <p:nvPr>
            <p:ph type="ftr" sz="quarter" idx="10"/>
          </p:nvPr>
        </p:nvSpPr>
        <p:spPr/>
        <p:txBody>
          <a:bodyPr/>
          <a:lstStyle/>
          <a:p>
            <a:r>
              <a:rPr lang="en-US"/>
              <a:t>© 2019 CommScope, Inc.</a:t>
            </a:r>
          </a:p>
        </p:txBody>
      </p:sp>
      <p:sp>
        <p:nvSpPr>
          <p:cNvPr id="5" name="Slide Number Placeholder 4">
            <a:extLst>
              <a:ext uri="{FF2B5EF4-FFF2-40B4-BE49-F238E27FC236}">
                <a16:creationId xmlns:a16="http://schemas.microsoft.com/office/drawing/2014/main" id="{2CAB6610-0826-B24C-9F5A-08C358D53B37}"/>
              </a:ext>
            </a:extLst>
          </p:cNvPr>
          <p:cNvSpPr>
            <a:spLocks noGrp="1"/>
          </p:cNvSpPr>
          <p:nvPr>
            <p:ph type="sldNum" sz="quarter" idx="11"/>
          </p:nvPr>
        </p:nvSpPr>
        <p:spPr/>
        <p:txBody>
          <a:bodyPr/>
          <a:lstStyle/>
          <a:p>
            <a:fld id="{7FE2BEB5-2653-6044-B03D-162392F9D4CA}" type="slidenum">
              <a:rPr lang="en-US" smtClean="0"/>
              <a:pPr/>
              <a:t>‹#›</a:t>
            </a:fld>
            <a:endParaRPr lang="en-US"/>
          </a:p>
        </p:txBody>
      </p:sp>
    </p:spTree>
    <p:extLst>
      <p:ext uri="{BB962C8B-B14F-4D97-AF65-F5344CB8AC3E}">
        <p14:creationId xmlns:p14="http://schemas.microsoft.com/office/powerpoint/2010/main" val="31504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Orange Divider Ribb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604F39C-3107-49E8-99A0-A04AE7DE6162}"/>
              </a:ext>
            </a:extLst>
          </p:cNvPr>
          <p:cNvSpPr/>
          <p:nvPr userDrawn="1"/>
        </p:nvSpPr>
        <p:spPr>
          <a:xfrm>
            <a:off x="6763014" y="6326116"/>
            <a:ext cx="5428985" cy="531884"/>
          </a:xfrm>
          <a:prstGeom prst="rect">
            <a:avLst/>
          </a:prstGeom>
          <a:gradFill flip="none" rotWithShape="1">
            <a:gsLst>
              <a:gs pos="0">
                <a:srgbClr val="B9208E"/>
              </a:gs>
              <a:gs pos="100000">
                <a:srgbClr val="5453A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6">
            <a:extLst>
              <a:ext uri="{FF2B5EF4-FFF2-40B4-BE49-F238E27FC236}">
                <a16:creationId xmlns:a16="http://schemas.microsoft.com/office/drawing/2014/main" id="{D0AB71BE-D101-4426-BCD6-FA98E939E128}"/>
              </a:ext>
            </a:extLst>
          </p:cNvPr>
          <p:cNvSpPr/>
          <p:nvPr userDrawn="1"/>
        </p:nvSpPr>
        <p:spPr>
          <a:xfrm>
            <a:off x="6763014" y="-30618"/>
            <a:ext cx="5428985" cy="6909277"/>
          </a:xfrm>
          <a:custGeom>
            <a:avLst/>
            <a:gdLst>
              <a:gd name="connsiteX0" fmla="*/ 0 w 5428985"/>
              <a:gd name="connsiteY0" fmla="*/ 0 h 574578"/>
              <a:gd name="connsiteX1" fmla="*/ 5428985 w 5428985"/>
              <a:gd name="connsiteY1" fmla="*/ 0 h 574578"/>
              <a:gd name="connsiteX2" fmla="*/ 5428985 w 5428985"/>
              <a:gd name="connsiteY2" fmla="*/ 574578 h 574578"/>
              <a:gd name="connsiteX3" fmla="*/ 0 w 5428985"/>
              <a:gd name="connsiteY3" fmla="*/ 574578 h 574578"/>
              <a:gd name="connsiteX4" fmla="*/ 0 w 5428985"/>
              <a:gd name="connsiteY4" fmla="*/ 0 h 574578"/>
              <a:gd name="connsiteX0" fmla="*/ 0 w 5428985"/>
              <a:gd name="connsiteY0" fmla="*/ 6334699 h 6909277"/>
              <a:gd name="connsiteX1" fmla="*/ 5417969 w 5428985"/>
              <a:gd name="connsiteY1" fmla="*/ 0 h 6909277"/>
              <a:gd name="connsiteX2" fmla="*/ 5428985 w 5428985"/>
              <a:gd name="connsiteY2" fmla="*/ 6909277 h 6909277"/>
              <a:gd name="connsiteX3" fmla="*/ 0 w 5428985"/>
              <a:gd name="connsiteY3" fmla="*/ 6909277 h 6909277"/>
              <a:gd name="connsiteX4" fmla="*/ 0 w 5428985"/>
              <a:gd name="connsiteY4" fmla="*/ 6334699 h 6909277"/>
              <a:gd name="connsiteX0" fmla="*/ 0 w 5417969"/>
              <a:gd name="connsiteY0" fmla="*/ 6334699 h 6909277"/>
              <a:gd name="connsiteX1" fmla="*/ 5417969 w 5417969"/>
              <a:gd name="connsiteY1" fmla="*/ 0 h 6909277"/>
              <a:gd name="connsiteX2" fmla="*/ 5241698 w 5417969"/>
              <a:gd name="connsiteY2" fmla="*/ 4320313 h 6909277"/>
              <a:gd name="connsiteX3" fmla="*/ 0 w 5417969"/>
              <a:gd name="connsiteY3" fmla="*/ 6909277 h 6909277"/>
              <a:gd name="connsiteX4" fmla="*/ 0 w 5417969"/>
              <a:gd name="connsiteY4" fmla="*/ 6334699 h 6909277"/>
              <a:gd name="connsiteX0" fmla="*/ 0 w 5440002"/>
              <a:gd name="connsiteY0" fmla="*/ 6334699 h 6909277"/>
              <a:gd name="connsiteX1" fmla="*/ 5417969 w 5440002"/>
              <a:gd name="connsiteY1" fmla="*/ 0 h 6909277"/>
              <a:gd name="connsiteX2" fmla="*/ 5440002 w 5440002"/>
              <a:gd name="connsiteY2" fmla="*/ 5422000 h 6909277"/>
              <a:gd name="connsiteX3" fmla="*/ 0 w 5440002"/>
              <a:gd name="connsiteY3" fmla="*/ 6909277 h 6909277"/>
              <a:gd name="connsiteX4" fmla="*/ 0 w 5440002"/>
              <a:gd name="connsiteY4" fmla="*/ 6334699 h 6909277"/>
              <a:gd name="connsiteX0" fmla="*/ 0 w 5428985"/>
              <a:gd name="connsiteY0" fmla="*/ 6334699 h 6909277"/>
              <a:gd name="connsiteX1" fmla="*/ 5417969 w 5428985"/>
              <a:gd name="connsiteY1" fmla="*/ 0 h 6909277"/>
              <a:gd name="connsiteX2" fmla="*/ 5428985 w 5428985"/>
              <a:gd name="connsiteY2" fmla="*/ 5928776 h 6909277"/>
              <a:gd name="connsiteX3" fmla="*/ 0 w 5428985"/>
              <a:gd name="connsiteY3" fmla="*/ 6909277 h 6909277"/>
              <a:gd name="connsiteX4" fmla="*/ 0 w 5428985"/>
              <a:gd name="connsiteY4" fmla="*/ 6334699 h 6909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8985" h="6909277">
                <a:moveTo>
                  <a:pt x="0" y="6334699"/>
                </a:moveTo>
                <a:lnTo>
                  <a:pt x="5417969" y="0"/>
                </a:lnTo>
                <a:cubicBezTo>
                  <a:pt x="5425313" y="1807333"/>
                  <a:pt x="5421641" y="4121443"/>
                  <a:pt x="5428985" y="5928776"/>
                </a:cubicBezTo>
                <a:lnTo>
                  <a:pt x="0" y="6909277"/>
                </a:lnTo>
                <a:lnTo>
                  <a:pt x="0" y="6334699"/>
                </a:lnTo>
                <a:close/>
              </a:path>
            </a:pathLst>
          </a:custGeom>
          <a:gradFill>
            <a:gsLst>
              <a:gs pos="0">
                <a:srgbClr val="EB0C87">
                  <a:alpha val="90000"/>
                </a:srgbClr>
              </a:gs>
              <a:gs pos="100000">
                <a:srgbClr val="EF263C"/>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89AFEC5-7FF2-498E-B4B0-67259BE82958}"/>
              </a:ext>
            </a:extLst>
          </p:cNvPr>
          <p:cNvSpPr/>
          <p:nvPr userDrawn="1"/>
        </p:nvSpPr>
        <p:spPr>
          <a:xfrm>
            <a:off x="0" y="-20660"/>
            <a:ext cx="12191999" cy="5430860"/>
          </a:xfrm>
          <a:prstGeom prst="rect">
            <a:avLst/>
          </a:prstGeom>
          <a:gradFill flip="none" rotWithShape="1">
            <a:gsLst>
              <a:gs pos="100000">
                <a:srgbClr val="FAB11D"/>
              </a:gs>
              <a:gs pos="0">
                <a:srgbClr val="F67B2D"/>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4360" y="445021"/>
            <a:ext cx="2371476" cy="315195"/>
          </a:xfrm>
          <a:prstGeom prst="rect">
            <a:avLst/>
          </a:prstGeom>
        </p:spPr>
      </p:pic>
      <p:sp>
        <p:nvSpPr>
          <p:cNvPr id="6" name="Text Placeholder 16"/>
          <p:cNvSpPr>
            <a:spLocks noGrp="1"/>
          </p:cNvSpPr>
          <p:nvPr>
            <p:ph type="body" sz="quarter" idx="14" hasCustomPrompt="1"/>
          </p:nvPr>
        </p:nvSpPr>
        <p:spPr>
          <a:xfrm>
            <a:off x="594360" y="1680078"/>
            <a:ext cx="10927080" cy="1683047"/>
          </a:xfrm>
        </p:spPr>
        <p:txBody>
          <a:bodyPr wrap="square" lIns="0" tIns="0" rIns="0" bIns="0" anchor="ctr" anchorCtr="0">
            <a:normAutofit/>
          </a:bodyPr>
          <a:lstStyle>
            <a:lvl1pPr marL="0" indent="0">
              <a:lnSpc>
                <a:spcPct val="90000"/>
              </a:lnSpc>
              <a:spcBef>
                <a:spcPts val="0"/>
              </a:spcBef>
              <a:buFontTx/>
              <a:buNone/>
              <a:defRPr sz="3200" b="0" i="0" baseline="0">
                <a:solidFill>
                  <a:schemeClr val="bg1"/>
                </a:solidFill>
                <a:latin typeface="Segoe UI" panose="020B0502040204020203" pitchFamily="34" charset="0"/>
              </a:defRPr>
            </a:lvl1pPr>
          </a:lstStyle>
          <a:p>
            <a:pPr lvl="0"/>
            <a:r>
              <a:rPr lang="en-US"/>
              <a:t>Section Name</a:t>
            </a:r>
          </a:p>
        </p:txBody>
      </p:sp>
      <p:sp>
        <p:nvSpPr>
          <p:cNvPr id="7" name="Text Placeholder 16"/>
          <p:cNvSpPr>
            <a:spLocks noGrp="1"/>
          </p:cNvSpPr>
          <p:nvPr>
            <p:ph type="body" sz="quarter" idx="16" hasCustomPrompt="1"/>
          </p:nvPr>
        </p:nvSpPr>
        <p:spPr>
          <a:xfrm>
            <a:off x="594360" y="5638800"/>
            <a:ext cx="5751576" cy="436682"/>
          </a:xfrm>
        </p:spPr>
        <p:txBody>
          <a:bodyPr wrap="square" lIns="0" tIns="0" rIns="0" bIns="0" anchor="b" anchorCtr="0">
            <a:normAutofit/>
          </a:bodyPr>
          <a:lstStyle>
            <a:lvl1pPr marL="0" indent="0" algn="l">
              <a:spcBef>
                <a:spcPts val="0"/>
              </a:spcBef>
              <a:buFontTx/>
              <a:buNone/>
              <a:defRPr sz="2000" b="1" baseline="0">
                <a:solidFill>
                  <a:schemeClr val="tx1"/>
                </a:solidFill>
              </a:defRPr>
            </a:lvl1pPr>
          </a:lstStyle>
          <a:p>
            <a:pPr lvl="0"/>
            <a:r>
              <a:rPr lang="en-US"/>
              <a:t>Speaker Name</a:t>
            </a:r>
          </a:p>
        </p:txBody>
      </p:sp>
      <p:sp>
        <p:nvSpPr>
          <p:cNvPr id="8" name="Text Placeholder 16"/>
          <p:cNvSpPr>
            <a:spLocks noGrp="1"/>
          </p:cNvSpPr>
          <p:nvPr>
            <p:ph type="body" sz="quarter" idx="17" hasCustomPrompt="1"/>
          </p:nvPr>
        </p:nvSpPr>
        <p:spPr>
          <a:xfrm>
            <a:off x="594360" y="6142268"/>
            <a:ext cx="5751576" cy="258532"/>
          </a:xfrm>
        </p:spPr>
        <p:txBody>
          <a:bodyPr wrap="square" lIns="0" tIns="0" rIns="0" bIns="0" anchor="t" anchorCtr="0">
            <a:normAutofit/>
          </a:bodyPr>
          <a:lstStyle>
            <a:lvl1pPr marL="0" indent="0" algn="l">
              <a:lnSpc>
                <a:spcPct val="90000"/>
              </a:lnSpc>
              <a:spcBef>
                <a:spcPts val="0"/>
              </a:spcBef>
              <a:buFontTx/>
              <a:buNone/>
              <a:defRPr sz="1867" b="0" baseline="0">
                <a:solidFill>
                  <a:schemeClr val="tx1">
                    <a:lumMod val="65000"/>
                    <a:lumOff val="35000"/>
                  </a:schemeClr>
                </a:solidFill>
              </a:defRPr>
            </a:lvl1pPr>
          </a:lstStyle>
          <a:p>
            <a:pPr lvl="0"/>
            <a:r>
              <a:rPr lang="en-US"/>
              <a:t>Speaker Title</a:t>
            </a:r>
          </a:p>
        </p:txBody>
      </p:sp>
    </p:spTree>
    <p:extLst>
      <p:ext uri="{BB962C8B-B14F-4D97-AF65-F5344CB8AC3E}">
        <p14:creationId xmlns:p14="http://schemas.microsoft.com/office/powerpoint/2010/main" val="245323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AB2E0928-1654-C049-B836-DD62F005AE4A}"/>
              </a:ext>
            </a:extLst>
          </p:cNvPr>
          <p:cNvSpPr>
            <a:spLocks noGrp="1"/>
          </p:cNvSpPr>
          <p:nvPr>
            <p:ph type="ftr" sz="quarter" idx="10"/>
          </p:nvPr>
        </p:nvSpPr>
        <p:spPr/>
        <p:txBody>
          <a:bodyPr/>
          <a:lstStyle/>
          <a:p>
            <a:r>
              <a:rPr lang="en-US"/>
              <a:t>© 2019 CommScope, Inc.</a:t>
            </a:r>
          </a:p>
        </p:txBody>
      </p:sp>
      <p:sp>
        <p:nvSpPr>
          <p:cNvPr id="4" name="Slide Number Placeholder 3">
            <a:extLst>
              <a:ext uri="{FF2B5EF4-FFF2-40B4-BE49-F238E27FC236}">
                <a16:creationId xmlns:a16="http://schemas.microsoft.com/office/drawing/2014/main" id="{CE57643D-58FD-154D-9A4D-951CD9DE1756}"/>
              </a:ext>
            </a:extLst>
          </p:cNvPr>
          <p:cNvSpPr>
            <a:spLocks noGrp="1"/>
          </p:cNvSpPr>
          <p:nvPr>
            <p:ph type="sldNum" sz="quarter" idx="11"/>
          </p:nvPr>
        </p:nvSpPr>
        <p:spPr/>
        <p:txBody>
          <a:bodyPr/>
          <a:lstStyle/>
          <a:p>
            <a:fld id="{7FE2BEB5-2653-6044-B03D-162392F9D4CA}" type="slidenum">
              <a:rPr lang="en-US" smtClean="0"/>
              <a:pPr/>
              <a:t>‹#›</a:t>
            </a:fld>
            <a:endParaRPr lang="en-US"/>
          </a:p>
        </p:txBody>
      </p:sp>
    </p:spTree>
    <p:extLst>
      <p:ext uri="{BB962C8B-B14F-4D97-AF65-F5344CB8AC3E}">
        <p14:creationId xmlns:p14="http://schemas.microsoft.com/office/powerpoint/2010/main" val="4265335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7A425-2357-4BCE-9459-788B2592DDBF}"/>
              </a:ext>
            </a:extLst>
          </p:cNvPr>
          <p:cNvSpPr>
            <a:spLocks noGrp="1"/>
          </p:cNvSpPr>
          <p:nvPr>
            <p:ph type="title"/>
          </p:nvPr>
        </p:nvSpPr>
        <p:spPr>
          <a:xfrm>
            <a:off x="480888" y="549276"/>
            <a:ext cx="11230225" cy="792163"/>
          </a:xfrm>
          <a:prstGeom prst="rect">
            <a:avLst/>
          </a:prstGeom>
        </p:spPr>
        <p:txBody>
          <a:bodyPr/>
          <a:lstStyle>
            <a:lvl1pPr>
              <a:defRPr spc="0" baseline="0"/>
            </a:lvl1pPr>
          </a:lstStyle>
          <a:p>
            <a:r>
              <a:rPr lang="en-US"/>
              <a:t>Click to edit Master title style</a:t>
            </a:r>
          </a:p>
        </p:txBody>
      </p:sp>
      <p:sp>
        <p:nvSpPr>
          <p:cNvPr id="3" name="Slide Number Placeholder 2">
            <a:extLst>
              <a:ext uri="{FF2B5EF4-FFF2-40B4-BE49-F238E27FC236}">
                <a16:creationId xmlns:a16="http://schemas.microsoft.com/office/drawing/2014/main" id="{BEB87327-B3BF-49D2-B25F-BACAA6C669F1}"/>
              </a:ext>
            </a:extLst>
          </p:cNvPr>
          <p:cNvSpPr>
            <a:spLocks noGrp="1"/>
          </p:cNvSpPr>
          <p:nvPr>
            <p:ph type="sldNum" sz="quarter" idx="10"/>
          </p:nvPr>
        </p:nvSpPr>
        <p:spPr>
          <a:xfrm>
            <a:off x="9335517" y="6531293"/>
            <a:ext cx="2744072" cy="365125"/>
          </a:xfrm>
        </p:spPr>
        <p:txBody>
          <a:bodyPr/>
          <a:lstStyle/>
          <a:p>
            <a:fld id="{2AC7C397-59B3-4CEE-A80A-FF8781865CB2}" type="slidenum">
              <a:rPr lang="en-US" smtClean="0"/>
              <a:pPr/>
              <a:t>‹#›</a:t>
            </a:fld>
            <a:endParaRPr lang="en-US"/>
          </a:p>
        </p:txBody>
      </p:sp>
    </p:spTree>
    <p:extLst>
      <p:ext uri="{BB962C8B-B14F-4D97-AF65-F5344CB8AC3E}">
        <p14:creationId xmlns:p14="http://schemas.microsoft.com/office/powerpoint/2010/main" val="257035319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Picture with Orange Ribb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1C930C-D2F5-4B72-B534-50FB4022127B}"/>
              </a:ext>
            </a:extLst>
          </p:cNvPr>
          <p:cNvSpPr/>
          <p:nvPr userDrawn="1"/>
        </p:nvSpPr>
        <p:spPr>
          <a:xfrm>
            <a:off x="0" y="0"/>
            <a:ext cx="4504421" cy="6858000"/>
          </a:xfrm>
          <a:prstGeom prst="rect">
            <a:avLst/>
          </a:prstGeom>
          <a:gradFill flip="none" rotWithShape="1">
            <a:gsLst>
              <a:gs pos="100000">
                <a:srgbClr val="FAB01D"/>
              </a:gs>
              <a:gs pos="0">
                <a:srgbClr val="F67B2D"/>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p:cNvSpPr>
            <a:spLocks noGrp="1"/>
          </p:cNvSpPr>
          <p:nvPr>
            <p:ph type="title" hasCustomPrompt="1"/>
          </p:nvPr>
        </p:nvSpPr>
        <p:spPr>
          <a:xfrm>
            <a:off x="596897" y="822960"/>
            <a:ext cx="3338998" cy="934064"/>
          </a:xfrm>
        </p:spPr>
        <p:txBody>
          <a:bodyPr anchor="t"/>
          <a:lstStyle>
            <a:lvl1pPr>
              <a:defRPr sz="3200">
                <a:solidFill>
                  <a:schemeClr val="bg1"/>
                </a:solidFill>
              </a:defRPr>
            </a:lvl1pPr>
          </a:lstStyle>
          <a:p>
            <a:r>
              <a:rPr lang="en-US"/>
              <a:t>Click to edit title</a:t>
            </a:r>
          </a:p>
        </p:txBody>
      </p:sp>
      <p:sp>
        <p:nvSpPr>
          <p:cNvPr id="4" name="Text Placeholder 3"/>
          <p:cNvSpPr>
            <a:spLocks noGrp="1"/>
          </p:cNvSpPr>
          <p:nvPr>
            <p:ph type="body" sz="half" idx="2"/>
          </p:nvPr>
        </p:nvSpPr>
        <p:spPr>
          <a:xfrm>
            <a:off x="596898" y="2304288"/>
            <a:ext cx="3338997" cy="3811588"/>
          </a:xfrm>
        </p:spPr>
        <p:txBody>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Picture Placeholder 9"/>
          <p:cNvSpPr>
            <a:spLocks noGrp="1"/>
          </p:cNvSpPr>
          <p:nvPr>
            <p:ph type="pic" idx="1"/>
          </p:nvPr>
        </p:nvSpPr>
        <p:spPr>
          <a:xfrm>
            <a:off x="4504421" y="892"/>
            <a:ext cx="7687579" cy="6864438"/>
          </a:xfrm>
          <a:prstGeom prst="rect">
            <a:avLst/>
          </a:prstGeom>
          <a:ln w="3175">
            <a:noFill/>
          </a:ln>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869" y="227205"/>
            <a:ext cx="841248" cy="111811"/>
          </a:xfrm>
          <a:prstGeom prst="rect">
            <a:avLst/>
          </a:prstGeom>
        </p:spPr>
      </p:pic>
      <p:cxnSp>
        <p:nvCxnSpPr>
          <p:cNvPr id="9" name="Straight Connector 8"/>
          <p:cNvCxnSpPr/>
          <p:nvPr userDrawn="1"/>
        </p:nvCxnSpPr>
        <p:spPr>
          <a:xfrm>
            <a:off x="533400" y="6617110"/>
            <a:ext cx="0" cy="18302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0782059E-CAC3-0541-BE09-681FB10920D7}"/>
              </a:ext>
            </a:extLst>
          </p:cNvPr>
          <p:cNvSpPr>
            <a:spLocks noGrp="1"/>
          </p:cNvSpPr>
          <p:nvPr>
            <p:ph type="ftr" sz="quarter" idx="10"/>
          </p:nvPr>
        </p:nvSpPr>
        <p:spPr/>
        <p:txBody>
          <a:bodyPr/>
          <a:lstStyle>
            <a:lvl1pPr>
              <a:defRPr>
                <a:solidFill>
                  <a:schemeClr val="bg1"/>
                </a:solidFill>
              </a:defRPr>
            </a:lvl1pPr>
          </a:lstStyle>
          <a:p>
            <a:r>
              <a:rPr lang="en-US"/>
              <a:t>© 2019 CommScope, Inc.</a:t>
            </a:r>
          </a:p>
        </p:txBody>
      </p:sp>
      <p:sp>
        <p:nvSpPr>
          <p:cNvPr id="6" name="Slide Number Placeholder 5">
            <a:extLst>
              <a:ext uri="{FF2B5EF4-FFF2-40B4-BE49-F238E27FC236}">
                <a16:creationId xmlns:a16="http://schemas.microsoft.com/office/drawing/2014/main" id="{FB080F39-4F6F-0546-930D-7A355CE45873}"/>
              </a:ext>
            </a:extLst>
          </p:cNvPr>
          <p:cNvSpPr>
            <a:spLocks noGrp="1"/>
          </p:cNvSpPr>
          <p:nvPr>
            <p:ph type="sldNum" sz="quarter" idx="11"/>
          </p:nvPr>
        </p:nvSpPr>
        <p:spPr/>
        <p:txBody>
          <a:bodyPr/>
          <a:lstStyle>
            <a:lvl1pPr>
              <a:defRPr>
                <a:solidFill>
                  <a:schemeClr val="bg1"/>
                </a:solidFill>
              </a:defRPr>
            </a:lvl1pPr>
          </a:lstStyle>
          <a:p>
            <a:fld id="{7FE2BEB5-2653-6044-B03D-162392F9D4CA}" type="slidenum">
              <a:rPr lang="en-US" smtClean="0"/>
              <a:pPr/>
              <a:t>‹#›</a:t>
            </a:fld>
            <a:endParaRPr lang="en-US"/>
          </a:p>
        </p:txBody>
      </p:sp>
    </p:spTree>
    <p:extLst>
      <p:ext uri="{BB962C8B-B14F-4D97-AF65-F5344CB8AC3E}">
        <p14:creationId xmlns:p14="http://schemas.microsoft.com/office/powerpoint/2010/main" val="204147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Title Orange Ba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C4588F-4CCC-48B0-A600-5BB4342CBBD5}"/>
              </a:ext>
            </a:extLst>
          </p:cNvPr>
          <p:cNvSpPr/>
          <p:nvPr userDrawn="1"/>
        </p:nvSpPr>
        <p:spPr>
          <a:xfrm>
            <a:off x="-2" y="4924317"/>
            <a:ext cx="6038090" cy="315196"/>
          </a:xfrm>
          <a:prstGeom prst="rect">
            <a:avLst/>
          </a:prstGeom>
          <a:gradFill>
            <a:gsLst>
              <a:gs pos="0">
                <a:srgbClr val="B9208E"/>
              </a:gs>
              <a:gs pos="100000">
                <a:srgbClr val="5453A4"/>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6">
            <a:extLst>
              <a:ext uri="{FF2B5EF4-FFF2-40B4-BE49-F238E27FC236}">
                <a16:creationId xmlns:a16="http://schemas.microsoft.com/office/drawing/2014/main" id="{5905380B-3B1C-45C4-8B1B-88AA775B6B45}"/>
              </a:ext>
            </a:extLst>
          </p:cNvPr>
          <p:cNvSpPr/>
          <p:nvPr userDrawn="1"/>
        </p:nvSpPr>
        <p:spPr>
          <a:xfrm>
            <a:off x="1600200" y="1482872"/>
            <a:ext cx="4437888" cy="3756640"/>
          </a:xfrm>
          <a:custGeom>
            <a:avLst/>
            <a:gdLst>
              <a:gd name="connsiteX0" fmla="*/ 0 w 4419600"/>
              <a:gd name="connsiteY0" fmla="*/ 0 h 2631928"/>
              <a:gd name="connsiteX1" fmla="*/ 4419600 w 4419600"/>
              <a:gd name="connsiteY1" fmla="*/ 0 h 2631928"/>
              <a:gd name="connsiteX2" fmla="*/ 4419600 w 4419600"/>
              <a:gd name="connsiteY2" fmla="*/ 2631928 h 2631928"/>
              <a:gd name="connsiteX3" fmla="*/ 0 w 4419600"/>
              <a:gd name="connsiteY3" fmla="*/ 2631928 h 2631928"/>
              <a:gd name="connsiteX4" fmla="*/ 0 w 4419600"/>
              <a:gd name="connsiteY4" fmla="*/ 0 h 2631928"/>
              <a:gd name="connsiteX0" fmla="*/ 0 w 4437888"/>
              <a:gd name="connsiteY0" fmla="*/ 0 h 3756640"/>
              <a:gd name="connsiteX1" fmla="*/ 4419600 w 4437888"/>
              <a:gd name="connsiteY1" fmla="*/ 0 h 3756640"/>
              <a:gd name="connsiteX2" fmla="*/ 4437888 w 4437888"/>
              <a:gd name="connsiteY2" fmla="*/ 3756640 h 3756640"/>
              <a:gd name="connsiteX3" fmla="*/ 0 w 4437888"/>
              <a:gd name="connsiteY3" fmla="*/ 2631928 h 3756640"/>
              <a:gd name="connsiteX4" fmla="*/ 0 w 4437888"/>
              <a:gd name="connsiteY4" fmla="*/ 0 h 3756640"/>
              <a:gd name="connsiteX0" fmla="*/ 0 w 4437888"/>
              <a:gd name="connsiteY0" fmla="*/ 0 h 3756640"/>
              <a:gd name="connsiteX1" fmla="*/ 4437888 w 4437888"/>
              <a:gd name="connsiteY1" fmla="*/ 3438144 h 3756640"/>
              <a:gd name="connsiteX2" fmla="*/ 4437888 w 4437888"/>
              <a:gd name="connsiteY2" fmla="*/ 3756640 h 3756640"/>
              <a:gd name="connsiteX3" fmla="*/ 0 w 4437888"/>
              <a:gd name="connsiteY3" fmla="*/ 2631928 h 3756640"/>
              <a:gd name="connsiteX4" fmla="*/ 0 w 4437888"/>
              <a:gd name="connsiteY4" fmla="*/ 0 h 3756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7888" h="3756640">
                <a:moveTo>
                  <a:pt x="0" y="0"/>
                </a:moveTo>
                <a:lnTo>
                  <a:pt x="4437888" y="3438144"/>
                </a:lnTo>
                <a:lnTo>
                  <a:pt x="4437888" y="3756640"/>
                </a:lnTo>
                <a:lnTo>
                  <a:pt x="0" y="2631928"/>
                </a:lnTo>
                <a:lnTo>
                  <a:pt x="0" y="0"/>
                </a:lnTo>
                <a:close/>
              </a:path>
            </a:pathLst>
          </a:custGeom>
          <a:gradFill flip="none" rotWithShape="1">
            <a:gsLst>
              <a:gs pos="0">
                <a:srgbClr val="EB0C87">
                  <a:alpha val="90000"/>
                </a:srgbClr>
              </a:gs>
              <a:gs pos="100000">
                <a:srgbClr val="EF263C"/>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786E7C7-23B2-457C-BFAB-B6FB7F14228C}"/>
              </a:ext>
            </a:extLst>
          </p:cNvPr>
          <p:cNvSpPr/>
          <p:nvPr userDrawn="1"/>
        </p:nvSpPr>
        <p:spPr>
          <a:xfrm>
            <a:off x="1600200" y="1482872"/>
            <a:ext cx="10591800" cy="2631928"/>
          </a:xfrm>
          <a:prstGeom prst="rect">
            <a:avLst/>
          </a:prstGeom>
          <a:gradFill>
            <a:gsLst>
              <a:gs pos="0">
                <a:srgbClr val="F67B2D">
                  <a:alpha val="95000"/>
                </a:srgbClr>
              </a:gs>
              <a:gs pos="100000">
                <a:srgbClr val="FBBD19">
                  <a:alpha val="9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6"/>
          <p:cNvSpPr>
            <a:spLocks noGrp="1"/>
          </p:cNvSpPr>
          <p:nvPr>
            <p:ph type="body" sz="quarter" idx="16" hasCustomPrompt="1"/>
          </p:nvPr>
        </p:nvSpPr>
        <p:spPr>
          <a:xfrm>
            <a:off x="6675120" y="5120640"/>
            <a:ext cx="4910328" cy="676656"/>
          </a:xfrm>
        </p:spPr>
        <p:txBody>
          <a:bodyPr wrap="square" lIns="0" tIns="0" rIns="0" bIns="0" anchor="b" anchorCtr="0">
            <a:normAutofit/>
          </a:bodyPr>
          <a:lstStyle>
            <a:lvl1pPr marL="0" indent="0" algn="l">
              <a:spcBef>
                <a:spcPts val="0"/>
              </a:spcBef>
              <a:buFontTx/>
              <a:buNone/>
              <a:defRPr sz="2000" b="1" baseline="0">
                <a:solidFill>
                  <a:schemeClr val="tx1"/>
                </a:solidFill>
              </a:defRPr>
            </a:lvl1pPr>
          </a:lstStyle>
          <a:p>
            <a:pPr lvl="0"/>
            <a:r>
              <a:rPr lang="en-US"/>
              <a:t>Speaker Name</a:t>
            </a:r>
          </a:p>
        </p:txBody>
      </p:sp>
      <p:sp>
        <p:nvSpPr>
          <p:cNvPr id="14" name="Text Placeholder 16"/>
          <p:cNvSpPr>
            <a:spLocks noGrp="1"/>
          </p:cNvSpPr>
          <p:nvPr>
            <p:ph type="body" sz="quarter" idx="17" hasCustomPrompt="1"/>
          </p:nvPr>
        </p:nvSpPr>
        <p:spPr>
          <a:xfrm>
            <a:off x="6675120" y="5888736"/>
            <a:ext cx="4910328" cy="249299"/>
          </a:xfrm>
        </p:spPr>
        <p:txBody>
          <a:bodyPr wrap="square" lIns="0" tIns="0" rIns="0" bIns="0" anchor="t" anchorCtr="0">
            <a:normAutofit/>
          </a:bodyPr>
          <a:lstStyle>
            <a:lvl1pPr marL="0" indent="0" algn="l">
              <a:lnSpc>
                <a:spcPct val="90000"/>
              </a:lnSpc>
              <a:spcBef>
                <a:spcPts val="0"/>
              </a:spcBef>
              <a:buFontTx/>
              <a:buNone/>
              <a:defRPr sz="1800" b="0" baseline="0">
                <a:solidFill>
                  <a:schemeClr val="tx1">
                    <a:lumMod val="65000"/>
                    <a:lumOff val="35000"/>
                  </a:schemeClr>
                </a:solidFill>
              </a:defRPr>
            </a:lvl1pPr>
          </a:lstStyle>
          <a:p>
            <a:pPr lvl="0"/>
            <a:r>
              <a:rPr lang="en-US"/>
              <a:t>Speaker Title</a:t>
            </a:r>
          </a:p>
        </p:txBody>
      </p:sp>
      <p:sp>
        <p:nvSpPr>
          <p:cNvPr id="24" name="Title 1">
            <a:extLst>
              <a:ext uri="{FF2B5EF4-FFF2-40B4-BE49-F238E27FC236}">
                <a16:creationId xmlns:a16="http://schemas.microsoft.com/office/drawing/2014/main" id="{FD05213C-CF4E-6E49-BC73-2041A9C45A49}"/>
              </a:ext>
            </a:extLst>
          </p:cNvPr>
          <p:cNvSpPr>
            <a:spLocks noGrp="1"/>
          </p:cNvSpPr>
          <p:nvPr>
            <p:ph type="ctrTitle" hasCustomPrompt="1"/>
          </p:nvPr>
        </p:nvSpPr>
        <p:spPr>
          <a:xfrm>
            <a:off x="2365936" y="1799030"/>
            <a:ext cx="7804759" cy="1026717"/>
          </a:xfrm>
        </p:spPr>
        <p:txBody>
          <a:bodyPr anchor="b"/>
          <a:lstStyle>
            <a:lvl1pPr algn="l">
              <a:defRPr sz="3200">
                <a:solidFill>
                  <a:schemeClr val="bg1"/>
                </a:solidFill>
              </a:defRPr>
            </a:lvl1pPr>
          </a:lstStyle>
          <a:p>
            <a:r>
              <a:rPr lang="en-US"/>
              <a:t>Click to edit title</a:t>
            </a:r>
          </a:p>
        </p:txBody>
      </p:sp>
      <p:sp>
        <p:nvSpPr>
          <p:cNvPr id="25" name="Subtitle 2">
            <a:extLst>
              <a:ext uri="{FF2B5EF4-FFF2-40B4-BE49-F238E27FC236}">
                <a16:creationId xmlns:a16="http://schemas.microsoft.com/office/drawing/2014/main" id="{0E1C6105-8330-234C-BD2C-00A0BAF23386}"/>
              </a:ext>
            </a:extLst>
          </p:cNvPr>
          <p:cNvSpPr>
            <a:spLocks noGrp="1"/>
          </p:cNvSpPr>
          <p:nvPr>
            <p:ph type="subTitle" idx="1"/>
          </p:nvPr>
        </p:nvSpPr>
        <p:spPr>
          <a:xfrm>
            <a:off x="2365937" y="2861532"/>
            <a:ext cx="7804757" cy="47782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6" name="Text Placeholder 5">
            <a:extLst>
              <a:ext uri="{FF2B5EF4-FFF2-40B4-BE49-F238E27FC236}">
                <a16:creationId xmlns:a16="http://schemas.microsoft.com/office/drawing/2014/main" id="{863C866D-2893-9B44-A1B3-62BE1E18290B}"/>
              </a:ext>
            </a:extLst>
          </p:cNvPr>
          <p:cNvSpPr>
            <a:spLocks noGrp="1"/>
          </p:cNvSpPr>
          <p:nvPr>
            <p:ph type="body" sz="quarter" idx="13" hasCustomPrompt="1"/>
          </p:nvPr>
        </p:nvSpPr>
        <p:spPr>
          <a:xfrm>
            <a:off x="2365936" y="3580521"/>
            <a:ext cx="4756976" cy="246063"/>
          </a:xfrm>
        </p:spPr>
        <p:txBody>
          <a:bodyPr>
            <a:normAutofit/>
          </a:bodyPr>
          <a:lstStyle>
            <a:lvl1pPr>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pic>
        <p:nvPicPr>
          <p:cNvPr id="27" name="Picture 26">
            <a:extLst>
              <a:ext uri="{FF2B5EF4-FFF2-40B4-BE49-F238E27FC236}">
                <a16:creationId xmlns:a16="http://schemas.microsoft.com/office/drawing/2014/main" id="{C3CBD262-8B13-6C48-AE23-6C6E0586C7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4360" y="448998"/>
            <a:ext cx="2371476" cy="315197"/>
          </a:xfrm>
          <a:prstGeom prst="rect">
            <a:avLst/>
          </a:prstGeom>
        </p:spPr>
      </p:pic>
    </p:spTree>
    <p:extLst>
      <p:ext uri="{BB962C8B-B14F-4D97-AF65-F5344CB8AC3E}">
        <p14:creationId xmlns:p14="http://schemas.microsoft.com/office/powerpoint/2010/main" val="382758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83096" y="1417320"/>
            <a:ext cx="5436704"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417320"/>
            <a:ext cx="5436704"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2">
            <a:extLst>
              <a:ext uri="{FF2B5EF4-FFF2-40B4-BE49-F238E27FC236}">
                <a16:creationId xmlns:a16="http://schemas.microsoft.com/office/drawing/2014/main" id="{4AFE3487-FA0E-8143-820B-54D194775CBC}"/>
              </a:ext>
            </a:extLst>
          </p:cNvPr>
          <p:cNvSpPr>
            <a:spLocks noGrp="1"/>
          </p:cNvSpPr>
          <p:nvPr>
            <p:ph type="sldNum" sz="quarter" idx="10"/>
          </p:nvPr>
        </p:nvSpPr>
        <p:spPr>
          <a:xfrm>
            <a:off x="208127" y="6612575"/>
            <a:ext cx="303279" cy="204685"/>
          </a:xfrm>
        </p:spPr>
        <p:txBody>
          <a:bodyPr/>
          <a:lstStyle/>
          <a:p>
            <a:fld id="{7FE2BEB5-2653-6044-B03D-162392F9D4CA}" type="slidenum">
              <a:rPr lang="en-US" smtClean="0"/>
              <a:pPr/>
              <a:t>‹#›</a:t>
            </a:fld>
            <a:endParaRPr lang="en-US"/>
          </a:p>
        </p:txBody>
      </p:sp>
      <p:sp>
        <p:nvSpPr>
          <p:cNvPr id="8" name="Footer Placeholder 3">
            <a:extLst>
              <a:ext uri="{FF2B5EF4-FFF2-40B4-BE49-F238E27FC236}">
                <a16:creationId xmlns:a16="http://schemas.microsoft.com/office/drawing/2014/main" id="{FF60533E-EA58-CA4D-B148-07250CA9884C}"/>
              </a:ext>
            </a:extLst>
          </p:cNvPr>
          <p:cNvSpPr>
            <a:spLocks noGrp="1"/>
          </p:cNvSpPr>
          <p:nvPr>
            <p:ph type="ftr" sz="quarter" idx="11"/>
          </p:nvPr>
        </p:nvSpPr>
        <p:spPr>
          <a:xfrm>
            <a:off x="533400" y="6612575"/>
            <a:ext cx="4114800" cy="204685"/>
          </a:xfrm>
        </p:spPr>
        <p:txBody>
          <a:bodyPr/>
          <a:lstStyle/>
          <a:p>
            <a:r>
              <a:rPr lang="en-US"/>
              <a:t>© 2022 CommScope, Inc. | CommScope Confidential</a:t>
            </a:r>
          </a:p>
        </p:txBody>
      </p:sp>
    </p:spTree>
    <p:extLst>
      <p:ext uri="{BB962C8B-B14F-4D97-AF65-F5344CB8AC3E}">
        <p14:creationId xmlns:p14="http://schemas.microsoft.com/office/powerpoint/2010/main" val="70171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_2">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3976" y="1"/>
            <a:ext cx="12192000" cy="6857999"/>
          </a:xfrm>
          <a:prstGeom prst="rect">
            <a:avLst/>
          </a:prstGeom>
        </p:spPr>
        <p:txBody>
          <a:bodyPr/>
          <a:lstStyle>
            <a:lvl1pPr marL="0" indent="0" algn="ctr">
              <a:buNone/>
              <a:defRPr/>
            </a:lvl1pPr>
          </a:lstStyle>
          <a:p>
            <a:r>
              <a:rPr lang="en-US"/>
              <a:t>Click icon to add picture</a:t>
            </a:r>
          </a:p>
        </p:txBody>
      </p:sp>
      <p:sp>
        <p:nvSpPr>
          <p:cNvPr id="7" name="Title 1">
            <a:extLst>
              <a:ext uri="{FF2B5EF4-FFF2-40B4-BE49-F238E27FC236}">
                <a16:creationId xmlns:a16="http://schemas.microsoft.com/office/drawing/2014/main" id="{17E4F2FC-002D-5C42-A1AE-47BC57C8C2FB}"/>
              </a:ext>
            </a:extLst>
          </p:cNvPr>
          <p:cNvSpPr>
            <a:spLocks noGrp="1"/>
          </p:cNvSpPr>
          <p:nvPr>
            <p:ph type="title"/>
          </p:nvPr>
        </p:nvSpPr>
        <p:spPr>
          <a:xfrm>
            <a:off x="8001000" y="2514600"/>
            <a:ext cx="3374794" cy="1828800"/>
          </a:xfrm>
        </p:spPr>
        <p:txBody>
          <a:bodyPr anchor="ctr" anchorCtr="0">
            <a:normAutofit/>
          </a:bodyPr>
          <a:lstStyle>
            <a:lvl1pPr>
              <a:defRPr sz="3600">
                <a:solidFill>
                  <a:schemeClr val="tx1"/>
                </a:solidFill>
              </a:defRPr>
            </a:lvl1pPr>
          </a:lstStyle>
          <a:p>
            <a:r>
              <a:rPr lang="en-US"/>
              <a:t>Click to edit Master title style</a:t>
            </a:r>
          </a:p>
        </p:txBody>
      </p:sp>
    </p:spTree>
    <p:extLst>
      <p:ext uri="{BB962C8B-B14F-4D97-AF65-F5344CB8AC3E}">
        <p14:creationId xmlns:p14="http://schemas.microsoft.com/office/powerpoint/2010/main" val="420974608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2017 TITL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2">
            <a:extLst>
              <a:ext uri="{FF2B5EF4-FFF2-40B4-BE49-F238E27FC236}">
                <a16:creationId xmlns:a16="http://schemas.microsoft.com/office/drawing/2014/main" id="{186A9EDD-E833-9048-96D8-F48273568885}"/>
              </a:ext>
            </a:extLst>
          </p:cNvPr>
          <p:cNvSpPr txBox="1">
            <a:spLocks/>
          </p:cNvSpPr>
          <p:nvPr userDrawn="1"/>
        </p:nvSpPr>
        <p:spPr>
          <a:xfrm>
            <a:off x="208127" y="6612575"/>
            <a:ext cx="303279" cy="204685"/>
          </a:xfrm>
          <a:prstGeom prst="rect">
            <a:avLst/>
          </a:prstGeom>
        </p:spPr>
        <p:txBody>
          <a:bodyPr vert="horz" lIns="0" tIns="36576" rIns="54864" bIns="45720" rtlCol="0" anchor="ctr"/>
          <a:lstStyle>
            <a:defPPr>
              <a:defRPr lang="en-US"/>
            </a:defPPr>
            <a:lvl1pPr marL="0" algn="r" defTabSz="914400" rtl="0" eaLnBrk="1" latinLnBrk="0" hangingPunct="1">
              <a:defRPr sz="7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E2BEB5-2653-6044-B03D-162392F9D4CA}" type="slidenum">
              <a:rPr lang="en-US" smtClean="0"/>
              <a:pPr/>
              <a:t>‹#›</a:t>
            </a:fld>
            <a:endParaRPr lang="en-US"/>
          </a:p>
        </p:txBody>
      </p:sp>
      <p:sp>
        <p:nvSpPr>
          <p:cNvPr id="6" name="Footer Placeholder 3">
            <a:extLst>
              <a:ext uri="{FF2B5EF4-FFF2-40B4-BE49-F238E27FC236}">
                <a16:creationId xmlns:a16="http://schemas.microsoft.com/office/drawing/2014/main" id="{36564E74-FB39-4C4C-8EC0-0525C8578F2B}"/>
              </a:ext>
            </a:extLst>
          </p:cNvPr>
          <p:cNvSpPr txBox="1">
            <a:spLocks/>
          </p:cNvSpPr>
          <p:nvPr userDrawn="1"/>
        </p:nvSpPr>
        <p:spPr>
          <a:xfrm>
            <a:off x="533400" y="6612575"/>
            <a:ext cx="4114800" cy="204685"/>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2022 CommScope, Inc. | CommScope Confidential</a:t>
            </a:r>
          </a:p>
        </p:txBody>
      </p:sp>
    </p:spTree>
    <p:extLst>
      <p:ext uri="{BB962C8B-B14F-4D97-AF65-F5344CB8AC3E}">
        <p14:creationId xmlns:p14="http://schemas.microsoft.com/office/powerpoint/2010/main" val="2521069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2_Title-Content-Image_no 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583096" y="1417320"/>
            <a:ext cx="5284304"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p:cNvSpPr>
            <a:spLocks noGrp="1"/>
          </p:cNvSpPr>
          <p:nvPr>
            <p:ph type="pic" sz="quarter" idx="13"/>
          </p:nvPr>
        </p:nvSpPr>
        <p:spPr>
          <a:xfrm>
            <a:off x="6096001" y="0"/>
            <a:ext cx="6096000" cy="6581775"/>
          </a:xfrm>
        </p:spPr>
        <p:txBody>
          <a:bodyPr/>
          <a:lstStyle/>
          <a:p>
            <a:r>
              <a:rPr lang="en-US"/>
              <a:t>Click icon to add picture</a:t>
            </a:r>
          </a:p>
        </p:txBody>
      </p:sp>
      <p:sp>
        <p:nvSpPr>
          <p:cNvPr id="7" name="Slide Number Placeholder 2">
            <a:extLst>
              <a:ext uri="{FF2B5EF4-FFF2-40B4-BE49-F238E27FC236}">
                <a16:creationId xmlns:a16="http://schemas.microsoft.com/office/drawing/2014/main" id="{70F2AD8D-33F2-7B45-B076-170C6603328A}"/>
              </a:ext>
            </a:extLst>
          </p:cNvPr>
          <p:cNvSpPr>
            <a:spLocks noGrp="1"/>
          </p:cNvSpPr>
          <p:nvPr>
            <p:ph type="sldNum" sz="quarter" idx="10"/>
          </p:nvPr>
        </p:nvSpPr>
        <p:spPr>
          <a:xfrm>
            <a:off x="208127" y="6612575"/>
            <a:ext cx="303279" cy="204685"/>
          </a:xfrm>
        </p:spPr>
        <p:txBody>
          <a:bodyPr/>
          <a:lstStyle/>
          <a:p>
            <a:fld id="{7FE2BEB5-2653-6044-B03D-162392F9D4CA}" type="slidenum">
              <a:rPr lang="en-US" smtClean="0"/>
              <a:pPr/>
              <a:t>‹#›</a:t>
            </a:fld>
            <a:endParaRPr lang="en-US"/>
          </a:p>
        </p:txBody>
      </p:sp>
      <p:sp>
        <p:nvSpPr>
          <p:cNvPr id="8" name="Footer Placeholder 3">
            <a:extLst>
              <a:ext uri="{FF2B5EF4-FFF2-40B4-BE49-F238E27FC236}">
                <a16:creationId xmlns:a16="http://schemas.microsoft.com/office/drawing/2014/main" id="{AC9F7DBC-3A70-EC47-B625-6B9C2D382D16}"/>
              </a:ext>
            </a:extLst>
          </p:cNvPr>
          <p:cNvSpPr>
            <a:spLocks noGrp="1"/>
          </p:cNvSpPr>
          <p:nvPr>
            <p:ph type="ftr" sz="quarter" idx="11"/>
          </p:nvPr>
        </p:nvSpPr>
        <p:spPr>
          <a:xfrm>
            <a:off x="533400" y="6612575"/>
            <a:ext cx="4114800" cy="204685"/>
          </a:xfrm>
        </p:spPr>
        <p:txBody>
          <a:bodyPr/>
          <a:lstStyle/>
          <a:p>
            <a:r>
              <a:rPr lang="en-US"/>
              <a:t>© 2022 CommScope, Inc. | CommScope Confidential</a:t>
            </a:r>
          </a:p>
        </p:txBody>
      </p:sp>
      <p:sp>
        <p:nvSpPr>
          <p:cNvPr id="11" name="Title 1">
            <a:extLst>
              <a:ext uri="{FF2B5EF4-FFF2-40B4-BE49-F238E27FC236}">
                <a16:creationId xmlns:a16="http://schemas.microsoft.com/office/drawing/2014/main" id="{DD0AE468-4852-B348-8432-E3E99C9B9057}"/>
              </a:ext>
            </a:extLst>
          </p:cNvPr>
          <p:cNvSpPr>
            <a:spLocks noGrp="1"/>
          </p:cNvSpPr>
          <p:nvPr>
            <p:ph type="title"/>
          </p:nvPr>
        </p:nvSpPr>
        <p:spPr>
          <a:xfrm>
            <a:off x="583096" y="146298"/>
            <a:ext cx="5208104" cy="832875"/>
          </a:xfrm>
        </p:spPr>
        <p:txBody>
          <a:bodyPr/>
          <a:lstStyle/>
          <a:p>
            <a:r>
              <a:rPr lang="en-US"/>
              <a:t>Click to edit Master title style</a:t>
            </a:r>
            <a:endParaRPr/>
          </a:p>
        </p:txBody>
      </p:sp>
    </p:spTree>
    <p:extLst>
      <p:ext uri="{BB962C8B-B14F-4D97-AF65-F5344CB8AC3E}">
        <p14:creationId xmlns:p14="http://schemas.microsoft.com/office/powerpoint/2010/main" val="177519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Closing slide w contact info">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996124"/>
            <a:ext cx="12188825" cy="5878569"/>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4360" y="448998"/>
            <a:ext cx="2371476" cy="315197"/>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77" y="979431"/>
            <a:ext cx="12177470" cy="5878569"/>
          </a:xfrm>
          <a:prstGeom prst="rect">
            <a:avLst/>
          </a:prstGeom>
        </p:spPr>
      </p:pic>
      <p:sp>
        <p:nvSpPr>
          <p:cNvPr id="7" name="TextBox 6"/>
          <p:cNvSpPr txBox="1"/>
          <p:nvPr userDrawn="1"/>
        </p:nvSpPr>
        <p:spPr>
          <a:xfrm>
            <a:off x="304800" y="4267265"/>
            <a:ext cx="5209237" cy="707886"/>
          </a:xfrm>
          <a:prstGeom prst="rect">
            <a:avLst/>
          </a:prstGeom>
          <a:noFill/>
        </p:spPr>
        <p:txBody>
          <a:bodyPr wrap="square" rtlCol="0" anchor="b" anchorCtr="0">
            <a:spAutoFit/>
          </a:bodyPr>
          <a:lstStyle>
            <a:defPPr>
              <a:defRPr lang="en-US"/>
            </a:defPPr>
            <a:lvl1pPr algn="l" rtl="0" eaLnBrk="0" fontAlgn="base" hangingPunct="0">
              <a:spcBef>
                <a:spcPct val="0"/>
              </a:spcBef>
              <a:spcAft>
                <a:spcPct val="0"/>
              </a:spcAft>
              <a:defRPr sz="200"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2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2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2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200" kern="1200">
                <a:solidFill>
                  <a:schemeClr val="tx1"/>
                </a:solidFill>
                <a:latin typeface="Arial" charset="0"/>
                <a:ea typeface="ＭＳ Ｐゴシック" pitchFamily="34" charset="-128"/>
                <a:cs typeface="+mn-cs"/>
              </a:defRPr>
            </a:lvl5pPr>
            <a:lvl6pPr marL="2286000" algn="l" defTabSz="914400" rtl="0" eaLnBrk="1" latinLnBrk="0" hangingPunct="1">
              <a:defRPr sz="200" kern="1200">
                <a:solidFill>
                  <a:schemeClr val="tx1"/>
                </a:solidFill>
                <a:latin typeface="Arial" charset="0"/>
                <a:ea typeface="ＭＳ Ｐゴシック" pitchFamily="34" charset="-128"/>
                <a:cs typeface="+mn-cs"/>
              </a:defRPr>
            </a:lvl6pPr>
            <a:lvl7pPr marL="2743200" algn="l" defTabSz="914400" rtl="0" eaLnBrk="1" latinLnBrk="0" hangingPunct="1">
              <a:defRPr sz="200" kern="1200">
                <a:solidFill>
                  <a:schemeClr val="tx1"/>
                </a:solidFill>
                <a:latin typeface="Arial" charset="0"/>
                <a:ea typeface="ＭＳ Ｐゴシック" pitchFamily="34" charset="-128"/>
                <a:cs typeface="+mn-cs"/>
              </a:defRPr>
            </a:lvl7pPr>
            <a:lvl8pPr marL="3200400" algn="l" defTabSz="914400" rtl="0" eaLnBrk="1" latinLnBrk="0" hangingPunct="1">
              <a:defRPr sz="200" kern="1200">
                <a:solidFill>
                  <a:schemeClr val="tx1"/>
                </a:solidFill>
                <a:latin typeface="Arial" charset="0"/>
                <a:ea typeface="ＭＳ Ｐゴシック" pitchFamily="34" charset="-128"/>
                <a:cs typeface="+mn-cs"/>
              </a:defRPr>
            </a:lvl8pPr>
            <a:lvl9pPr marL="3657600" algn="l" defTabSz="914400" rtl="0" eaLnBrk="1" latinLnBrk="0" hangingPunct="1">
              <a:defRPr sz="200" kern="1200">
                <a:solidFill>
                  <a:schemeClr val="tx1"/>
                </a:solidFill>
                <a:latin typeface="Arial" charset="0"/>
                <a:ea typeface="ＭＳ Ｐゴシック" pitchFamily="34" charset="-128"/>
                <a:cs typeface="+mn-cs"/>
              </a:defRPr>
            </a:lvl9pPr>
          </a:lstStyle>
          <a:p>
            <a:pPr algn="ctr"/>
            <a:r>
              <a:rPr lang="en-US" sz="4000" b="0" i="0">
                <a:solidFill>
                  <a:srgbClr val="FFFFFF"/>
                </a:solidFill>
                <a:latin typeface="Segoe UI" panose="020B0502040204020203" pitchFamily="34" charset="0"/>
                <a:ea typeface="Segoe UI" panose="020B0502040204020203" pitchFamily="34" charset="0"/>
                <a:cs typeface="Segoe UI" panose="020B0502040204020203" pitchFamily="34" charset="0"/>
              </a:rPr>
              <a:t> </a:t>
            </a:r>
          </a:p>
        </p:txBody>
      </p:sp>
      <p:sp>
        <p:nvSpPr>
          <p:cNvPr id="9" name="Text Placeholder 2"/>
          <p:cNvSpPr>
            <a:spLocks noGrp="1"/>
          </p:cNvSpPr>
          <p:nvPr>
            <p:ph type="body" sz="quarter" idx="10" hasCustomPrompt="1"/>
          </p:nvPr>
        </p:nvSpPr>
        <p:spPr>
          <a:xfrm>
            <a:off x="8001000" y="4975151"/>
            <a:ext cx="3780711" cy="647481"/>
          </a:xfrm>
        </p:spPr>
        <p:txBody>
          <a:bodyPr anchor="b">
            <a:normAutofit/>
          </a:bodyPr>
          <a:lstStyle>
            <a:lvl1pPr marL="0" indent="0" algn="r">
              <a:buFontTx/>
              <a:buNone/>
              <a:defRPr sz="200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Your Name</a:t>
            </a:r>
          </a:p>
        </p:txBody>
      </p:sp>
      <p:sp>
        <p:nvSpPr>
          <p:cNvPr id="10" name="Text Placeholder 4"/>
          <p:cNvSpPr>
            <a:spLocks noGrp="1"/>
          </p:cNvSpPr>
          <p:nvPr>
            <p:ph type="body" sz="quarter" idx="11" hasCustomPrompt="1"/>
          </p:nvPr>
        </p:nvSpPr>
        <p:spPr>
          <a:xfrm>
            <a:off x="8001000" y="5657798"/>
            <a:ext cx="3780711" cy="857519"/>
          </a:xfrm>
        </p:spPr>
        <p:txBody>
          <a:bodyPr>
            <a:normAutofit/>
          </a:bodyPr>
          <a:lstStyle>
            <a:lvl1pPr marL="0" indent="0" algn="r">
              <a:buFontTx/>
              <a:buNone/>
              <a:defRPr sz="1400" i="1">
                <a:solidFill>
                  <a:schemeClr val="tx1">
                    <a:lumMod val="65000"/>
                    <a:lumOff val="35000"/>
                  </a:schemeClr>
                </a:solidFill>
              </a:defRPr>
            </a:lvl1pPr>
          </a:lstStyle>
          <a:p>
            <a:pPr lvl="0"/>
            <a:r>
              <a:rPr lang="en-US" err="1"/>
              <a:t>Your.Name@CommScope.com</a:t>
            </a:r>
            <a:br>
              <a:rPr lang="en-US"/>
            </a:br>
            <a:r>
              <a:rPr lang="en-US"/>
              <a:t>Mobile: 000-000-0000</a:t>
            </a:r>
          </a:p>
        </p:txBody>
      </p:sp>
      <p:sp>
        <p:nvSpPr>
          <p:cNvPr id="12" name="Text Placeholder 16"/>
          <p:cNvSpPr>
            <a:spLocks noGrp="1"/>
          </p:cNvSpPr>
          <p:nvPr>
            <p:ph type="body" sz="quarter" idx="14"/>
          </p:nvPr>
        </p:nvSpPr>
        <p:spPr>
          <a:xfrm>
            <a:off x="594360" y="3757081"/>
            <a:ext cx="4913376" cy="950036"/>
          </a:xfrm>
        </p:spPr>
        <p:txBody>
          <a:bodyPr wrap="square" lIns="0" tIns="0" rIns="0" bIns="0" anchor="ctr" anchorCtr="0">
            <a:normAutofit/>
          </a:bodyPr>
          <a:lstStyle>
            <a:lvl1pPr marL="0" indent="0">
              <a:lnSpc>
                <a:spcPct val="90000"/>
              </a:lnSpc>
              <a:spcBef>
                <a:spcPts val="0"/>
              </a:spcBef>
              <a:buFontTx/>
              <a:buNone/>
              <a:defRPr sz="3200" b="0" i="0" baseline="0">
                <a:solidFill>
                  <a:schemeClr val="bg1"/>
                </a:solidFill>
                <a:latin typeface="Segoe UI" panose="020B0502040204020203" pitchFamily="34" charset="0"/>
              </a:defRPr>
            </a:lvl1pPr>
          </a:lstStyle>
          <a:p>
            <a:pPr lvl="0"/>
            <a:r>
              <a:rPr lang="en-US"/>
              <a:t>Click to edit Master text styles</a:t>
            </a:r>
          </a:p>
        </p:txBody>
      </p:sp>
    </p:spTree>
    <p:extLst>
      <p:ext uri="{BB962C8B-B14F-4D97-AF65-F5344CB8AC3E}">
        <p14:creationId xmlns:p14="http://schemas.microsoft.com/office/powerpoint/2010/main" val="3438185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215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cSld name="2017 TITL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a:t>Click to edit Master title style</a:t>
            </a:r>
            <a:endParaRPr/>
          </a:p>
        </p:txBody>
      </p:sp>
      <p:sp>
        <p:nvSpPr>
          <p:cNvPr id="3" name="Content Placeholder 2"/>
          <p:cNvSpPr>
            <a:spLocks noGrp="1"/>
          </p:cNvSpPr>
          <p:nvPr>
            <p:ph idx="1"/>
          </p:nvPr>
        </p:nvSpPr>
        <p:spPr>
          <a:xfrm>
            <a:off x="270935" y="1143001"/>
            <a:ext cx="11648016"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Footer Placeholder 9"/>
          <p:cNvSpPr>
            <a:spLocks noGrp="1"/>
          </p:cNvSpPr>
          <p:nvPr>
            <p:ph type="ftr" sz="quarter" idx="11"/>
          </p:nvPr>
        </p:nvSpPr>
        <p:spPr>
          <a:xfrm>
            <a:off x="6896396" y="6625898"/>
            <a:ext cx="4480560" cy="182880"/>
          </a:xfrm>
        </p:spPr>
        <p:txBody>
          <a:bodyPr/>
          <a:lstStyle/>
          <a:p>
            <a:endParaRPr/>
          </a:p>
        </p:txBody>
      </p:sp>
      <p:sp>
        <p:nvSpPr>
          <p:cNvPr id="11" name="Slide Number Placeholder 10"/>
          <p:cNvSpPr>
            <a:spLocks noGrp="1"/>
          </p:cNvSpPr>
          <p:nvPr>
            <p:ph type="sldNum" sz="quarter" idx="12"/>
          </p:nvPr>
        </p:nvSpPr>
        <p:spPr>
          <a:xfrm>
            <a:off x="11377226" y="6625898"/>
            <a:ext cx="541725" cy="182880"/>
          </a:xfrm>
        </p:spPr>
        <p:txBody>
          <a:bodyPr/>
          <a:lstStyle/>
          <a:p>
            <a:fld id="{71FA2017-4488-4033-A37E-4064B866FEA5}" type="slidenum">
              <a:rPr/>
              <a:pPr/>
              <a:t>‹#›</a:t>
            </a:fld>
            <a:endParaRPr/>
          </a:p>
        </p:txBody>
      </p:sp>
    </p:spTree>
    <p:extLst>
      <p:ext uri="{BB962C8B-B14F-4D97-AF65-F5344CB8AC3E}">
        <p14:creationId xmlns:p14="http://schemas.microsoft.com/office/powerpoint/2010/main" val="1872192790"/>
      </p:ext>
    </p:extLst>
  </p:cSld>
  <p:clrMapOvr>
    <a:masterClrMapping/>
  </p:clrMapOvr>
  <p:transition>
    <p:fade/>
  </p:transition>
  <p:extLst>
    <p:ext uri="{DCECCB84-F9BA-43D5-87BE-67443E8EF086}">
      <p15:sldGuideLst xmlns:p15="http://schemas.microsoft.com/office/powerpoint/2012/main">
        <p15:guide id="1" orient="horz" pos="4032">
          <p15:clr>
            <a:srgbClr val="FBAE40"/>
          </p15:clr>
        </p15:guide>
        <p15:guide id="2" pos="3840">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C76DFBC-F82A-4213-B57F-2C2062653F69}"/>
              </a:ext>
            </a:extLst>
          </p:cNvPr>
          <p:cNvGrpSpPr/>
          <p:nvPr userDrawn="1"/>
        </p:nvGrpSpPr>
        <p:grpSpPr>
          <a:xfrm>
            <a:off x="7315200" y="3349008"/>
            <a:ext cx="4876799" cy="3508991"/>
            <a:chOff x="2679430" y="3963946"/>
            <a:chExt cx="4022159" cy="2894054"/>
          </a:xfrm>
          <a:gradFill flip="none" rotWithShape="1">
            <a:gsLst>
              <a:gs pos="0">
                <a:srgbClr val="EE7203"/>
              </a:gs>
              <a:gs pos="100000">
                <a:srgbClr val="F18700"/>
              </a:gs>
            </a:gsLst>
            <a:lin ang="16200000" scaled="1"/>
            <a:tileRect/>
          </a:gradFill>
        </p:grpSpPr>
        <p:sp>
          <p:nvSpPr>
            <p:cNvPr id="10" name="Freeform: Shape 9">
              <a:extLst>
                <a:ext uri="{FF2B5EF4-FFF2-40B4-BE49-F238E27FC236}">
                  <a16:creationId xmlns:a16="http://schemas.microsoft.com/office/drawing/2014/main" id="{7527C881-7506-4BC1-A00E-448DA3A64539}"/>
                </a:ext>
              </a:extLst>
            </p:cNvPr>
            <p:cNvSpPr/>
            <p:nvPr userDrawn="1"/>
          </p:nvSpPr>
          <p:spPr>
            <a:xfrm>
              <a:off x="5948422" y="3963946"/>
              <a:ext cx="753167" cy="2894054"/>
            </a:xfrm>
            <a:custGeom>
              <a:avLst/>
              <a:gdLst>
                <a:gd name="connsiteX0" fmla="*/ 753167 w 753167"/>
                <a:gd name="connsiteY0" fmla="*/ 0 h 2894054"/>
                <a:gd name="connsiteX1" fmla="*/ 753167 w 753167"/>
                <a:gd name="connsiteY1" fmla="*/ 2894054 h 2894054"/>
                <a:gd name="connsiteX2" fmla="*/ 0 w 753167"/>
                <a:gd name="connsiteY2" fmla="*/ 2894054 h 2894054"/>
                <a:gd name="connsiteX3" fmla="*/ 0 w 753167"/>
                <a:gd name="connsiteY3" fmla="*/ 541923 h 2894054"/>
                <a:gd name="connsiteX4" fmla="*/ 753167 w 753167"/>
                <a:gd name="connsiteY4" fmla="*/ 0 h 289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167" h="2894054">
                  <a:moveTo>
                    <a:pt x="753167" y="0"/>
                  </a:moveTo>
                  <a:lnTo>
                    <a:pt x="753167" y="2894054"/>
                  </a:lnTo>
                  <a:lnTo>
                    <a:pt x="0" y="2894054"/>
                  </a:lnTo>
                  <a:lnTo>
                    <a:pt x="0" y="541923"/>
                  </a:lnTo>
                  <a:lnTo>
                    <a:pt x="75316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1" name="Freeform: Shape 10">
              <a:extLst>
                <a:ext uri="{FF2B5EF4-FFF2-40B4-BE49-F238E27FC236}">
                  <a16:creationId xmlns:a16="http://schemas.microsoft.com/office/drawing/2014/main" id="{DB7DA6A1-B706-44AC-A9EE-77CD82B2781E}"/>
                </a:ext>
              </a:extLst>
            </p:cNvPr>
            <p:cNvSpPr/>
            <p:nvPr userDrawn="1"/>
          </p:nvSpPr>
          <p:spPr>
            <a:xfrm>
              <a:off x="4276879" y="5166668"/>
              <a:ext cx="753167" cy="1691332"/>
            </a:xfrm>
            <a:custGeom>
              <a:avLst/>
              <a:gdLst>
                <a:gd name="connsiteX0" fmla="*/ 753167 w 753167"/>
                <a:gd name="connsiteY0" fmla="*/ 0 h 1691332"/>
                <a:gd name="connsiteX1" fmla="*/ 753167 w 753167"/>
                <a:gd name="connsiteY1" fmla="*/ 1691332 h 1691332"/>
                <a:gd name="connsiteX2" fmla="*/ 0 w 753167"/>
                <a:gd name="connsiteY2" fmla="*/ 1691332 h 1691332"/>
                <a:gd name="connsiteX3" fmla="*/ 0 w 753167"/>
                <a:gd name="connsiteY3" fmla="*/ 541925 h 1691332"/>
                <a:gd name="connsiteX4" fmla="*/ 753167 w 753167"/>
                <a:gd name="connsiteY4" fmla="*/ 0 h 169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167" h="1691332">
                  <a:moveTo>
                    <a:pt x="753167" y="0"/>
                  </a:moveTo>
                  <a:lnTo>
                    <a:pt x="753167" y="1691332"/>
                  </a:lnTo>
                  <a:lnTo>
                    <a:pt x="0" y="1691332"/>
                  </a:lnTo>
                  <a:lnTo>
                    <a:pt x="0" y="541925"/>
                  </a:lnTo>
                  <a:lnTo>
                    <a:pt x="75316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2" name="Freeform: Shape 11">
              <a:extLst>
                <a:ext uri="{FF2B5EF4-FFF2-40B4-BE49-F238E27FC236}">
                  <a16:creationId xmlns:a16="http://schemas.microsoft.com/office/drawing/2014/main" id="{341B5CB8-D876-42A7-88F7-CA348029B9F6}"/>
                </a:ext>
              </a:extLst>
            </p:cNvPr>
            <p:cNvSpPr/>
            <p:nvPr userDrawn="1"/>
          </p:nvSpPr>
          <p:spPr>
            <a:xfrm>
              <a:off x="2679430" y="6325019"/>
              <a:ext cx="740737" cy="532981"/>
            </a:xfrm>
            <a:custGeom>
              <a:avLst/>
              <a:gdLst>
                <a:gd name="connsiteX0" fmla="*/ 740737 w 740737"/>
                <a:gd name="connsiteY0" fmla="*/ 0 h 532981"/>
                <a:gd name="connsiteX1" fmla="*/ 740737 w 740737"/>
                <a:gd name="connsiteY1" fmla="*/ 532981 h 532981"/>
                <a:gd name="connsiteX2" fmla="*/ 0 w 740737"/>
                <a:gd name="connsiteY2" fmla="*/ 532981 h 532981"/>
                <a:gd name="connsiteX3" fmla="*/ 740737 w 740737"/>
                <a:gd name="connsiteY3" fmla="*/ 0 h 532981"/>
              </a:gdLst>
              <a:ahLst/>
              <a:cxnLst>
                <a:cxn ang="0">
                  <a:pos x="connsiteX0" y="connsiteY0"/>
                </a:cxn>
                <a:cxn ang="0">
                  <a:pos x="connsiteX1" y="connsiteY1"/>
                </a:cxn>
                <a:cxn ang="0">
                  <a:pos x="connsiteX2" y="connsiteY2"/>
                </a:cxn>
                <a:cxn ang="0">
                  <a:pos x="connsiteX3" y="connsiteY3"/>
                </a:cxn>
              </a:cxnLst>
              <a:rect l="l" t="t" r="r" b="b"/>
              <a:pathLst>
                <a:path w="740737" h="532981">
                  <a:moveTo>
                    <a:pt x="740737" y="0"/>
                  </a:moveTo>
                  <a:lnTo>
                    <a:pt x="740737" y="532981"/>
                  </a:lnTo>
                  <a:lnTo>
                    <a:pt x="0" y="532981"/>
                  </a:lnTo>
                  <a:lnTo>
                    <a:pt x="74073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grpSp>
      <p:cxnSp>
        <p:nvCxnSpPr>
          <p:cNvPr id="18" name="Straight Connector 17">
            <a:extLst>
              <a:ext uri="{FF2B5EF4-FFF2-40B4-BE49-F238E27FC236}">
                <a16:creationId xmlns:a16="http://schemas.microsoft.com/office/drawing/2014/main" id="{18CB95FC-1B2F-45BF-9EAB-B0F3B42BB87A}"/>
              </a:ext>
            </a:extLst>
          </p:cNvPr>
          <p:cNvCxnSpPr>
            <a:cxnSpLocks/>
          </p:cNvCxnSpPr>
          <p:nvPr userDrawn="1"/>
        </p:nvCxnSpPr>
        <p:spPr>
          <a:xfrm>
            <a:off x="3581400" y="3963947"/>
            <a:ext cx="8610600" cy="0"/>
          </a:xfrm>
          <a:prstGeom prst="line">
            <a:avLst/>
          </a:prstGeom>
          <a:ln>
            <a:noFill/>
          </a:ln>
        </p:spPr>
        <p:style>
          <a:lnRef idx="1">
            <a:schemeClr val="accent1"/>
          </a:lnRef>
          <a:fillRef idx="0">
            <a:schemeClr val="accent1"/>
          </a:fillRef>
          <a:effectRef idx="0">
            <a:schemeClr val="accent1"/>
          </a:effectRef>
          <a:fontRef idx="minor">
            <a:schemeClr val="tx1"/>
          </a:fontRef>
        </p:style>
      </p:cxnSp>
      <p:pic>
        <p:nvPicPr>
          <p:cNvPr id="3" name="Graphic 2">
            <a:extLst>
              <a:ext uri="{FF2B5EF4-FFF2-40B4-BE49-F238E27FC236}">
                <a16:creationId xmlns:a16="http://schemas.microsoft.com/office/drawing/2014/main" id="{F61C1DFE-956F-4774-B20B-B73F35333F7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9601" y="499714"/>
            <a:ext cx="2316725" cy="871886"/>
          </a:xfrm>
          <a:prstGeom prst="rect">
            <a:avLst/>
          </a:prstGeom>
        </p:spPr>
      </p:pic>
      <p:sp>
        <p:nvSpPr>
          <p:cNvPr id="22" name="Text Placeholder 16">
            <a:extLst>
              <a:ext uri="{FF2B5EF4-FFF2-40B4-BE49-F238E27FC236}">
                <a16:creationId xmlns:a16="http://schemas.microsoft.com/office/drawing/2014/main" id="{E178E8B8-85D1-9B41-9005-524B14839F49}"/>
              </a:ext>
            </a:extLst>
          </p:cNvPr>
          <p:cNvSpPr>
            <a:spLocks noGrp="1"/>
          </p:cNvSpPr>
          <p:nvPr>
            <p:ph type="body" sz="quarter" idx="16" hasCustomPrompt="1"/>
          </p:nvPr>
        </p:nvSpPr>
        <p:spPr>
          <a:xfrm>
            <a:off x="685800" y="5120640"/>
            <a:ext cx="4910328" cy="676656"/>
          </a:xfrm>
        </p:spPr>
        <p:txBody>
          <a:bodyPr wrap="square" lIns="0" tIns="0" rIns="0" bIns="0" anchor="b" anchorCtr="0">
            <a:normAutofit/>
          </a:bodyPr>
          <a:lstStyle>
            <a:lvl1pPr marL="0" indent="0" algn="l">
              <a:spcBef>
                <a:spcPts val="0"/>
              </a:spcBef>
              <a:buFontTx/>
              <a:buNone/>
              <a:defRPr sz="2000" b="1" baseline="0">
                <a:solidFill>
                  <a:schemeClr val="tx1"/>
                </a:solidFill>
              </a:defRPr>
            </a:lvl1pPr>
          </a:lstStyle>
          <a:p>
            <a:pPr lvl="0"/>
            <a:r>
              <a:rPr lang="en-US"/>
              <a:t>Speaker Name</a:t>
            </a:r>
          </a:p>
        </p:txBody>
      </p:sp>
      <p:sp>
        <p:nvSpPr>
          <p:cNvPr id="23" name="Text Placeholder 16">
            <a:extLst>
              <a:ext uri="{FF2B5EF4-FFF2-40B4-BE49-F238E27FC236}">
                <a16:creationId xmlns:a16="http://schemas.microsoft.com/office/drawing/2014/main" id="{0DEE2036-6E56-E746-84CE-C72530B73471}"/>
              </a:ext>
            </a:extLst>
          </p:cNvPr>
          <p:cNvSpPr>
            <a:spLocks noGrp="1"/>
          </p:cNvSpPr>
          <p:nvPr>
            <p:ph type="body" sz="quarter" idx="17" hasCustomPrompt="1"/>
          </p:nvPr>
        </p:nvSpPr>
        <p:spPr>
          <a:xfrm>
            <a:off x="685800" y="5888736"/>
            <a:ext cx="4910328" cy="249299"/>
          </a:xfrm>
        </p:spPr>
        <p:txBody>
          <a:bodyPr wrap="square" lIns="0" tIns="0" rIns="0" bIns="0" anchor="t" anchorCtr="0">
            <a:normAutofit/>
          </a:bodyPr>
          <a:lstStyle>
            <a:lvl1pPr marL="0" indent="0" algn="l">
              <a:lnSpc>
                <a:spcPct val="90000"/>
              </a:lnSpc>
              <a:spcBef>
                <a:spcPts val="0"/>
              </a:spcBef>
              <a:buFontTx/>
              <a:buNone/>
              <a:defRPr sz="1800" b="0" baseline="0">
                <a:solidFill>
                  <a:schemeClr val="tx1">
                    <a:lumMod val="65000"/>
                    <a:lumOff val="35000"/>
                  </a:schemeClr>
                </a:solidFill>
              </a:defRPr>
            </a:lvl1pPr>
          </a:lstStyle>
          <a:p>
            <a:pPr lvl="0"/>
            <a:r>
              <a:rPr lang="en-US"/>
              <a:t>Speaker Title</a:t>
            </a:r>
          </a:p>
        </p:txBody>
      </p:sp>
      <p:sp>
        <p:nvSpPr>
          <p:cNvPr id="24" name="Title 1">
            <a:extLst>
              <a:ext uri="{FF2B5EF4-FFF2-40B4-BE49-F238E27FC236}">
                <a16:creationId xmlns:a16="http://schemas.microsoft.com/office/drawing/2014/main" id="{7C7361B2-7DBB-5348-8A0B-1D9A06C04C06}"/>
              </a:ext>
            </a:extLst>
          </p:cNvPr>
          <p:cNvSpPr>
            <a:spLocks noGrp="1"/>
          </p:cNvSpPr>
          <p:nvPr>
            <p:ph type="ctrTitle" hasCustomPrompt="1"/>
          </p:nvPr>
        </p:nvSpPr>
        <p:spPr>
          <a:xfrm>
            <a:off x="685800" y="1799030"/>
            <a:ext cx="7804759" cy="1026717"/>
          </a:xfrm>
        </p:spPr>
        <p:txBody>
          <a:bodyPr anchor="b"/>
          <a:lstStyle>
            <a:lvl1pPr algn="l">
              <a:defRPr sz="3200">
                <a:solidFill>
                  <a:schemeClr val="tx1"/>
                </a:solidFill>
              </a:defRPr>
            </a:lvl1pPr>
          </a:lstStyle>
          <a:p>
            <a:r>
              <a:rPr lang="en-US"/>
              <a:t>Presentation Title Goes Here</a:t>
            </a:r>
          </a:p>
        </p:txBody>
      </p:sp>
      <p:sp>
        <p:nvSpPr>
          <p:cNvPr id="25" name="Subtitle 2">
            <a:extLst>
              <a:ext uri="{FF2B5EF4-FFF2-40B4-BE49-F238E27FC236}">
                <a16:creationId xmlns:a16="http://schemas.microsoft.com/office/drawing/2014/main" id="{65860A9C-589A-9843-BA4F-63DD0D6E6D0A}"/>
              </a:ext>
            </a:extLst>
          </p:cNvPr>
          <p:cNvSpPr>
            <a:spLocks noGrp="1"/>
          </p:cNvSpPr>
          <p:nvPr>
            <p:ph type="subTitle" idx="1"/>
          </p:nvPr>
        </p:nvSpPr>
        <p:spPr>
          <a:xfrm>
            <a:off x="685801" y="2861532"/>
            <a:ext cx="7804757" cy="477828"/>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6" name="Text Placeholder 5">
            <a:extLst>
              <a:ext uri="{FF2B5EF4-FFF2-40B4-BE49-F238E27FC236}">
                <a16:creationId xmlns:a16="http://schemas.microsoft.com/office/drawing/2014/main" id="{BE24548F-E784-DA4F-8008-2086EA8567BA}"/>
              </a:ext>
            </a:extLst>
          </p:cNvPr>
          <p:cNvSpPr>
            <a:spLocks noGrp="1"/>
          </p:cNvSpPr>
          <p:nvPr>
            <p:ph type="body" sz="quarter" idx="13" hasCustomPrompt="1"/>
          </p:nvPr>
        </p:nvSpPr>
        <p:spPr>
          <a:xfrm>
            <a:off x="685800" y="3580521"/>
            <a:ext cx="4756976" cy="246063"/>
          </a:xfrm>
        </p:spPr>
        <p:txBody>
          <a:bodyPr>
            <a:normAutofit/>
          </a:bodyPr>
          <a:lstStyle>
            <a:lvl1pPr marL="0" indent="0">
              <a:buNone/>
              <a:defRPr sz="12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pic>
        <p:nvPicPr>
          <p:cNvPr id="16" name="Graphic 15">
            <a:extLst>
              <a:ext uri="{FF2B5EF4-FFF2-40B4-BE49-F238E27FC236}">
                <a16:creationId xmlns:a16="http://schemas.microsoft.com/office/drawing/2014/main" id="{6D85E297-7136-8A4B-B3FC-7E48799BD028}"/>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7200" y="76200"/>
            <a:ext cx="2794000" cy="1371600"/>
          </a:xfrm>
          <a:prstGeom prst="rect">
            <a:avLst/>
          </a:prstGeom>
        </p:spPr>
      </p:pic>
    </p:spTree>
    <p:extLst>
      <p:ext uri="{BB962C8B-B14F-4D97-AF65-F5344CB8AC3E}">
        <p14:creationId xmlns:p14="http://schemas.microsoft.com/office/powerpoint/2010/main" val="291187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E403B67-4F53-DA4E-96D2-5B9241221F31}"/>
              </a:ext>
            </a:extLst>
          </p:cNvPr>
          <p:cNvSpPr/>
          <p:nvPr userDrawn="1"/>
        </p:nvSpPr>
        <p:spPr>
          <a:xfrm>
            <a:off x="0" y="6248400"/>
            <a:ext cx="12192000" cy="609600"/>
          </a:xfrm>
          <a:prstGeom prst="rect">
            <a:avLst/>
          </a:prstGeom>
          <a:gradFill>
            <a:gsLst>
              <a:gs pos="0">
                <a:srgbClr val="F7A027"/>
              </a:gs>
              <a:gs pos="100000">
                <a:srgbClr val="EE720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pic>
        <p:nvPicPr>
          <p:cNvPr id="6" name="Graphic 5">
            <a:extLst>
              <a:ext uri="{FF2B5EF4-FFF2-40B4-BE49-F238E27FC236}">
                <a16:creationId xmlns:a16="http://schemas.microsoft.com/office/drawing/2014/main" id="{9EA31618-F602-5F42-A521-0589DBB3FEDA}"/>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t="7440" r="12963" b="10582"/>
          <a:stretch/>
        </p:blipFill>
        <p:spPr>
          <a:xfrm>
            <a:off x="5029201" y="1752601"/>
            <a:ext cx="7162800" cy="5105400"/>
          </a:xfrm>
          <a:prstGeom prst="rect">
            <a:avLst/>
          </a:prstGeom>
        </p:spPr>
      </p:pic>
      <p:pic>
        <p:nvPicPr>
          <p:cNvPr id="16" name="Graphic 15">
            <a:extLst>
              <a:ext uri="{FF2B5EF4-FFF2-40B4-BE49-F238E27FC236}">
                <a16:creationId xmlns:a16="http://schemas.microsoft.com/office/drawing/2014/main" id="{81817F5F-A2A3-5940-A5AA-824A9EA3AD8E}"/>
              </a:ext>
            </a:extLst>
          </p:cNvPr>
          <p:cNvPicPr>
            <a:picLocks noChangeAspect="1"/>
          </p:cNvPicPr>
          <p:nvPr userDrawn="1"/>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t="71859" r="12757"/>
          <a:stretch/>
        </p:blipFill>
        <p:spPr>
          <a:xfrm flipV="1">
            <a:off x="5029200" y="5105400"/>
            <a:ext cx="7179733" cy="1752600"/>
          </a:xfrm>
          <a:prstGeom prst="rect">
            <a:avLst/>
          </a:prstGeom>
        </p:spPr>
      </p:pic>
      <p:sp>
        <p:nvSpPr>
          <p:cNvPr id="18" name="Text Placeholder 16">
            <a:extLst>
              <a:ext uri="{FF2B5EF4-FFF2-40B4-BE49-F238E27FC236}">
                <a16:creationId xmlns:a16="http://schemas.microsoft.com/office/drawing/2014/main" id="{0B9E6A18-AFE8-764D-9EF8-89A0B1A05492}"/>
              </a:ext>
            </a:extLst>
          </p:cNvPr>
          <p:cNvSpPr>
            <a:spLocks noGrp="1"/>
          </p:cNvSpPr>
          <p:nvPr>
            <p:ph type="body" sz="quarter" idx="16" hasCustomPrompt="1"/>
          </p:nvPr>
        </p:nvSpPr>
        <p:spPr>
          <a:xfrm>
            <a:off x="685800" y="5120640"/>
            <a:ext cx="4910328" cy="676656"/>
          </a:xfrm>
        </p:spPr>
        <p:txBody>
          <a:bodyPr wrap="square" lIns="0" tIns="0" rIns="0" bIns="0" anchor="b" anchorCtr="0">
            <a:normAutofit/>
          </a:bodyPr>
          <a:lstStyle>
            <a:lvl1pPr marL="0" indent="0" algn="l">
              <a:spcBef>
                <a:spcPts val="0"/>
              </a:spcBef>
              <a:buFontTx/>
              <a:buNone/>
              <a:defRPr sz="2000" b="1" baseline="0">
                <a:solidFill>
                  <a:schemeClr val="tx1"/>
                </a:solidFill>
              </a:defRPr>
            </a:lvl1pPr>
          </a:lstStyle>
          <a:p>
            <a:pPr lvl="0"/>
            <a:r>
              <a:rPr lang="en-US"/>
              <a:t>Speaker Name</a:t>
            </a:r>
          </a:p>
        </p:txBody>
      </p:sp>
      <p:sp>
        <p:nvSpPr>
          <p:cNvPr id="19" name="Text Placeholder 16">
            <a:extLst>
              <a:ext uri="{FF2B5EF4-FFF2-40B4-BE49-F238E27FC236}">
                <a16:creationId xmlns:a16="http://schemas.microsoft.com/office/drawing/2014/main" id="{7302CCEE-67CC-DE45-90E9-360FFB39269A}"/>
              </a:ext>
            </a:extLst>
          </p:cNvPr>
          <p:cNvSpPr>
            <a:spLocks noGrp="1"/>
          </p:cNvSpPr>
          <p:nvPr>
            <p:ph type="body" sz="quarter" idx="17" hasCustomPrompt="1"/>
          </p:nvPr>
        </p:nvSpPr>
        <p:spPr>
          <a:xfrm>
            <a:off x="685800" y="5888736"/>
            <a:ext cx="4910328" cy="249299"/>
          </a:xfrm>
        </p:spPr>
        <p:txBody>
          <a:bodyPr wrap="square" lIns="0" tIns="0" rIns="0" bIns="0" anchor="t" anchorCtr="0">
            <a:normAutofit/>
          </a:bodyPr>
          <a:lstStyle>
            <a:lvl1pPr marL="0" indent="0" algn="l">
              <a:lnSpc>
                <a:spcPct val="90000"/>
              </a:lnSpc>
              <a:spcBef>
                <a:spcPts val="0"/>
              </a:spcBef>
              <a:buFontTx/>
              <a:buNone/>
              <a:defRPr sz="1800" b="0" baseline="0">
                <a:solidFill>
                  <a:schemeClr val="tx1">
                    <a:lumMod val="65000"/>
                    <a:lumOff val="35000"/>
                  </a:schemeClr>
                </a:solidFill>
              </a:defRPr>
            </a:lvl1pPr>
          </a:lstStyle>
          <a:p>
            <a:pPr lvl="0"/>
            <a:r>
              <a:rPr lang="en-US"/>
              <a:t>Speaker Title</a:t>
            </a:r>
          </a:p>
        </p:txBody>
      </p:sp>
      <p:sp>
        <p:nvSpPr>
          <p:cNvPr id="20" name="Title 1">
            <a:extLst>
              <a:ext uri="{FF2B5EF4-FFF2-40B4-BE49-F238E27FC236}">
                <a16:creationId xmlns:a16="http://schemas.microsoft.com/office/drawing/2014/main" id="{A73E864B-97D0-2A45-B4F1-BF6DC25CBE38}"/>
              </a:ext>
            </a:extLst>
          </p:cNvPr>
          <p:cNvSpPr>
            <a:spLocks noGrp="1"/>
          </p:cNvSpPr>
          <p:nvPr>
            <p:ph type="ctrTitle" hasCustomPrompt="1"/>
          </p:nvPr>
        </p:nvSpPr>
        <p:spPr>
          <a:xfrm>
            <a:off x="685800" y="1799030"/>
            <a:ext cx="7804759" cy="1026717"/>
          </a:xfrm>
        </p:spPr>
        <p:txBody>
          <a:bodyPr anchor="b"/>
          <a:lstStyle>
            <a:lvl1pPr algn="l">
              <a:defRPr sz="3200">
                <a:solidFill>
                  <a:schemeClr val="tx1"/>
                </a:solidFill>
              </a:defRPr>
            </a:lvl1pPr>
          </a:lstStyle>
          <a:p>
            <a:r>
              <a:rPr lang="en-US"/>
              <a:t>Presentation Title Goes Here</a:t>
            </a:r>
          </a:p>
        </p:txBody>
      </p:sp>
      <p:sp>
        <p:nvSpPr>
          <p:cNvPr id="21" name="Subtitle 2">
            <a:extLst>
              <a:ext uri="{FF2B5EF4-FFF2-40B4-BE49-F238E27FC236}">
                <a16:creationId xmlns:a16="http://schemas.microsoft.com/office/drawing/2014/main" id="{31F0CF8E-AEE9-4344-8F34-B9D5CDDF48F1}"/>
              </a:ext>
            </a:extLst>
          </p:cNvPr>
          <p:cNvSpPr>
            <a:spLocks noGrp="1"/>
          </p:cNvSpPr>
          <p:nvPr>
            <p:ph type="subTitle" idx="1"/>
          </p:nvPr>
        </p:nvSpPr>
        <p:spPr>
          <a:xfrm>
            <a:off x="685801" y="2861532"/>
            <a:ext cx="7804757" cy="477828"/>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Text Placeholder 5">
            <a:extLst>
              <a:ext uri="{FF2B5EF4-FFF2-40B4-BE49-F238E27FC236}">
                <a16:creationId xmlns:a16="http://schemas.microsoft.com/office/drawing/2014/main" id="{781F08BE-E0C1-8D41-996A-5FCCC5922909}"/>
              </a:ext>
            </a:extLst>
          </p:cNvPr>
          <p:cNvSpPr>
            <a:spLocks noGrp="1"/>
          </p:cNvSpPr>
          <p:nvPr>
            <p:ph type="body" sz="quarter" idx="13" hasCustomPrompt="1"/>
          </p:nvPr>
        </p:nvSpPr>
        <p:spPr>
          <a:xfrm>
            <a:off x="685800" y="3580521"/>
            <a:ext cx="4756976" cy="246063"/>
          </a:xfrm>
        </p:spPr>
        <p:txBody>
          <a:bodyPr>
            <a:normAutofit/>
          </a:bodyPr>
          <a:lstStyle>
            <a:lvl1pPr marL="0" indent="0">
              <a:buNone/>
              <a:defRPr sz="12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pic>
        <p:nvPicPr>
          <p:cNvPr id="12" name="Graphic 11">
            <a:extLst>
              <a:ext uri="{FF2B5EF4-FFF2-40B4-BE49-F238E27FC236}">
                <a16:creationId xmlns:a16="http://schemas.microsoft.com/office/drawing/2014/main" id="{614EBAD5-7D0E-D84A-8293-7D8403C8BB52}"/>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425927" y="177536"/>
            <a:ext cx="2273427" cy="1126472"/>
          </a:xfrm>
          <a:prstGeom prst="rect">
            <a:avLst/>
          </a:prstGeom>
        </p:spPr>
      </p:pic>
    </p:spTree>
    <p:extLst>
      <p:ext uri="{BB962C8B-B14F-4D97-AF65-F5344CB8AC3E}">
        <p14:creationId xmlns:p14="http://schemas.microsoft.com/office/powerpoint/2010/main" val="260717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bg2"/>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0D6285E-0A1F-2E4A-8572-0C1214355841}"/>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27726" t="13815" r="15910" b="47142"/>
          <a:stretch/>
        </p:blipFill>
        <p:spPr>
          <a:xfrm>
            <a:off x="2743200" y="1905000"/>
            <a:ext cx="9448800" cy="4953000"/>
          </a:xfrm>
          <a:prstGeom prst="rect">
            <a:avLst/>
          </a:prstGeom>
        </p:spPr>
      </p:pic>
      <p:sp>
        <p:nvSpPr>
          <p:cNvPr id="13" name="Text Placeholder 16">
            <a:extLst>
              <a:ext uri="{FF2B5EF4-FFF2-40B4-BE49-F238E27FC236}">
                <a16:creationId xmlns:a16="http://schemas.microsoft.com/office/drawing/2014/main" id="{F78CFFA5-0BA3-004C-9730-DC2E4737EB2F}"/>
              </a:ext>
            </a:extLst>
          </p:cNvPr>
          <p:cNvSpPr>
            <a:spLocks noGrp="1"/>
          </p:cNvSpPr>
          <p:nvPr>
            <p:ph type="body" sz="quarter" idx="16" hasCustomPrompt="1"/>
          </p:nvPr>
        </p:nvSpPr>
        <p:spPr>
          <a:xfrm>
            <a:off x="685800" y="4536596"/>
            <a:ext cx="4910328" cy="676656"/>
          </a:xfrm>
        </p:spPr>
        <p:txBody>
          <a:bodyPr wrap="square" lIns="0" tIns="0" rIns="0" bIns="0" anchor="b" anchorCtr="0">
            <a:normAutofit/>
          </a:bodyPr>
          <a:lstStyle>
            <a:lvl1pPr marL="0" indent="0" algn="l">
              <a:spcBef>
                <a:spcPts val="0"/>
              </a:spcBef>
              <a:buFontTx/>
              <a:buNone/>
              <a:defRPr sz="2000" b="1" baseline="0">
                <a:solidFill>
                  <a:schemeClr val="tx1"/>
                </a:solidFill>
              </a:defRPr>
            </a:lvl1pPr>
          </a:lstStyle>
          <a:p>
            <a:pPr lvl="0"/>
            <a:r>
              <a:rPr lang="en-US"/>
              <a:t>Speaker Name</a:t>
            </a:r>
          </a:p>
        </p:txBody>
      </p:sp>
      <p:sp>
        <p:nvSpPr>
          <p:cNvPr id="14" name="Text Placeholder 16">
            <a:extLst>
              <a:ext uri="{FF2B5EF4-FFF2-40B4-BE49-F238E27FC236}">
                <a16:creationId xmlns:a16="http://schemas.microsoft.com/office/drawing/2014/main" id="{E12CFE40-BE47-794C-9A4D-A0A5F63F23F2}"/>
              </a:ext>
            </a:extLst>
          </p:cNvPr>
          <p:cNvSpPr>
            <a:spLocks noGrp="1"/>
          </p:cNvSpPr>
          <p:nvPr>
            <p:ph type="body" sz="quarter" idx="17" hasCustomPrompt="1"/>
          </p:nvPr>
        </p:nvSpPr>
        <p:spPr>
          <a:xfrm>
            <a:off x="685800" y="5304692"/>
            <a:ext cx="4910328" cy="249299"/>
          </a:xfrm>
        </p:spPr>
        <p:txBody>
          <a:bodyPr wrap="square" lIns="0" tIns="0" rIns="0" bIns="0" anchor="t" anchorCtr="0">
            <a:normAutofit/>
          </a:bodyPr>
          <a:lstStyle>
            <a:lvl1pPr marL="0" indent="0" algn="l">
              <a:lnSpc>
                <a:spcPct val="90000"/>
              </a:lnSpc>
              <a:spcBef>
                <a:spcPts val="0"/>
              </a:spcBef>
              <a:buFontTx/>
              <a:buNone/>
              <a:defRPr sz="1800" b="0" baseline="0">
                <a:solidFill>
                  <a:schemeClr val="tx1"/>
                </a:solidFill>
              </a:defRPr>
            </a:lvl1pPr>
          </a:lstStyle>
          <a:p>
            <a:pPr lvl="0"/>
            <a:r>
              <a:rPr lang="en-US"/>
              <a:t>Speaker Title</a:t>
            </a:r>
          </a:p>
        </p:txBody>
      </p:sp>
      <p:sp>
        <p:nvSpPr>
          <p:cNvPr id="15" name="Title 1">
            <a:extLst>
              <a:ext uri="{FF2B5EF4-FFF2-40B4-BE49-F238E27FC236}">
                <a16:creationId xmlns:a16="http://schemas.microsoft.com/office/drawing/2014/main" id="{BE392599-4360-FF40-822E-16235A03605C}"/>
              </a:ext>
            </a:extLst>
          </p:cNvPr>
          <p:cNvSpPr>
            <a:spLocks noGrp="1"/>
          </p:cNvSpPr>
          <p:nvPr>
            <p:ph type="ctrTitle" hasCustomPrompt="1"/>
          </p:nvPr>
        </p:nvSpPr>
        <p:spPr>
          <a:xfrm>
            <a:off x="685800" y="1799030"/>
            <a:ext cx="7804759" cy="1026717"/>
          </a:xfrm>
        </p:spPr>
        <p:txBody>
          <a:bodyPr anchor="b"/>
          <a:lstStyle>
            <a:lvl1pPr algn="l">
              <a:defRPr sz="3200">
                <a:solidFill>
                  <a:schemeClr val="tx1"/>
                </a:solidFill>
              </a:defRPr>
            </a:lvl1pPr>
          </a:lstStyle>
          <a:p>
            <a:r>
              <a:rPr lang="en-US"/>
              <a:t>Presentation Title Goes Here</a:t>
            </a:r>
          </a:p>
        </p:txBody>
      </p:sp>
      <p:sp>
        <p:nvSpPr>
          <p:cNvPr id="16" name="Subtitle 2">
            <a:extLst>
              <a:ext uri="{FF2B5EF4-FFF2-40B4-BE49-F238E27FC236}">
                <a16:creationId xmlns:a16="http://schemas.microsoft.com/office/drawing/2014/main" id="{B0867854-5828-6D40-AAD4-D4880A7082DB}"/>
              </a:ext>
            </a:extLst>
          </p:cNvPr>
          <p:cNvSpPr>
            <a:spLocks noGrp="1"/>
          </p:cNvSpPr>
          <p:nvPr>
            <p:ph type="subTitle" idx="1"/>
          </p:nvPr>
        </p:nvSpPr>
        <p:spPr>
          <a:xfrm>
            <a:off x="685801" y="2861532"/>
            <a:ext cx="7804757" cy="477828"/>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Text Placeholder 5">
            <a:extLst>
              <a:ext uri="{FF2B5EF4-FFF2-40B4-BE49-F238E27FC236}">
                <a16:creationId xmlns:a16="http://schemas.microsoft.com/office/drawing/2014/main" id="{237541CB-C812-AD41-ACF5-28DD8F7176EF}"/>
              </a:ext>
            </a:extLst>
          </p:cNvPr>
          <p:cNvSpPr>
            <a:spLocks noGrp="1"/>
          </p:cNvSpPr>
          <p:nvPr>
            <p:ph type="body" sz="quarter" idx="13" hasCustomPrompt="1"/>
          </p:nvPr>
        </p:nvSpPr>
        <p:spPr>
          <a:xfrm>
            <a:off x="685800" y="3580521"/>
            <a:ext cx="4756976" cy="246063"/>
          </a:xfrm>
        </p:spPr>
        <p:txBody>
          <a:bodyPr>
            <a:normAutofit/>
          </a:bodyPr>
          <a:lstStyle>
            <a:lvl1pPr marL="0" indent="0">
              <a:buNone/>
              <a:defRPr sz="12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pic>
        <p:nvPicPr>
          <p:cNvPr id="19" name="Graphic 18">
            <a:extLst>
              <a:ext uri="{FF2B5EF4-FFF2-40B4-BE49-F238E27FC236}">
                <a16:creationId xmlns:a16="http://schemas.microsoft.com/office/drawing/2014/main" id="{8FAB8095-8269-F54D-BB81-B4083A622FC7}"/>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425927" y="177536"/>
            <a:ext cx="2273427" cy="1126472"/>
          </a:xfrm>
          <a:prstGeom prst="rect">
            <a:avLst/>
          </a:prstGeom>
        </p:spPr>
      </p:pic>
    </p:spTree>
    <p:extLst>
      <p:ext uri="{BB962C8B-B14F-4D97-AF65-F5344CB8AC3E}">
        <p14:creationId xmlns:p14="http://schemas.microsoft.com/office/powerpoint/2010/main" val="139951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Transition Slide 1">
    <p:bg>
      <p:bgPr>
        <a:solidFill>
          <a:schemeClr val="tx2"/>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EDE8E23-9A9C-164B-A191-D3E87AE5A2D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482487" y="177536"/>
            <a:ext cx="2273425" cy="1126472"/>
          </a:xfrm>
          <a:prstGeom prst="rect">
            <a:avLst/>
          </a:prstGeom>
        </p:spPr>
      </p:pic>
      <p:grpSp>
        <p:nvGrpSpPr>
          <p:cNvPr id="6" name="Group 5">
            <a:extLst>
              <a:ext uri="{FF2B5EF4-FFF2-40B4-BE49-F238E27FC236}">
                <a16:creationId xmlns:a16="http://schemas.microsoft.com/office/drawing/2014/main" id="{5CEBF5B5-D1DB-324F-98E3-78BA552E7073}"/>
              </a:ext>
            </a:extLst>
          </p:cNvPr>
          <p:cNvGrpSpPr/>
          <p:nvPr userDrawn="1"/>
        </p:nvGrpSpPr>
        <p:grpSpPr>
          <a:xfrm>
            <a:off x="7664986" y="1828697"/>
            <a:ext cx="4512513" cy="5029303"/>
            <a:chOff x="6624660" y="1016034"/>
            <a:chExt cx="2040954" cy="2274691"/>
          </a:xfrm>
          <a:gradFill flip="none" rotWithShape="1">
            <a:gsLst>
              <a:gs pos="0">
                <a:srgbClr val="F7A027">
                  <a:alpha val="45437"/>
                </a:srgbClr>
              </a:gs>
              <a:gs pos="100000">
                <a:srgbClr val="EE7203">
                  <a:alpha val="14992"/>
                </a:srgbClr>
              </a:gs>
            </a:gsLst>
            <a:lin ang="5400000" scaled="1"/>
            <a:tileRect/>
          </a:gradFill>
        </p:grpSpPr>
        <p:sp>
          <p:nvSpPr>
            <p:cNvPr id="8" name="Freeform: Shape 27">
              <a:extLst>
                <a:ext uri="{FF2B5EF4-FFF2-40B4-BE49-F238E27FC236}">
                  <a16:creationId xmlns:a16="http://schemas.microsoft.com/office/drawing/2014/main" id="{42502FB2-B60F-5042-B009-A85ED0D531E6}"/>
                </a:ext>
              </a:extLst>
            </p:cNvPr>
            <p:cNvSpPr/>
            <p:nvPr userDrawn="1"/>
          </p:nvSpPr>
          <p:spPr>
            <a:xfrm>
              <a:off x="8284614" y="1016034"/>
              <a:ext cx="381000" cy="2274690"/>
            </a:xfrm>
            <a:custGeom>
              <a:avLst/>
              <a:gdLst>
                <a:gd name="connsiteX0" fmla="*/ 381000 w 381000"/>
                <a:gd name="connsiteY0" fmla="*/ 0 h 2274690"/>
                <a:gd name="connsiteX1" fmla="*/ 381000 w 381000"/>
                <a:gd name="connsiteY1" fmla="*/ 2274690 h 2274690"/>
                <a:gd name="connsiteX2" fmla="*/ 0 w 381000"/>
                <a:gd name="connsiteY2" fmla="*/ 2274690 h 2274690"/>
                <a:gd name="connsiteX3" fmla="*/ 0 w 381000"/>
                <a:gd name="connsiteY3" fmla="*/ 274139 h 2274690"/>
                <a:gd name="connsiteX4" fmla="*/ 381000 w 381000"/>
                <a:gd name="connsiteY4" fmla="*/ 0 h 2274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2274690">
                  <a:moveTo>
                    <a:pt x="381000" y="0"/>
                  </a:moveTo>
                  <a:lnTo>
                    <a:pt x="381000" y="2274690"/>
                  </a:lnTo>
                  <a:lnTo>
                    <a:pt x="0" y="2274690"/>
                  </a:lnTo>
                  <a:lnTo>
                    <a:pt x="0" y="274139"/>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9" name="Freeform: Shape 28">
              <a:extLst>
                <a:ext uri="{FF2B5EF4-FFF2-40B4-BE49-F238E27FC236}">
                  <a16:creationId xmlns:a16="http://schemas.microsoft.com/office/drawing/2014/main" id="{1AFD6245-0778-FD4A-90EA-916814FF605C}"/>
                </a:ext>
              </a:extLst>
            </p:cNvPr>
            <p:cNvSpPr/>
            <p:nvPr userDrawn="1"/>
          </p:nvSpPr>
          <p:spPr>
            <a:xfrm>
              <a:off x="7439040" y="1624448"/>
              <a:ext cx="381000" cy="1666277"/>
            </a:xfrm>
            <a:custGeom>
              <a:avLst/>
              <a:gdLst>
                <a:gd name="connsiteX0" fmla="*/ 381000 w 381000"/>
                <a:gd name="connsiteY0" fmla="*/ 0 h 1666277"/>
                <a:gd name="connsiteX1" fmla="*/ 381000 w 381000"/>
                <a:gd name="connsiteY1" fmla="*/ 1666277 h 1666277"/>
                <a:gd name="connsiteX2" fmla="*/ 0 w 381000"/>
                <a:gd name="connsiteY2" fmla="*/ 1666277 h 1666277"/>
                <a:gd name="connsiteX3" fmla="*/ 0 w 381000"/>
                <a:gd name="connsiteY3" fmla="*/ 274140 h 1666277"/>
                <a:gd name="connsiteX4" fmla="*/ 381000 w 381000"/>
                <a:gd name="connsiteY4" fmla="*/ 0 h 1666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666277">
                  <a:moveTo>
                    <a:pt x="381000" y="0"/>
                  </a:moveTo>
                  <a:lnTo>
                    <a:pt x="381000" y="1666277"/>
                  </a:lnTo>
                  <a:lnTo>
                    <a:pt x="0" y="1666277"/>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0" name="Freeform: Shape 29">
              <a:extLst>
                <a:ext uri="{FF2B5EF4-FFF2-40B4-BE49-F238E27FC236}">
                  <a16:creationId xmlns:a16="http://schemas.microsoft.com/office/drawing/2014/main" id="{819EE901-2586-6A49-ADDA-D21A7CC6AD79}"/>
                </a:ext>
              </a:extLst>
            </p:cNvPr>
            <p:cNvSpPr/>
            <p:nvPr userDrawn="1"/>
          </p:nvSpPr>
          <p:spPr>
            <a:xfrm>
              <a:off x="6624660" y="2210416"/>
              <a:ext cx="381000" cy="1080309"/>
            </a:xfrm>
            <a:custGeom>
              <a:avLst/>
              <a:gdLst>
                <a:gd name="connsiteX0" fmla="*/ 381000 w 381000"/>
                <a:gd name="connsiteY0" fmla="*/ 0 h 1080309"/>
                <a:gd name="connsiteX1" fmla="*/ 381000 w 381000"/>
                <a:gd name="connsiteY1" fmla="*/ 1080309 h 1080309"/>
                <a:gd name="connsiteX2" fmla="*/ 0 w 381000"/>
                <a:gd name="connsiteY2" fmla="*/ 1080309 h 1080309"/>
                <a:gd name="connsiteX3" fmla="*/ 0 w 381000"/>
                <a:gd name="connsiteY3" fmla="*/ 274140 h 1080309"/>
                <a:gd name="connsiteX4" fmla="*/ 381000 w 381000"/>
                <a:gd name="connsiteY4" fmla="*/ 0 h 108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080309">
                  <a:moveTo>
                    <a:pt x="381000" y="0"/>
                  </a:moveTo>
                  <a:lnTo>
                    <a:pt x="381000" y="1080309"/>
                  </a:lnTo>
                  <a:lnTo>
                    <a:pt x="0" y="1080309"/>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grpSp>
      <p:sp>
        <p:nvSpPr>
          <p:cNvPr id="13" name="Title 1">
            <a:extLst>
              <a:ext uri="{FF2B5EF4-FFF2-40B4-BE49-F238E27FC236}">
                <a16:creationId xmlns:a16="http://schemas.microsoft.com/office/drawing/2014/main" id="{04FF0B24-DF11-7045-8BB9-B09B7EE380AF}"/>
              </a:ext>
            </a:extLst>
          </p:cNvPr>
          <p:cNvSpPr>
            <a:spLocks noGrp="1"/>
          </p:cNvSpPr>
          <p:nvPr>
            <p:ph type="title" hasCustomPrompt="1"/>
          </p:nvPr>
        </p:nvSpPr>
        <p:spPr>
          <a:xfrm>
            <a:off x="494878" y="1982852"/>
            <a:ext cx="7605587" cy="1141348"/>
          </a:xfrm>
        </p:spPr>
        <p:txBody>
          <a:bodyPr anchor="ctr">
            <a:normAutofit/>
          </a:bodyPr>
          <a:lstStyle>
            <a:lvl1pPr algn="l">
              <a:lnSpc>
                <a:spcPct val="80000"/>
              </a:lnSpc>
              <a:defRPr sz="4400" b="0" cap="none" baseline="0">
                <a:solidFill>
                  <a:schemeClr val="bg1"/>
                </a:solidFill>
              </a:defRPr>
            </a:lvl1pPr>
          </a:lstStyle>
          <a:p>
            <a:r>
              <a:rPr lang="en-US"/>
              <a:t>Section Title Goes Here</a:t>
            </a:r>
            <a:endParaRPr/>
          </a:p>
        </p:txBody>
      </p:sp>
      <p:sp>
        <p:nvSpPr>
          <p:cNvPr id="2" name="TextBox 1">
            <a:extLst>
              <a:ext uri="{FF2B5EF4-FFF2-40B4-BE49-F238E27FC236}">
                <a16:creationId xmlns:a16="http://schemas.microsoft.com/office/drawing/2014/main" id="{FC48CC0A-9057-CC31-E1F9-A98D716D8D0F}"/>
              </a:ext>
            </a:extLst>
          </p:cNvPr>
          <p:cNvSpPr txBox="1"/>
          <p:nvPr userDrawn="1"/>
        </p:nvSpPr>
        <p:spPr>
          <a:xfrm>
            <a:off x="9829800" y="6522634"/>
            <a:ext cx="2153798" cy="384566"/>
          </a:xfrm>
          <a:prstGeom prst="rect">
            <a:avLst/>
          </a:prstGeom>
          <a:noFill/>
        </p:spPr>
        <p:txBody>
          <a:bodyPr vert="horz" wrap="square" lIns="91440" tIns="91440" rIns="91440" bIns="91440" rtlCol="0" anchor="t" anchorCtr="0">
            <a:noAutofit/>
          </a:bodyPr>
          <a:lstStyle/>
          <a:p>
            <a:pPr marL="17463" marR="0" algn="r" defTabSz="914400" rtl="0" eaLnBrk="1" fontAlgn="auto" latinLnBrk="0" hangingPunct="1">
              <a:lnSpc>
                <a:spcPct val="90000"/>
              </a:lnSpc>
              <a:spcBef>
                <a:spcPts val="1000"/>
              </a:spcBef>
              <a:spcAft>
                <a:spcPts val="0"/>
              </a:spcAft>
              <a:buClrTx/>
              <a:buSzTx/>
              <a:buFont typeface="Arial" panose="020B0604020202020204" pitchFamily="34" charset="0"/>
              <a:buNone/>
            </a:pPr>
            <a:r>
              <a:rPr lang="en-US" sz="1400" b="1">
                <a:solidFill>
                  <a:schemeClr val="bg1"/>
                </a:solidFill>
                <a:latin typeface="+mj-lt"/>
              </a:rPr>
              <a:t>FOR INTERNAL USE ONLY</a:t>
            </a:r>
          </a:p>
        </p:txBody>
      </p:sp>
      <p:pic>
        <p:nvPicPr>
          <p:cNvPr id="3" name="Picture 2">
            <a:extLst>
              <a:ext uri="{FF2B5EF4-FFF2-40B4-BE49-F238E27FC236}">
                <a16:creationId xmlns:a16="http://schemas.microsoft.com/office/drawing/2014/main" id="{C793282D-6C48-430B-1251-1A8B72830516}"/>
              </a:ext>
            </a:extLst>
          </p:cNvPr>
          <p:cNvPicPr>
            <a:picLocks noChangeAspect="1"/>
          </p:cNvPicPr>
          <p:nvPr userDrawn="1"/>
        </p:nvPicPr>
        <p:blipFill>
          <a:blip r:embed="rId4">
            <a:lum bright="70000" contrast="-70000"/>
          </a:blip>
          <a:stretch>
            <a:fillRect/>
          </a:stretch>
        </p:blipFill>
        <p:spPr>
          <a:xfrm rot="5400000">
            <a:off x="9828671" y="6604201"/>
            <a:ext cx="150953" cy="205845"/>
          </a:xfrm>
          <a:prstGeom prst="rect">
            <a:avLst/>
          </a:prstGeom>
        </p:spPr>
      </p:pic>
    </p:spTree>
    <p:extLst>
      <p:ext uri="{BB962C8B-B14F-4D97-AF65-F5344CB8AC3E}">
        <p14:creationId xmlns:p14="http://schemas.microsoft.com/office/powerpoint/2010/main" val="373870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Transition Slide 2">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8CD7047-C826-5545-9D5F-1B760482415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482486" y="177536"/>
            <a:ext cx="2273427" cy="1126472"/>
          </a:xfrm>
          <a:prstGeom prst="rect">
            <a:avLst/>
          </a:prstGeom>
        </p:spPr>
      </p:pic>
      <p:pic>
        <p:nvPicPr>
          <p:cNvPr id="7" name="Graphic 6">
            <a:extLst>
              <a:ext uri="{FF2B5EF4-FFF2-40B4-BE49-F238E27FC236}">
                <a16:creationId xmlns:a16="http://schemas.microsoft.com/office/drawing/2014/main" id="{64EDCBB9-A677-4D40-B8D7-5F2AF9243686}"/>
              </a:ext>
            </a:extLst>
          </p:cNvPr>
          <p:cNvPicPr>
            <a:picLocks noChangeAspect="1"/>
          </p:cNvPicPr>
          <p:nvPr userDrawn="1"/>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b="1613"/>
          <a:stretch/>
        </p:blipFill>
        <p:spPr>
          <a:xfrm>
            <a:off x="5852479" y="2209800"/>
            <a:ext cx="5741964" cy="4648200"/>
          </a:xfrm>
          <a:prstGeom prst="rect">
            <a:avLst/>
          </a:prstGeom>
        </p:spPr>
      </p:pic>
      <p:sp>
        <p:nvSpPr>
          <p:cNvPr id="8" name="Title 1">
            <a:extLst>
              <a:ext uri="{FF2B5EF4-FFF2-40B4-BE49-F238E27FC236}">
                <a16:creationId xmlns:a16="http://schemas.microsoft.com/office/drawing/2014/main" id="{3A98C8EF-458C-DA44-9401-3A70B5125E4C}"/>
              </a:ext>
            </a:extLst>
          </p:cNvPr>
          <p:cNvSpPr>
            <a:spLocks noGrp="1"/>
          </p:cNvSpPr>
          <p:nvPr>
            <p:ph type="title" hasCustomPrompt="1"/>
          </p:nvPr>
        </p:nvSpPr>
        <p:spPr>
          <a:xfrm>
            <a:off x="624013" y="1982852"/>
            <a:ext cx="7605587" cy="1141348"/>
          </a:xfrm>
        </p:spPr>
        <p:txBody>
          <a:bodyPr anchor="ctr">
            <a:normAutofit/>
          </a:bodyPr>
          <a:lstStyle>
            <a:lvl1pPr algn="l">
              <a:lnSpc>
                <a:spcPct val="80000"/>
              </a:lnSpc>
              <a:defRPr sz="4400" b="0" cap="none" baseline="0">
                <a:solidFill>
                  <a:schemeClr val="tx1"/>
                </a:solidFill>
              </a:defRPr>
            </a:lvl1pPr>
          </a:lstStyle>
          <a:p>
            <a:r>
              <a:rPr lang="en-US"/>
              <a:t>Section Title Goes Here</a:t>
            </a:r>
            <a:endParaRPr/>
          </a:p>
        </p:txBody>
      </p:sp>
      <p:sp>
        <p:nvSpPr>
          <p:cNvPr id="2" name="TextBox 1">
            <a:extLst>
              <a:ext uri="{FF2B5EF4-FFF2-40B4-BE49-F238E27FC236}">
                <a16:creationId xmlns:a16="http://schemas.microsoft.com/office/drawing/2014/main" id="{DD159EFD-DEF7-449A-3AE7-BAE5F488DF18}"/>
              </a:ext>
            </a:extLst>
          </p:cNvPr>
          <p:cNvSpPr txBox="1"/>
          <p:nvPr userDrawn="1"/>
        </p:nvSpPr>
        <p:spPr>
          <a:xfrm>
            <a:off x="9829800" y="6522634"/>
            <a:ext cx="2153798" cy="384566"/>
          </a:xfrm>
          <a:prstGeom prst="rect">
            <a:avLst/>
          </a:prstGeom>
          <a:noFill/>
        </p:spPr>
        <p:txBody>
          <a:bodyPr vert="horz" wrap="square" lIns="91440" tIns="91440" rIns="91440" bIns="91440" rtlCol="0" anchor="t" anchorCtr="0">
            <a:noAutofit/>
          </a:bodyPr>
          <a:lstStyle/>
          <a:p>
            <a:pPr marL="17463" marR="0" algn="r" defTabSz="914400" rtl="0" eaLnBrk="1" fontAlgn="auto" latinLnBrk="0" hangingPunct="1">
              <a:lnSpc>
                <a:spcPct val="90000"/>
              </a:lnSpc>
              <a:spcBef>
                <a:spcPts val="1000"/>
              </a:spcBef>
              <a:spcAft>
                <a:spcPts val="0"/>
              </a:spcAft>
              <a:buClrTx/>
              <a:buSzTx/>
              <a:buFont typeface="Arial" panose="020B0604020202020204" pitchFamily="34" charset="0"/>
              <a:buNone/>
            </a:pPr>
            <a:r>
              <a:rPr lang="en-US" sz="1400" b="1">
                <a:solidFill>
                  <a:schemeClr val="tx2"/>
                </a:solidFill>
                <a:latin typeface="+mj-lt"/>
              </a:rPr>
              <a:t>FOR INTERNAL USE ONLY</a:t>
            </a:r>
          </a:p>
        </p:txBody>
      </p:sp>
      <p:pic>
        <p:nvPicPr>
          <p:cNvPr id="3" name="Picture 2">
            <a:extLst>
              <a:ext uri="{FF2B5EF4-FFF2-40B4-BE49-F238E27FC236}">
                <a16:creationId xmlns:a16="http://schemas.microsoft.com/office/drawing/2014/main" id="{24F2DB0D-AEB4-16C7-51F1-1CFF0250DC7A}"/>
              </a:ext>
            </a:extLst>
          </p:cNvPr>
          <p:cNvPicPr>
            <a:picLocks noChangeAspect="1"/>
          </p:cNvPicPr>
          <p:nvPr userDrawn="1"/>
        </p:nvPicPr>
        <p:blipFill>
          <a:blip r:embed="rId6">
            <a:duotone>
              <a:schemeClr val="accent1">
                <a:shade val="45000"/>
                <a:satMod val="135000"/>
              </a:schemeClr>
              <a:prstClr val="white"/>
            </a:duotone>
          </a:blip>
          <a:stretch>
            <a:fillRect/>
          </a:stretch>
        </p:blipFill>
        <p:spPr>
          <a:xfrm rot="5400000">
            <a:off x="9828671" y="6604201"/>
            <a:ext cx="150953" cy="205845"/>
          </a:xfrm>
          <a:prstGeom prst="rect">
            <a:avLst/>
          </a:prstGeom>
        </p:spPr>
      </p:pic>
    </p:spTree>
    <p:extLst>
      <p:ext uri="{BB962C8B-B14F-4D97-AF65-F5344CB8AC3E}">
        <p14:creationId xmlns:p14="http://schemas.microsoft.com/office/powerpoint/2010/main" val="1007017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Slide">
    <p:bg>
      <p:bgPr>
        <a:gradFill>
          <a:gsLst>
            <a:gs pos="0">
              <a:srgbClr val="EE7203"/>
            </a:gs>
            <a:gs pos="35000">
              <a:srgbClr val="F18700"/>
            </a:gs>
          </a:gsLst>
          <a:lin ang="17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1406" y="2514600"/>
            <a:ext cx="6270394" cy="1828800"/>
          </a:xfrm>
        </p:spPr>
        <p:txBody>
          <a:bodyPr anchor="ctr" anchorCtr="0">
            <a:normAutofit/>
          </a:bodyPr>
          <a:lstStyle>
            <a:lvl1pPr>
              <a:defRPr sz="3600">
                <a:solidFill>
                  <a:schemeClr val="bg1"/>
                </a:solidFill>
              </a:defRPr>
            </a:lvl1pPr>
          </a:lstStyle>
          <a:p>
            <a:r>
              <a:rPr lang="en-US"/>
              <a:t>Quotation goes here</a:t>
            </a: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tx1">
                    <a:lumMod val="20000"/>
                    <a:lumOff val="80000"/>
                  </a:schemeClr>
                </a:solidFill>
              </a:defRPr>
            </a:lvl1pPr>
          </a:lstStyle>
          <a:p>
            <a:fld id="{7FE2BEB5-2653-6044-B03D-162392F9D4CA}" type="slidenum">
              <a:rPr lang="en-US" smtClean="0"/>
              <a:pPr/>
              <a:t>‹#›</a:t>
            </a:fld>
            <a:endParaRPr lang="en-US"/>
          </a:p>
        </p:txBody>
      </p:sp>
      <p:sp>
        <p:nvSpPr>
          <p:cNvPr id="10" name="Text Placeholder 8">
            <a:extLst>
              <a:ext uri="{FF2B5EF4-FFF2-40B4-BE49-F238E27FC236}">
                <a16:creationId xmlns:a16="http://schemas.microsoft.com/office/drawing/2014/main" id="{9EA1A9AD-1918-DA42-ABD3-862188D9FD4F}"/>
              </a:ext>
            </a:extLst>
          </p:cNvPr>
          <p:cNvSpPr>
            <a:spLocks noGrp="1"/>
          </p:cNvSpPr>
          <p:nvPr>
            <p:ph type="body" sz="quarter" idx="11" hasCustomPrompt="1"/>
          </p:nvPr>
        </p:nvSpPr>
        <p:spPr>
          <a:xfrm>
            <a:off x="533400" y="4648200"/>
            <a:ext cx="3921385" cy="525145"/>
          </a:xfrm>
          <a:prstGeom prst="rect">
            <a:avLst/>
          </a:prstGeom>
        </p:spPr>
        <p:txBody>
          <a:bodyPr lIns="0" tIns="0" rIns="0" bIns="0"/>
          <a:lstStyle>
            <a:lvl1pPr marL="0" indent="0">
              <a:buNone/>
              <a:defRPr sz="1600">
                <a:solidFill>
                  <a:schemeClr val="bg1"/>
                </a:solidFill>
              </a:defRPr>
            </a:lvl1pPr>
          </a:lstStyle>
          <a:p>
            <a:pPr lvl="0"/>
            <a:r>
              <a:rPr lang="en-US"/>
              <a:t>Quotation source goes here</a:t>
            </a:r>
          </a:p>
        </p:txBody>
      </p:sp>
      <p:sp>
        <p:nvSpPr>
          <p:cNvPr id="6" name="Footer Placeholder 5">
            <a:extLst>
              <a:ext uri="{FF2B5EF4-FFF2-40B4-BE49-F238E27FC236}">
                <a16:creationId xmlns:a16="http://schemas.microsoft.com/office/drawing/2014/main" id="{E991D1AD-E545-EA4D-82A4-7DFEE55E31DC}"/>
              </a:ext>
            </a:extLst>
          </p:cNvPr>
          <p:cNvSpPr>
            <a:spLocks noGrp="1"/>
          </p:cNvSpPr>
          <p:nvPr>
            <p:ph type="ftr" sz="quarter" idx="18"/>
          </p:nvPr>
        </p:nvSpPr>
        <p:spPr/>
        <p:txBody>
          <a:bodyPr/>
          <a:lstStyle>
            <a:lvl1pPr>
              <a:defRPr>
                <a:solidFill>
                  <a:schemeClr val="tx1">
                    <a:lumMod val="20000"/>
                    <a:lumOff val="80000"/>
                  </a:schemeClr>
                </a:solidFill>
              </a:defRPr>
            </a:lvl1pPr>
          </a:lstStyle>
          <a:p>
            <a:r>
              <a:rPr lang="en-US"/>
              <a:t>© 2023 CommScope, Inc. </a:t>
            </a:r>
          </a:p>
        </p:txBody>
      </p:sp>
      <p:pic>
        <p:nvPicPr>
          <p:cNvPr id="14" name="Graphic 13">
            <a:extLst>
              <a:ext uri="{FF2B5EF4-FFF2-40B4-BE49-F238E27FC236}">
                <a16:creationId xmlns:a16="http://schemas.microsoft.com/office/drawing/2014/main" id="{045279B0-977C-E84C-8417-3B5B59F748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57200" y="76200"/>
            <a:ext cx="2794000" cy="1371600"/>
          </a:xfrm>
          <a:prstGeom prst="rect">
            <a:avLst/>
          </a:prstGeom>
        </p:spPr>
      </p:pic>
      <p:grpSp>
        <p:nvGrpSpPr>
          <p:cNvPr id="15" name="Group 14">
            <a:extLst>
              <a:ext uri="{FF2B5EF4-FFF2-40B4-BE49-F238E27FC236}">
                <a16:creationId xmlns:a16="http://schemas.microsoft.com/office/drawing/2014/main" id="{1F84B259-D6DA-5648-B798-9867F09A6A97}"/>
              </a:ext>
            </a:extLst>
          </p:cNvPr>
          <p:cNvGrpSpPr/>
          <p:nvPr userDrawn="1"/>
        </p:nvGrpSpPr>
        <p:grpSpPr>
          <a:xfrm>
            <a:off x="7315200" y="3349008"/>
            <a:ext cx="4876799" cy="3508991"/>
            <a:chOff x="2679430" y="3963946"/>
            <a:chExt cx="4022159" cy="2894054"/>
          </a:xfrm>
          <a:gradFill flip="none" rotWithShape="1">
            <a:gsLst>
              <a:gs pos="0">
                <a:srgbClr val="EE7203"/>
              </a:gs>
              <a:gs pos="100000">
                <a:srgbClr val="F18700"/>
              </a:gs>
            </a:gsLst>
            <a:lin ang="16200000" scaled="1"/>
            <a:tileRect/>
          </a:gradFill>
        </p:grpSpPr>
        <p:sp>
          <p:nvSpPr>
            <p:cNvPr id="16" name="Freeform: Shape 9">
              <a:extLst>
                <a:ext uri="{FF2B5EF4-FFF2-40B4-BE49-F238E27FC236}">
                  <a16:creationId xmlns:a16="http://schemas.microsoft.com/office/drawing/2014/main" id="{B8F33EA4-1E51-994A-9F29-E82CD9495F17}"/>
                </a:ext>
              </a:extLst>
            </p:cNvPr>
            <p:cNvSpPr/>
            <p:nvPr userDrawn="1"/>
          </p:nvSpPr>
          <p:spPr>
            <a:xfrm>
              <a:off x="5948422" y="3963946"/>
              <a:ext cx="753167" cy="2894054"/>
            </a:xfrm>
            <a:custGeom>
              <a:avLst/>
              <a:gdLst>
                <a:gd name="connsiteX0" fmla="*/ 753167 w 753167"/>
                <a:gd name="connsiteY0" fmla="*/ 0 h 2894054"/>
                <a:gd name="connsiteX1" fmla="*/ 753167 w 753167"/>
                <a:gd name="connsiteY1" fmla="*/ 2894054 h 2894054"/>
                <a:gd name="connsiteX2" fmla="*/ 0 w 753167"/>
                <a:gd name="connsiteY2" fmla="*/ 2894054 h 2894054"/>
                <a:gd name="connsiteX3" fmla="*/ 0 w 753167"/>
                <a:gd name="connsiteY3" fmla="*/ 541923 h 2894054"/>
                <a:gd name="connsiteX4" fmla="*/ 753167 w 753167"/>
                <a:gd name="connsiteY4" fmla="*/ 0 h 289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167" h="2894054">
                  <a:moveTo>
                    <a:pt x="753167" y="0"/>
                  </a:moveTo>
                  <a:lnTo>
                    <a:pt x="753167" y="2894054"/>
                  </a:lnTo>
                  <a:lnTo>
                    <a:pt x="0" y="2894054"/>
                  </a:lnTo>
                  <a:lnTo>
                    <a:pt x="0" y="541923"/>
                  </a:lnTo>
                  <a:lnTo>
                    <a:pt x="75316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7" name="Freeform: Shape 10">
              <a:extLst>
                <a:ext uri="{FF2B5EF4-FFF2-40B4-BE49-F238E27FC236}">
                  <a16:creationId xmlns:a16="http://schemas.microsoft.com/office/drawing/2014/main" id="{0CD96EDE-9AEF-1B47-BED1-BE880096DC71}"/>
                </a:ext>
              </a:extLst>
            </p:cNvPr>
            <p:cNvSpPr/>
            <p:nvPr userDrawn="1"/>
          </p:nvSpPr>
          <p:spPr>
            <a:xfrm>
              <a:off x="4276879" y="5166668"/>
              <a:ext cx="753167" cy="1691332"/>
            </a:xfrm>
            <a:custGeom>
              <a:avLst/>
              <a:gdLst>
                <a:gd name="connsiteX0" fmla="*/ 753167 w 753167"/>
                <a:gd name="connsiteY0" fmla="*/ 0 h 1691332"/>
                <a:gd name="connsiteX1" fmla="*/ 753167 w 753167"/>
                <a:gd name="connsiteY1" fmla="*/ 1691332 h 1691332"/>
                <a:gd name="connsiteX2" fmla="*/ 0 w 753167"/>
                <a:gd name="connsiteY2" fmla="*/ 1691332 h 1691332"/>
                <a:gd name="connsiteX3" fmla="*/ 0 w 753167"/>
                <a:gd name="connsiteY3" fmla="*/ 541925 h 1691332"/>
                <a:gd name="connsiteX4" fmla="*/ 753167 w 753167"/>
                <a:gd name="connsiteY4" fmla="*/ 0 h 169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167" h="1691332">
                  <a:moveTo>
                    <a:pt x="753167" y="0"/>
                  </a:moveTo>
                  <a:lnTo>
                    <a:pt x="753167" y="1691332"/>
                  </a:lnTo>
                  <a:lnTo>
                    <a:pt x="0" y="1691332"/>
                  </a:lnTo>
                  <a:lnTo>
                    <a:pt x="0" y="541925"/>
                  </a:lnTo>
                  <a:lnTo>
                    <a:pt x="75316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8" name="Freeform: Shape 11">
              <a:extLst>
                <a:ext uri="{FF2B5EF4-FFF2-40B4-BE49-F238E27FC236}">
                  <a16:creationId xmlns:a16="http://schemas.microsoft.com/office/drawing/2014/main" id="{4491D707-EC00-8041-A05C-81A970132994}"/>
                </a:ext>
              </a:extLst>
            </p:cNvPr>
            <p:cNvSpPr/>
            <p:nvPr userDrawn="1"/>
          </p:nvSpPr>
          <p:spPr>
            <a:xfrm>
              <a:off x="2679430" y="6325019"/>
              <a:ext cx="740737" cy="532981"/>
            </a:xfrm>
            <a:custGeom>
              <a:avLst/>
              <a:gdLst>
                <a:gd name="connsiteX0" fmla="*/ 740737 w 740737"/>
                <a:gd name="connsiteY0" fmla="*/ 0 h 532981"/>
                <a:gd name="connsiteX1" fmla="*/ 740737 w 740737"/>
                <a:gd name="connsiteY1" fmla="*/ 532981 h 532981"/>
                <a:gd name="connsiteX2" fmla="*/ 0 w 740737"/>
                <a:gd name="connsiteY2" fmla="*/ 532981 h 532981"/>
                <a:gd name="connsiteX3" fmla="*/ 740737 w 740737"/>
                <a:gd name="connsiteY3" fmla="*/ 0 h 532981"/>
              </a:gdLst>
              <a:ahLst/>
              <a:cxnLst>
                <a:cxn ang="0">
                  <a:pos x="connsiteX0" y="connsiteY0"/>
                </a:cxn>
                <a:cxn ang="0">
                  <a:pos x="connsiteX1" y="connsiteY1"/>
                </a:cxn>
                <a:cxn ang="0">
                  <a:pos x="connsiteX2" y="connsiteY2"/>
                </a:cxn>
                <a:cxn ang="0">
                  <a:pos x="connsiteX3" y="connsiteY3"/>
                </a:cxn>
              </a:cxnLst>
              <a:rect l="l" t="t" r="r" b="b"/>
              <a:pathLst>
                <a:path w="740737" h="532981">
                  <a:moveTo>
                    <a:pt x="740737" y="0"/>
                  </a:moveTo>
                  <a:lnTo>
                    <a:pt x="740737" y="532981"/>
                  </a:lnTo>
                  <a:lnTo>
                    <a:pt x="0" y="532981"/>
                  </a:lnTo>
                  <a:lnTo>
                    <a:pt x="74073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grpSp>
    </p:spTree>
    <p:extLst>
      <p:ext uri="{BB962C8B-B14F-4D97-AF65-F5344CB8AC3E}">
        <p14:creationId xmlns:p14="http://schemas.microsoft.com/office/powerpoint/2010/main" val="49547655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B2E0928-1654-C049-B836-DD62F005AE4A}"/>
              </a:ext>
            </a:extLst>
          </p:cNvPr>
          <p:cNvSpPr>
            <a:spLocks noGrp="1"/>
          </p:cNvSpPr>
          <p:nvPr>
            <p:ph type="ftr" sz="quarter" idx="10"/>
          </p:nvPr>
        </p:nvSpPr>
        <p:spPr/>
        <p:txBody>
          <a:bodyPr/>
          <a:lstStyle/>
          <a:p>
            <a:r>
              <a:rPr lang="en-US"/>
              <a:t>© 2022 CommScope, Inc. | CommScope Confidential</a:t>
            </a:r>
          </a:p>
        </p:txBody>
      </p:sp>
      <p:sp>
        <p:nvSpPr>
          <p:cNvPr id="4" name="Slide Number Placeholder 3">
            <a:extLst>
              <a:ext uri="{FF2B5EF4-FFF2-40B4-BE49-F238E27FC236}">
                <a16:creationId xmlns:a16="http://schemas.microsoft.com/office/drawing/2014/main" id="{CE57643D-58FD-154D-9A4D-951CD9DE1756}"/>
              </a:ext>
            </a:extLst>
          </p:cNvPr>
          <p:cNvSpPr>
            <a:spLocks noGrp="1"/>
          </p:cNvSpPr>
          <p:nvPr>
            <p:ph type="sldNum" sz="quarter" idx="11"/>
          </p:nvPr>
        </p:nvSpPr>
        <p:spPr/>
        <p:txBody>
          <a:bodyPr/>
          <a:lstStyle/>
          <a:p>
            <a:fld id="{7FE2BEB5-2653-6044-B03D-162392F9D4CA}" type="slidenum">
              <a:rPr lang="en-US" smtClean="0"/>
              <a:pPr/>
              <a:t>‹#›</a:t>
            </a:fld>
            <a:endParaRPr lang="en-US"/>
          </a:p>
        </p:txBody>
      </p:sp>
      <p:sp>
        <p:nvSpPr>
          <p:cNvPr id="6" name="Title 1">
            <a:extLst>
              <a:ext uri="{FF2B5EF4-FFF2-40B4-BE49-F238E27FC236}">
                <a16:creationId xmlns:a16="http://schemas.microsoft.com/office/drawing/2014/main" id="{D7C43EDA-BAA0-D34B-9BED-7D041695D276}"/>
              </a:ext>
            </a:extLst>
          </p:cNvPr>
          <p:cNvSpPr>
            <a:spLocks noGrp="1"/>
          </p:cNvSpPr>
          <p:nvPr>
            <p:ph type="title"/>
          </p:nvPr>
        </p:nvSpPr>
        <p:spPr>
          <a:xfrm>
            <a:off x="583096" y="142125"/>
            <a:ext cx="9399104" cy="848475"/>
          </a:xfrm>
        </p:spPr>
        <p:txBody>
          <a:bodyPr/>
          <a:lstStyle/>
          <a:p>
            <a:r>
              <a:rPr lang="en-US"/>
              <a:t>Click to edit Master title style</a:t>
            </a:r>
          </a:p>
        </p:txBody>
      </p:sp>
    </p:spTree>
    <p:extLst>
      <p:ext uri="{BB962C8B-B14F-4D97-AF65-F5344CB8AC3E}">
        <p14:creationId xmlns:p14="http://schemas.microsoft.com/office/powerpoint/2010/main" val="2789052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3096" y="142125"/>
            <a:ext cx="9399104" cy="834820"/>
          </a:xfrm>
        </p:spPr>
        <p:txBody>
          <a:bodyPr/>
          <a:lstStyle/>
          <a:p>
            <a:r>
              <a:rPr lang="en-US"/>
              <a:t>Click to edit Master title style</a:t>
            </a:r>
          </a:p>
        </p:txBody>
      </p:sp>
      <p:sp>
        <p:nvSpPr>
          <p:cNvPr id="3" name="Content Placeholder 2"/>
          <p:cNvSpPr>
            <a:spLocks noGrp="1"/>
          </p:cNvSpPr>
          <p:nvPr>
            <p:ph idx="1"/>
          </p:nvPr>
        </p:nvSpPr>
        <p:spPr>
          <a:xfrm>
            <a:off x="583096" y="1219200"/>
            <a:ext cx="11027664" cy="52273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E48648BF-1F4C-2843-9932-217284B5D50A}"/>
              </a:ext>
            </a:extLst>
          </p:cNvPr>
          <p:cNvSpPr>
            <a:spLocks noGrp="1"/>
          </p:cNvSpPr>
          <p:nvPr>
            <p:ph type="ftr" sz="quarter" idx="10"/>
          </p:nvPr>
        </p:nvSpPr>
        <p:spPr/>
        <p:txBody>
          <a:bodyPr/>
          <a:lstStyle/>
          <a:p>
            <a:r>
              <a:rPr lang="en-US"/>
              <a:t>© 2022 CommScope, Inc. | CommScope Confidential</a:t>
            </a:r>
          </a:p>
        </p:txBody>
      </p:sp>
      <p:sp>
        <p:nvSpPr>
          <p:cNvPr id="5" name="Slide Number Placeholder 4">
            <a:extLst>
              <a:ext uri="{FF2B5EF4-FFF2-40B4-BE49-F238E27FC236}">
                <a16:creationId xmlns:a16="http://schemas.microsoft.com/office/drawing/2014/main" id="{2CAB6610-0826-B24C-9F5A-08C358D53B37}"/>
              </a:ext>
            </a:extLst>
          </p:cNvPr>
          <p:cNvSpPr>
            <a:spLocks noGrp="1"/>
          </p:cNvSpPr>
          <p:nvPr>
            <p:ph type="sldNum" sz="quarter" idx="11"/>
          </p:nvPr>
        </p:nvSpPr>
        <p:spPr/>
        <p:txBody>
          <a:bodyPr/>
          <a:lstStyle/>
          <a:p>
            <a:fld id="{7FE2BEB5-2653-6044-B03D-162392F9D4CA}" type="slidenum">
              <a:rPr lang="en-US" smtClean="0"/>
              <a:pPr/>
              <a:t>‹#›</a:t>
            </a:fld>
            <a:endParaRPr lang="en-US"/>
          </a:p>
        </p:txBody>
      </p:sp>
    </p:spTree>
    <p:extLst>
      <p:ext uri="{BB962C8B-B14F-4D97-AF65-F5344CB8AC3E}">
        <p14:creationId xmlns:p14="http://schemas.microsoft.com/office/powerpoint/2010/main" val="37727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and Content_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83096" y="1219200"/>
            <a:ext cx="5436704" cy="52273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219200"/>
            <a:ext cx="5436704" cy="52273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B047A-9A58-3B4B-8656-679F4748E80B}"/>
              </a:ext>
            </a:extLst>
          </p:cNvPr>
          <p:cNvSpPr>
            <a:spLocks noGrp="1"/>
          </p:cNvSpPr>
          <p:nvPr>
            <p:ph type="ftr" sz="quarter" idx="10"/>
          </p:nvPr>
        </p:nvSpPr>
        <p:spPr/>
        <p:txBody>
          <a:bodyPr/>
          <a:lstStyle/>
          <a:p>
            <a:r>
              <a:rPr lang="en-US"/>
              <a:t>© 2022 CommScope, Inc. | CommScope Confidential</a:t>
            </a:r>
          </a:p>
        </p:txBody>
      </p:sp>
      <p:sp>
        <p:nvSpPr>
          <p:cNvPr id="6" name="Slide Number Placeholder 5">
            <a:extLst>
              <a:ext uri="{FF2B5EF4-FFF2-40B4-BE49-F238E27FC236}">
                <a16:creationId xmlns:a16="http://schemas.microsoft.com/office/drawing/2014/main" id="{C225467C-2315-AA44-8B05-B02A2F281D52}"/>
              </a:ext>
            </a:extLst>
          </p:cNvPr>
          <p:cNvSpPr>
            <a:spLocks noGrp="1"/>
          </p:cNvSpPr>
          <p:nvPr>
            <p:ph type="sldNum" sz="quarter" idx="11"/>
          </p:nvPr>
        </p:nvSpPr>
        <p:spPr/>
        <p:txBody>
          <a:bodyPr/>
          <a:lstStyle/>
          <a:p>
            <a:fld id="{7FE2BEB5-2653-6044-B03D-162392F9D4CA}" type="slidenum">
              <a:rPr lang="en-US" smtClean="0"/>
              <a:pPr/>
              <a:t>‹#›</a:t>
            </a:fld>
            <a:endParaRPr lang="en-US"/>
          </a:p>
        </p:txBody>
      </p:sp>
    </p:spTree>
    <p:extLst>
      <p:ext uri="{BB962C8B-B14F-4D97-AF65-F5344CB8AC3E}">
        <p14:creationId xmlns:p14="http://schemas.microsoft.com/office/powerpoint/2010/main" val="2469817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and Content_2 column_compar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83096" y="1219200"/>
            <a:ext cx="5414479" cy="352551"/>
          </a:xfrm>
        </p:spPr>
        <p:txBody>
          <a:bodyPr anchor="b"/>
          <a:lstStyle>
            <a:lvl1pPr marL="0" indent="0">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3096" y="1716276"/>
            <a:ext cx="5414479" cy="46796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219200"/>
            <a:ext cx="5436704" cy="352551"/>
          </a:xfrm>
        </p:spPr>
        <p:txBody>
          <a:bodyPr anchor="b"/>
          <a:lstStyle>
            <a:lvl1pPr marL="0" indent="0">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1716276"/>
            <a:ext cx="5436704" cy="46796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D3AC9EBC-A777-364C-AB61-C9D6C5313262}"/>
              </a:ext>
            </a:extLst>
          </p:cNvPr>
          <p:cNvSpPr>
            <a:spLocks noGrp="1"/>
          </p:cNvSpPr>
          <p:nvPr>
            <p:ph type="ftr" sz="quarter" idx="10"/>
          </p:nvPr>
        </p:nvSpPr>
        <p:spPr/>
        <p:txBody>
          <a:bodyPr/>
          <a:lstStyle/>
          <a:p>
            <a:r>
              <a:rPr lang="en-US"/>
              <a:t>© 2022 CommScope, Inc. | CommScope Confidential</a:t>
            </a:r>
          </a:p>
        </p:txBody>
      </p:sp>
      <p:sp>
        <p:nvSpPr>
          <p:cNvPr id="8" name="Slide Number Placeholder 7">
            <a:extLst>
              <a:ext uri="{FF2B5EF4-FFF2-40B4-BE49-F238E27FC236}">
                <a16:creationId xmlns:a16="http://schemas.microsoft.com/office/drawing/2014/main" id="{351FBC36-4309-0844-B37C-CB1C105B381F}"/>
              </a:ext>
            </a:extLst>
          </p:cNvPr>
          <p:cNvSpPr>
            <a:spLocks noGrp="1"/>
          </p:cNvSpPr>
          <p:nvPr>
            <p:ph type="sldNum" sz="quarter" idx="11"/>
          </p:nvPr>
        </p:nvSpPr>
        <p:spPr/>
        <p:txBody>
          <a:bodyPr/>
          <a:lstStyle/>
          <a:p>
            <a:fld id="{7FE2BEB5-2653-6044-B03D-162392F9D4CA}" type="slidenum">
              <a:rPr lang="en-US" smtClean="0"/>
              <a:pPr/>
              <a:t>‹#›</a:t>
            </a:fld>
            <a:endParaRPr lang="en-US"/>
          </a:p>
        </p:txBody>
      </p:sp>
      <p:sp>
        <p:nvSpPr>
          <p:cNvPr id="9" name="Title 1">
            <a:extLst>
              <a:ext uri="{FF2B5EF4-FFF2-40B4-BE49-F238E27FC236}">
                <a16:creationId xmlns:a16="http://schemas.microsoft.com/office/drawing/2014/main" id="{4A196F8E-5679-959C-DDB2-D322C8544E78}"/>
              </a:ext>
            </a:extLst>
          </p:cNvPr>
          <p:cNvSpPr>
            <a:spLocks noGrp="1"/>
          </p:cNvSpPr>
          <p:nvPr>
            <p:ph type="title"/>
          </p:nvPr>
        </p:nvSpPr>
        <p:spPr>
          <a:xfrm>
            <a:off x="583096" y="146298"/>
            <a:ext cx="9018104" cy="832875"/>
          </a:xfrm>
        </p:spPr>
        <p:txBody>
          <a:bodyPr/>
          <a:lstStyle/>
          <a:p>
            <a:r>
              <a:rPr lang="en-US"/>
              <a:t>Click to edit Master title style</a:t>
            </a:r>
          </a:p>
        </p:txBody>
      </p:sp>
    </p:spTree>
    <p:extLst>
      <p:ext uri="{BB962C8B-B14F-4D97-AF65-F5344CB8AC3E}">
        <p14:creationId xmlns:p14="http://schemas.microsoft.com/office/powerpoint/2010/main" val="2871416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and Content_3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83097" y="1219200"/>
            <a:ext cx="3383280" cy="52273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11044" y="1219200"/>
            <a:ext cx="3383280" cy="52273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quarter" idx="13"/>
          </p:nvPr>
        </p:nvSpPr>
        <p:spPr>
          <a:xfrm>
            <a:off x="8236471" y="1219208"/>
            <a:ext cx="3383280" cy="52270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CA57AFFF-55D9-E344-AC7D-BE64EA3C5E97}"/>
              </a:ext>
            </a:extLst>
          </p:cNvPr>
          <p:cNvSpPr>
            <a:spLocks noGrp="1"/>
          </p:cNvSpPr>
          <p:nvPr>
            <p:ph type="ftr" sz="quarter" idx="14"/>
          </p:nvPr>
        </p:nvSpPr>
        <p:spPr/>
        <p:txBody>
          <a:bodyPr/>
          <a:lstStyle/>
          <a:p>
            <a:r>
              <a:rPr lang="en-US"/>
              <a:t>© 2022 CommScope, Inc. | CommScope Confidential</a:t>
            </a:r>
          </a:p>
        </p:txBody>
      </p:sp>
      <p:sp>
        <p:nvSpPr>
          <p:cNvPr id="5" name="Slide Number Placeholder 4">
            <a:extLst>
              <a:ext uri="{FF2B5EF4-FFF2-40B4-BE49-F238E27FC236}">
                <a16:creationId xmlns:a16="http://schemas.microsoft.com/office/drawing/2014/main" id="{85C76FD6-57BE-D349-BC2A-7D33EC1A1806}"/>
              </a:ext>
            </a:extLst>
          </p:cNvPr>
          <p:cNvSpPr>
            <a:spLocks noGrp="1"/>
          </p:cNvSpPr>
          <p:nvPr>
            <p:ph type="sldNum" sz="quarter" idx="15"/>
          </p:nvPr>
        </p:nvSpPr>
        <p:spPr/>
        <p:txBody>
          <a:bodyPr/>
          <a:lstStyle/>
          <a:p>
            <a:fld id="{7FE2BEB5-2653-6044-B03D-162392F9D4CA}" type="slidenum">
              <a:rPr lang="en-US" smtClean="0"/>
              <a:pPr/>
              <a:t>‹#›</a:t>
            </a:fld>
            <a:endParaRPr lang="en-US"/>
          </a:p>
        </p:txBody>
      </p:sp>
      <p:sp>
        <p:nvSpPr>
          <p:cNvPr id="8" name="Title 1">
            <a:extLst>
              <a:ext uri="{FF2B5EF4-FFF2-40B4-BE49-F238E27FC236}">
                <a16:creationId xmlns:a16="http://schemas.microsoft.com/office/drawing/2014/main" id="{3FD83ABC-1095-3C43-84BF-C4D988B667EA}"/>
              </a:ext>
            </a:extLst>
          </p:cNvPr>
          <p:cNvSpPr>
            <a:spLocks noGrp="1"/>
          </p:cNvSpPr>
          <p:nvPr>
            <p:ph type="title"/>
          </p:nvPr>
        </p:nvSpPr>
        <p:spPr>
          <a:xfrm>
            <a:off x="583096" y="148303"/>
            <a:ext cx="9551504" cy="842297"/>
          </a:xfrm>
        </p:spPr>
        <p:txBody>
          <a:bodyPr/>
          <a:lstStyle/>
          <a:p>
            <a:r>
              <a:rPr lang="en-US"/>
              <a:t>Click to edit Master title style</a:t>
            </a:r>
          </a:p>
        </p:txBody>
      </p:sp>
    </p:spTree>
    <p:extLst>
      <p:ext uri="{BB962C8B-B14F-4D97-AF65-F5344CB8AC3E}">
        <p14:creationId xmlns:p14="http://schemas.microsoft.com/office/powerpoint/2010/main" val="1703261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le and Content_picture">
    <p:spTree>
      <p:nvGrpSpPr>
        <p:cNvPr id="1" name=""/>
        <p:cNvGrpSpPr/>
        <p:nvPr/>
      </p:nvGrpSpPr>
      <p:grpSpPr>
        <a:xfrm>
          <a:off x="0" y="0"/>
          <a:ext cx="0" cy="0"/>
          <a:chOff x="0" y="0"/>
          <a:chExt cx="0" cy="0"/>
        </a:xfrm>
      </p:grpSpPr>
      <p:sp>
        <p:nvSpPr>
          <p:cNvPr id="2" name="Title 1"/>
          <p:cNvSpPr>
            <a:spLocks noGrp="1"/>
          </p:cNvSpPr>
          <p:nvPr>
            <p:ph type="title"/>
          </p:nvPr>
        </p:nvSpPr>
        <p:spPr>
          <a:xfrm>
            <a:off x="583096" y="123729"/>
            <a:ext cx="9018104" cy="866871"/>
          </a:xfrm>
        </p:spPr>
        <p:txBody>
          <a:bodyPr anchor="ctr" anchorCtr="0"/>
          <a:lstStyle/>
          <a:p>
            <a:r>
              <a:rPr lang="en-US"/>
              <a:t>Click to edit Master title style</a:t>
            </a:r>
          </a:p>
        </p:txBody>
      </p:sp>
      <p:sp>
        <p:nvSpPr>
          <p:cNvPr id="3" name="Content Placeholder 2"/>
          <p:cNvSpPr>
            <a:spLocks noGrp="1"/>
          </p:cNvSpPr>
          <p:nvPr>
            <p:ph idx="1"/>
          </p:nvPr>
        </p:nvSpPr>
        <p:spPr>
          <a:xfrm>
            <a:off x="583096" y="1219199"/>
            <a:ext cx="5284304" cy="52273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p:cNvSpPr>
            <a:spLocks noGrp="1"/>
          </p:cNvSpPr>
          <p:nvPr>
            <p:ph type="pic" sz="quarter" idx="13" hasCustomPrompt="1"/>
          </p:nvPr>
        </p:nvSpPr>
        <p:spPr>
          <a:xfrm>
            <a:off x="6096001" y="1219200"/>
            <a:ext cx="5638799" cy="5227321"/>
          </a:xfrm>
        </p:spPr>
        <p:txBody>
          <a:bodyPr anchor="ctr"/>
          <a:lstStyle>
            <a:lvl1pPr marL="0" indent="0" algn="ctr">
              <a:buNone/>
              <a:defRPr/>
            </a:lvl1pPr>
          </a:lstStyle>
          <a:p>
            <a:r>
              <a:rPr lang="en-US"/>
              <a:t>Picture</a:t>
            </a:r>
          </a:p>
        </p:txBody>
      </p:sp>
      <p:sp>
        <p:nvSpPr>
          <p:cNvPr id="4" name="Footer Placeholder 3">
            <a:extLst>
              <a:ext uri="{FF2B5EF4-FFF2-40B4-BE49-F238E27FC236}">
                <a16:creationId xmlns:a16="http://schemas.microsoft.com/office/drawing/2014/main" id="{1F5F06A2-6968-A347-BA93-1682AB9EC66A}"/>
              </a:ext>
            </a:extLst>
          </p:cNvPr>
          <p:cNvSpPr>
            <a:spLocks noGrp="1"/>
          </p:cNvSpPr>
          <p:nvPr>
            <p:ph type="ftr" sz="quarter" idx="14"/>
          </p:nvPr>
        </p:nvSpPr>
        <p:spPr/>
        <p:txBody>
          <a:bodyPr/>
          <a:lstStyle/>
          <a:p>
            <a:r>
              <a:rPr lang="en-US"/>
              <a:t>© 2022 CommScope, Inc. | CommScope Confidential</a:t>
            </a: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p>
            <a:fld id="{7FE2BEB5-2653-6044-B03D-162392F9D4CA}" type="slidenum">
              <a:rPr lang="en-US" smtClean="0"/>
              <a:pPr/>
              <a:t>‹#›</a:t>
            </a:fld>
            <a:endParaRPr lang="en-US"/>
          </a:p>
        </p:txBody>
      </p:sp>
    </p:spTree>
    <p:extLst>
      <p:ext uri="{BB962C8B-B14F-4D97-AF65-F5344CB8AC3E}">
        <p14:creationId xmlns:p14="http://schemas.microsoft.com/office/powerpoint/2010/main" val="2099385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35082-B630-850A-2ED6-63A44D93DAC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C6E7301-7CB9-A36E-C977-2E924C9A8247}"/>
              </a:ext>
            </a:extLst>
          </p:cNvPr>
          <p:cNvSpPr>
            <a:spLocks noGrp="1"/>
          </p:cNvSpPr>
          <p:nvPr>
            <p:ph type="sldNum" sz="quarter" idx="10"/>
          </p:nvPr>
        </p:nvSpPr>
        <p:spPr/>
        <p:txBody>
          <a:bodyPr/>
          <a:lstStyle/>
          <a:p>
            <a:fld id="{7FE2BEB5-2653-6044-B03D-162392F9D4CA}" type="slidenum">
              <a:rPr lang="en-US" smtClean="0"/>
              <a:pPr/>
              <a:t>‹#›</a:t>
            </a:fld>
            <a:endParaRPr lang="en-US"/>
          </a:p>
        </p:txBody>
      </p:sp>
      <p:sp>
        <p:nvSpPr>
          <p:cNvPr id="4" name="Footer Placeholder 3">
            <a:extLst>
              <a:ext uri="{FF2B5EF4-FFF2-40B4-BE49-F238E27FC236}">
                <a16:creationId xmlns:a16="http://schemas.microsoft.com/office/drawing/2014/main" id="{D68E5F88-B1B6-DE7E-BF17-8E2A808EE908}"/>
              </a:ext>
            </a:extLst>
          </p:cNvPr>
          <p:cNvSpPr>
            <a:spLocks noGrp="1"/>
          </p:cNvSpPr>
          <p:nvPr>
            <p:ph type="ftr" sz="quarter" idx="11"/>
          </p:nvPr>
        </p:nvSpPr>
        <p:spPr/>
        <p:txBody>
          <a:bodyPr/>
          <a:lstStyle/>
          <a:p>
            <a:r>
              <a:rPr lang="en-US"/>
              <a:t>© 2022 CommScope, Inc. | CommScope Confidential</a:t>
            </a:r>
          </a:p>
        </p:txBody>
      </p:sp>
      <p:sp>
        <p:nvSpPr>
          <p:cNvPr id="5" name="Chart Placeholder 5">
            <a:extLst>
              <a:ext uri="{FF2B5EF4-FFF2-40B4-BE49-F238E27FC236}">
                <a16:creationId xmlns:a16="http://schemas.microsoft.com/office/drawing/2014/main" id="{02CEF1A1-A968-C9B2-A432-399A38A642D7}"/>
              </a:ext>
            </a:extLst>
          </p:cNvPr>
          <p:cNvSpPr>
            <a:spLocks noGrp="1"/>
          </p:cNvSpPr>
          <p:nvPr>
            <p:ph type="chart" sz="quarter" idx="12"/>
          </p:nvPr>
        </p:nvSpPr>
        <p:spPr>
          <a:xfrm>
            <a:off x="583097" y="1219201"/>
            <a:ext cx="11075504" cy="4495799"/>
          </a:xfrm>
          <a:prstGeom prst="rect">
            <a:avLst/>
          </a:prstGeom>
        </p:spPr>
        <p:txBody>
          <a:bodyPr anchor="ctr" anchorCtr="0"/>
          <a:lstStyle>
            <a:lvl1pPr marL="0" indent="0" algn="ctr">
              <a:buNone/>
              <a:defRPr/>
            </a:lvl1pPr>
          </a:lstStyle>
          <a:p>
            <a:endParaRPr lang="en-US"/>
          </a:p>
        </p:txBody>
      </p:sp>
      <p:sp>
        <p:nvSpPr>
          <p:cNvPr id="7" name="Text Placeholder 8">
            <a:extLst>
              <a:ext uri="{FF2B5EF4-FFF2-40B4-BE49-F238E27FC236}">
                <a16:creationId xmlns:a16="http://schemas.microsoft.com/office/drawing/2014/main" id="{F77F8DC9-05D5-E11C-756F-4D50BC8AB824}"/>
              </a:ext>
            </a:extLst>
          </p:cNvPr>
          <p:cNvSpPr>
            <a:spLocks noGrp="1"/>
          </p:cNvSpPr>
          <p:nvPr>
            <p:ph type="body" sz="quarter" idx="13"/>
          </p:nvPr>
        </p:nvSpPr>
        <p:spPr>
          <a:xfrm>
            <a:off x="582613" y="6019799"/>
            <a:ext cx="4675187" cy="426721"/>
          </a:xfrm>
        </p:spPr>
        <p:txBody>
          <a:bodyPr anchor="ctr">
            <a:normAutofit/>
          </a:bodyPr>
          <a:lstStyle>
            <a:lvl1pPr marL="0" indent="0">
              <a:buNone/>
              <a:defRPr sz="1600"/>
            </a:lvl1pPr>
          </a:lstStyle>
          <a:p>
            <a:pPr lvl="0"/>
            <a:endParaRPr lang="en-US"/>
          </a:p>
        </p:txBody>
      </p:sp>
    </p:spTree>
    <p:extLst>
      <p:ext uri="{BB962C8B-B14F-4D97-AF65-F5344CB8AC3E}">
        <p14:creationId xmlns:p14="http://schemas.microsoft.com/office/powerpoint/2010/main" val="3506880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0CE2F-3BBA-CE58-3A2A-58F81C4FDDA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D199BC2-F348-E8F8-1D1C-1ECC1A7D8E4A}"/>
              </a:ext>
            </a:extLst>
          </p:cNvPr>
          <p:cNvSpPr>
            <a:spLocks noGrp="1"/>
          </p:cNvSpPr>
          <p:nvPr>
            <p:ph type="sldNum" sz="quarter" idx="10"/>
          </p:nvPr>
        </p:nvSpPr>
        <p:spPr/>
        <p:txBody>
          <a:bodyPr/>
          <a:lstStyle/>
          <a:p>
            <a:fld id="{7FE2BEB5-2653-6044-B03D-162392F9D4CA}" type="slidenum">
              <a:rPr lang="en-US" smtClean="0"/>
              <a:pPr/>
              <a:t>‹#›</a:t>
            </a:fld>
            <a:endParaRPr lang="en-US"/>
          </a:p>
        </p:txBody>
      </p:sp>
      <p:sp>
        <p:nvSpPr>
          <p:cNvPr id="4" name="Footer Placeholder 3">
            <a:extLst>
              <a:ext uri="{FF2B5EF4-FFF2-40B4-BE49-F238E27FC236}">
                <a16:creationId xmlns:a16="http://schemas.microsoft.com/office/drawing/2014/main" id="{5D744AFF-9A9D-9199-1341-1D388F32F918}"/>
              </a:ext>
            </a:extLst>
          </p:cNvPr>
          <p:cNvSpPr>
            <a:spLocks noGrp="1"/>
          </p:cNvSpPr>
          <p:nvPr>
            <p:ph type="ftr" sz="quarter" idx="11"/>
          </p:nvPr>
        </p:nvSpPr>
        <p:spPr/>
        <p:txBody>
          <a:bodyPr/>
          <a:lstStyle/>
          <a:p>
            <a:r>
              <a:rPr lang="en-US"/>
              <a:t>© 2022 CommScope, Inc. | CommScope Confidential</a:t>
            </a:r>
          </a:p>
        </p:txBody>
      </p:sp>
      <p:sp>
        <p:nvSpPr>
          <p:cNvPr id="5" name="Table Placeholder 6">
            <a:extLst>
              <a:ext uri="{FF2B5EF4-FFF2-40B4-BE49-F238E27FC236}">
                <a16:creationId xmlns:a16="http://schemas.microsoft.com/office/drawing/2014/main" id="{9F5BA657-914E-D2B9-2712-0A8C6B6DC1A9}"/>
              </a:ext>
            </a:extLst>
          </p:cNvPr>
          <p:cNvSpPr>
            <a:spLocks noGrp="1"/>
          </p:cNvSpPr>
          <p:nvPr>
            <p:ph type="tbl" sz="quarter" idx="12"/>
          </p:nvPr>
        </p:nvSpPr>
        <p:spPr>
          <a:xfrm>
            <a:off x="583096" y="1219201"/>
            <a:ext cx="11045024" cy="4495800"/>
          </a:xfrm>
          <a:prstGeom prst="rect">
            <a:avLst/>
          </a:prstGeom>
        </p:spPr>
        <p:txBody>
          <a:bodyPr anchor="ctr" anchorCtr="0"/>
          <a:lstStyle>
            <a:lvl1pPr marL="0" indent="0" algn="ctr">
              <a:buNone/>
              <a:defRPr/>
            </a:lvl1pPr>
          </a:lstStyle>
          <a:p>
            <a:endParaRPr lang="en-US"/>
          </a:p>
        </p:txBody>
      </p:sp>
      <p:sp>
        <p:nvSpPr>
          <p:cNvPr id="9" name="Text Placeholder 8">
            <a:extLst>
              <a:ext uri="{FF2B5EF4-FFF2-40B4-BE49-F238E27FC236}">
                <a16:creationId xmlns:a16="http://schemas.microsoft.com/office/drawing/2014/main" id="{BE8F6D69-4BC7-F7E1-8FD4-C54215C847CE}"/>
              </a:ext>
            </a:extLst>
          </p:cNvPr>
          <p:cNvSpPr>
            <a:spLocks noGrp="1"/>
          </p:cNvSpPr>
          <p:nvPr>
            <p:ph type="body" sz="quarter" idx="13"/>
          </p:nvPr>
        </p:nvSpPr>
        <p:spPr>
          <a:xfrm>
            <a:off x="582613" y="6019799"/>
            <a:ext cx="4675187" cy="426721"/>
          </a:xfrm>
        </p:spPr>
        <p:txBody>
          <a:bodyPr anchor="ctr">
            <a:normAutofit/>
          </a:bodyPr>
          <a:lstStyle>
            <a:lvl1pPr marL="0" indent="0">
              <a:buNone/>
              <a:defRPr sz="1600"/>
            </a:lvl1pPr>
          </a:lstStyle>
          <a:p>
            <a:pPr lvl="0"/>
            <a:endParaRPr lang="en-US"/>
          </a:p>
        </p:txBody>
      </p:sp>
    </p:spTree>
    <p:extLst>
      <p:ext uri="{BB962C8B-B14F-4D97-AF65-F5344CB8AC3E}">
        <p14:creationId xmlns:p14="http://schemas.microsoft.com/office/powerpoint/2010/main" val="581881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Half Page Title_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284CFB-69B7-424A-BA12-58B8B930CE66}"/>
              </a:ext>
            </a:extLst>
          </p:cNvPr>
          <p:cNvSpPr/>
          <p:nvPr userDrawn="1"/>
        </p:nvSpPr>
        <p:spPr>
          <a:xfrm>
            <a:off x="-8093" y="0"/>
            <a:ext cx="451251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9" name="Slide Number Placeholder 4">
            <a:extLst>
              <a:ext uri="{FF2B5EF4-FFF2-40B4-BE49-F238E27FC236}">
                <a16:creationId xmlns:a16="http://schemas.microsoft.com/office/drawing/2014/main" id="{832F8A2D-A101-8B40-BA3F-416C02F2CA0B}"/>
              </a:ext>
            </a:extLst>
          </p:cNvPr>
          <p:cNvSpPr>
            <a:spLocks noGrp="1"/>
          </p:cNvSpPr>
          <p:nvPr>
            <p:ph type="sldNum" sz="quarter" idx="15"/>
          </p:nvPr>
        </p:nvSpPr>
        <p:spPr>
          <a:xfrm>
            <a:off x="208127" y="6612575"/>
            <a:ext cx="303279" cy="204685"/>
          </a:xfrm>
        </p:spPr>
        <p:txBody>
          <a:bodyPr/>
          <a:lstStyle>
            <a:lvl1pPr>
              <a:defRPr>
                <a:solidFill>
                  <a:schemeClr val="bg1"/>
                </a:solidFill>
              </a:defRPr>
            </a:lvl1pPr>
          </a:lstStyle>
          <a:p>
            <a:fld id="{7FE2BEB5-2653-6044-B03D-162392F9D4CA}" type="slidenum">
              <a:rPr lang="en-US" smtClean="0"/>
              <a:pPr/>
              <a:t>‹#›</a:t>
            </a:fld>
            <a:endParaRPr lang="en-US"/>
          </a:p>
        </p:txBody>
      </p:sp>
      <p:sp>
        <p:nvSpPr>
          <p:cNvPr id="10" name="Footer Placeholder 16">
            <a:extLst>
              <a:ext uri="{FF2B5EF4-FFF2-40B4-BE49-F238E27FC236}">
                <a16:creationId xmlns:a16="http://schemas.microsoft.com/office/drawing/2014/main" id="{E7E4A246-AC7F-F14F-82D8-C56B855F480D}"/>
              </a:ext>
            </a:extLst>
          </p:cNvPr>
          <p:cNvSpPr>
            <a:spLocks noGrp="1"/>
          </p:cNvSpPr>
          <p:nvPr>
            <p:ph type="ftr" sz="quarter" idx="17"/>
          </p:nvPr>
        </p:nvSpPr>
        <p:spPr>
          <a:xfrm>
            <a:off x="533400" y="6612575"/>
            <a:ext cx="3810000" cy="204685"/>
          </a:xfrm>
        </p:spPr>
        <p:txBody>
          <a:bodyPr/>
          <a:lstStyle>
            <a:lvl1pPr>
              <a:defRPr>
                <a:solidFill>
                  <a:schemeClr val="bg1"/>
                </a:solidFill>
              </a:defRPr>
            </a:lvl1pPr>
          </a:lstStyle>
          <a:p>
            <a:r>
              <a:rPr lang="en-US"/>
              <a:t>© 2022 CommScope, Inc. | CommScope Confidential</a:t>
            </a:r>
          </a:p>
        </p:txBody>
      </p:sp>
      <p:sp>
        <p:nvSpPr>
          <p:cNvPr id="11" name="Title 1">
            <a:extLst>
              <a:ext uri="{FF2B5EF4-FFF2-40B4-BE49-F238E27FC236}">
                <a16:creationId xmlns:a16="http://schemas.microsoft.com/office/drawing/2014/main" id="{D1F79C4E-A85C-A241-B242-B83266B6B75E}"/>
              </a:ext>
            </a:extLst>
          </p:cNvPr>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pic>
        <p:nvPicPr>
          <p:cNvPr id="13" name="Graphic 12">
            <a:extLst>
              <a:ext uri="{FF2B5EF4-FFF2-40B4-BE49-F238E27FC236}">
                <a16:creationId xmlns:a16="http://schemas.microsoft.com/office/drawing/2014/main" id="{8BEF8EE7-E018-CD48-8949-E5101804E05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6200" y="40740"/>
            <a:ext cx="1295400" cy="635923"/>
          </a:xfrm>
          <a:prstGeom prst="rect">
            <a:avLst/>
          </a:prstGeom>
        </p:spPr>
      </p:pic>
      <p:sp>
        <p:nvSpPr>
          <p:cNvPr id="17" name="Content Placeholder 2">
            <a:extLst>
              <a:ext uri="{FF2B5EF4-FFF2-40B4-BE49-F238E27FC236}">
                <a16:creationId xmlns:a16="http://schemas.microsoft.com/office/drawing/2014/main" id="{D6101539-D12A-AC40-B7ED-44A5147F511C}"/>
              </a:ext>
            </a:extLst>
          </p:cNvPr>
          <p:cNvSpPr>
            <a:spLocks noGrp="1"/>
          </p:cNvSpPr>
          <p:nvPr>
            <p:ph idx="1"/>
          </p:nvPr>
        </p:nvSpPr>
        <p:spPr>
          <a:xfrm>
            <a:off x="5257800" y="676662"/>
            <a:ext cx="6352960" cy="57698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6979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Half Page Title_text with bar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730CA7A-15A2-694F-95CB-E51B8EA16969}"/>
              </a:ext>
            </a:extLst>
          </p:cNvPr>
          <p:cNvSpPr/>
          <p:nvPr userDrawn="1"/>
        </p:nvSpPr>
        <p:spPr>
          <a:xfrm>
            <a:off x="-8093" y="0"/>
            <a:ext cx="451251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grpSp>
        <p:nvGrpSpPr>
          <p:cNvPr id="25" name="Group 24">
            <a:extLst>
              <a:ext uri="{FF2B5EF4-FFF2-40B4-BE49-F238E27FC236}">
                <a16:creationId xmlns:a16="http://schemas.microsoft.com/office/drawing/2014/main" id="{9B9C7512-5D64-284C-A862-4CB294E57507}"/>
              </a:ext>
            </a:extLst>
          </p:cNvPr>
          <p:cNvGrpSpPr/>
          <p:nvPr userDrawn="1"/>
        </p:nvGrpSpPr>
        <p:grpSpPr>
          <a:xfrm>
            <a:off x="-8094" y="1828697"/>
            <a:ext cx="4512513" cy="5029303"/>
            <a:chOff x="6624660" y="1016034"/>
            <a:chExt cx="2040954" cy="2274691"/>
          </a:xfrm>
          <a:gradFill flip="none" rotWithShape="1">
            <a:gsLst>
              <a:gs pos="0">
                <a:srgbClr val="F7A027">
                  <a:alpha val="0"/>
                </a:srgbClr>
              </a:gs>
              <a:gs pos="100000">
                <a:srgbClr val="EE7203">
                  <a:alpha val="84011"/>
                </a:srgbClr>
              </a:gs>
            </a:gsLst>
            <a:lin ang="5400000" scaled="1"/>
            <a:tileRect/>
          </a:gradFill>
        </p:grpSpPr>
        <p:sp>
          <p:nvSpPr>
            <p:cNvPr id="26" name="Freeform: Shape 27">
              <a:extLst>
                <a:ext uri="{FF2B5EF4-FFF2-40B4-BE49-F238E27FC236}">
                  <a16:creationId xmlns:a16="http://schemas.microsoft.com/office/drawing/2014/main" id="{C14460DB-E1A3-294C-86F0-95F69D9A8A5E}"/>
                </a:ext>
              </a:extLst>
            </p:cNvPr>
            <p:cNvSpPr/>
            <p:nvPr userDrawn="1"/>
          </p:nvSpPr>
          <p:spPr>
            <a:xfrm>
              <a:off x="8284614" y="1016034"/>
              <a:ext cx="381000" cy="2274690"/>
            </a:xfrm>
            <a:custGeom>
              <a:avLst/>
              <a:gdLst>
                <a:gd name="connsiteX0" fmla="*/ 381000 w 381000"/>
                <a:gd name="connsiteY0" fmla="*/ 0 h 2274690"/>
                <a:gd name="connsiteX1" fmla="*/ 381000 w 381000"/>
                <a:gd name="connsiteY1" fmla="*/ 2274690 h 2274690"/>
                <a:gd name="connsiteX2" fmla="*/ 0 w 381000"/>
                <a:gd name="connsiteY2" fmla="*/ 2274690 h 2274690"/>
                <a:gd name="connsiteX3" fmla="*/ 0 w 381000"/>
                <a:gd name="connsiteY3" fmla="*/ 274139 h 2274690"/>
                <a:gd name="connsiteX4" fmla="*/ 381000 w 381000"/>
                <a:gd name="connsiteY4" fmla="*/ 0 h 2274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2274690">
                  <a:moveTo>
                    <a:pt x="381000" y="0"/>
                  </a:moveTo>
                  <a:lnTo>
                    <a:pt x="381000" y="2274690"/>
                  </a:lnTo>
                  <a:lnTo>
                    <a:pt x="0" y="2274690"/>
                  </a:lnTo>
                  <a:lnTo>
                    <a:pt x="0" y="274139"/>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27" name="Freeform: Shape 28">
              <a:extLst>
                <a:ext uri="{FF2B5EF4-FFF2-40B4-BE49-F238E27FC236}">
                  <a16:creationId xmlns:a16="http://schemas.microsoft.com/office/drawing/2014/main" id="{31B54147-D815-444C-86DA-1064BB180ED8}"/>
                </a:ext>
              </a:extLst>
            </p:cNvPr>
            <p:cNvSpPr/>
            <p:nvPr userDrawn="1"/>
          </p:nvSpPr>
          <p:spPr>
            <a:xfrm>
              <a:off x="7439040" y="1624448"/>
              <a:ext cx="381000" cy="1666277"/>
            </a:xfrm>
            <a:custGeom>
              <a:avLst/>
              <a:gdLst>
                <a:gd name="connsiteX0" fmla="*/ 381000 w 381000"/>
                <a:gd name="connsiteY0" fmla="*/ 0 h 1666277"/>
                <a:gd name="connsiteX1" fmla="*/ 381000 w 381000"/>
                <a:gd name="connsiteY1" fmla="*/ 1666277 h 1666277"/>
                <a:gd name="connsiteX2" fmla="*/ 0 w 381000"/>
                <a:gd name="connsiteY2" fmla="*/ 1666277 h 1666277"/>
                <a:gd name="connsiteX3" fmla="*/ 0 w 381000"/>
                <a:gd name="connsiteY3" fmla="*/ 274140 h 1666277"/>
                <a:gd name="connsiteX4" fmla="*/ 381000 w 381000"/>
                <a:gd name="connsiteY4" fmla="*/ 0 h 1666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666277">
                  <a:moveTo>
                    <a:pt x="381000" y="0"/>
                  </a:moveTo>
                  <a:lnTo>
                    <a:pt x="381000" y="1666277"/>
                  </a:lnTo>
                  <a:lnTo>
                    <a:pt x="0" y="1666277"/>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28" name="Freeform: Shape 29">
              <a:extLst>
                <a:ext uri="{FF2B5EF4-FFF2-40B4-BE49-F238E27FC236}">
                  <a16:creationId xmlns:a16="http://schemas.microsoft.com/office/drawing/2014/main" id="{5722EE10-071D-B84F-8A11-A4F8DE65EBAD}"/>
                </a:ext>
              </a:extLst>
            </p:cNvPr>
            <p:cNvSpPr/>
            <p:nvPr userDrawn="1"/>
          </p:nvSpPr>
          <p:spPr>
            <a:xfrm>
              <a:off x="6624660" y="2210416"/>
              <a:ext cx="381000" cy="1080309"/>
            </a:xfrm>
            <a:custGeom>
              <a:avLst/>
              <a:gdLst>
                <a:gd name="connsiteX0" fmla="*/ 381000 w 381000"/>
                <a:gd name="connsiteY0" fmla="*/ 0 h 1080309"/>
                <a:gd name="connsiteX1" fmla="*/ 381000 w 381000"/>
                <a:gd name="connsiteY1" fmla="*/ 1080309 h 1080309"/>
                <a:gd name="connsiteX2" fmla="*/ 0 w 381000"/>
                <a:gd name="connsiteY2" fmla="*/ 1080309 h 1080309"/>
                <a:gd name="connsiteX3" fmla="*/ 0 w 381000"/>
                <a:gd name="connsiteY3" fmla="*/ 274140 h 1080309"/>
                <a:gd name="connsiteX4" fmla="*/ 381000 w 381000"/>
                <a:gd name="connsiteY4" fmla="*/ 0 h 108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080309">
                  <a:moveTo>
                    <a:pt x="381000" y="0"/>
                  </a:moveTo>
                  <a:lnTo>
                    <a:pt x="381000" y="1080309"/>
                  </a:lnTo>
                  <a:lnTo>
                    <a:pt x="0" y="1080309"/>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grpSp>
      <p:sp>
        <p:nvSpPr>
          <p:cNvPr id="3" name="Rectangle 2">
            <a:extLst>
              <a:ext uri="{FF2B5EF4-FFF2-40B4-BE49-F238E27FC236}">
                <a16:creationId xmlns:a16="http://schemas.microsoft.com/office/drawing/2014/main" id="{3A2F3457-457D-9945-83B2-8D163E743738}"/>
              </a:ext>
            </a:extLst>
          </p:cNvPr>
          <p:cNvSpPr/>
          <p:nvPr userDrawn="1"/>
        </p:nvSpPr>
        <p:spPr>
          <a:xfrm>
            <a:off x="6096000" y="914400"/>
            <a:ext cx="6096000"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bg1"/>
                </a:solidFill>
              </a:defRPr>
            </a:lvl1pPr>
          </a:lstStyle>
          <a:p>
            <a:fld id="{7FE2BEB5-2653-6044-B03D-162392F9D4CA}" type="slidenum">
              <a:rPr lang="en-US" smtClean="0"/>
              <a:pPr/>
              <a:t>‹#›</a:t>
            </a:fld>
            <a:endParaRPr lang="en-US"/>
          </a:p>
        </p:txBody>
      </p:sp>
      <p:sp>
        <p:nvSpPr>
          <p:cNvPr id="6" name="Footer Placeholder 5">
            <a:extLst>
              <a:ext uri="{FF2B5EF4-FFF2-40B4-BE49-F238E27FC236}">
                <a16:creationId xmlns:a16="http://schemas.microsoft.com/office/drawing/2014/main" id="{22F311DE-71B2-6447-A228-AB72BACA3581}"/>
              </a:ext>
            </a:extLst>
          </p:cNvPr>
          <p:cNvSpPr>
            <a:spLocks noGrp="1"/>
          </p:cNvSpPr>
          <p:nvPr>
            <p:ph type="ftr" sz="quarter" idx="18"/>
          </p:nvPr>
        </p:nvSpPr>
        <p:spPr/>
        <p:txBody>
          <a:bodyPr/>
          <a:lstStyle>
            <a:lvl1pPr>
              <a:defRPr>
                <a:solidFill>
                  <a:schemeClr val="bg1"/>
                </a:solidFill>
              </a:defRPr>
            </a:lvl1pPr>
          </a:lstStyle>
          <a:p>
            <a:r>
              <a:rPr lang="en-US"/>
              <a:t>© 2022 CommScope, Inc. | CommScope Confidential</a:t>
            </a:r>
          </a:p>
        </p:txBody>
      </p:sp>
      <p:sp>
        <p:nvSpPr>
          <p:cNvPr id="29" name="Content Placeholder 2">
            <a:extLst>
              <a:ext uri="{FF2B5EF4-FFF2-40B4-BE49-F238E27FC236}">
                <a16:creationId xmlns:a16="http://schemas.microsoft.com/office/drawing/2014/main" id="{736C9BD6-66FE-134C-AB59-6432C928634A}"/>
              </a:ext>
            </a:extLst>
          </p:cNvPr>
          <p:cNvSpPr>
            <a:spLocks noGrp="1"/>
          </p:cNvSpPr>
          <p:nvPr>
            <p:ph idx="1"/>
          </p:nvPr>
        </p:nvSpPr>
        <p:spPr>
          <a:xfrm>
            <a:off x="5257800" y="676662"/>
            <a:ext cx="6352960" cy="57698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Graphic 13">
            <a:extLst>
              <a:ext uri="{FF2B5EF4-FFF2-40B4-BE49-F238E27FC236}">
                <a16:creationId xmlns:a16="http://schemas.microsoft.com/office/drawing/2014/main" id="{8C070836-B7B4-BD46-8D8D-B181DD0A757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6200" y="40740"/>
            <a:ext cx="1295400" cy="635923"/>
          </a:xfrm>
          <a:prstGeom prst="rect">
            <a:avLst/>
          </a:prstGeom>
        </p:spPr>
      </p:pic>
      <p:sp>
        <p:nvSpPr>
          <p:cNvPr id="15" name="Title 1">
            <a:extLst>
              <a:ext uri="{FF2B5EF4-FFF2-40B4-BE49-F238E27FC236}">
                <a16:creationId xmlns:a16="http://schemas.microsoft.com/office/drawing/2014/main" id="{1F9EE000-0577-2BC1-5D9D-50C64E20CD6A}"/>
              </a:ext>
            </a:extLst>
          </p:cNvPr>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sp>
        <p:nvSpPr>
          <p:cNvPr id="2" name="TextBox 1">
            <a:extLst>
              <a:ext uri="{FF2B5EF4-FFF2-40B4-BE49-F238E27FC236}">
                <a16:creationId xmlns:a16="http://schemas.microsoft.com/office/drawing/2014/main" id="{1EB8C39A-35A0-615D-5A32-E14B2592FC86}"/>
              </a:ext>
            </a:extLst>
          </p:cNvPr>
          <p:cNvSpPr txBox="1"/>
          <p:nvPr userDrawn="1"/>
        </p:nvSpPr>
        <p:spPr>
          <a:xfrm>
            <a:off x="9829800" y="6522634"/>
            <a:ext cx="2153798" cy="384566"/>
          </a:xfrm>
          <a:prstGeom prst="rect">
            <a:avLst/>
          </a:prstGeom>
          <a:noFill/>
        </p:spPr>
        <p:txBody>
          <a:bodyPr vert="horz" wrap="square" lIns="91440" tIns="91440" rIns="91440" bIns="91440" rtlCol="0" anchor="t" anchorCtr="0">
            <a:noAutofit/>
          </a:bodyPr>
          <a:lstStyle/>
          <a:p>
            <a:pPr marL="17463" marR="0" algn="r" defTabSz="914400" rtl="0" eaLnBrk="1" fontAlgn="auto" latinLnBrk="0" hangingPunct="1">
              <a:lnSpc>
                <a:spcPct val="90000"/>
              </a:lnSpc>
              <a:spcBef>
                <a:spcPts val="1000"/>
              </a:spcBef>
              <a:spcAft>
                <a:spcPts val="0"/>
              </a:spcAft>
              <a:buClrTx/>
              <a:buSzTx/>
              <a:buFont typeface="Arial" panose="020B0604020202020204" pitchFamily="34" charset="0"/>
              <a:buNone/>
            </a:pPr>
            <a:r>
              <a:rPr lang="en-US" sz="1400" b="1">
                <a:solidFill>
                  <a:schemeClr val="tx2"/>
                </a:solidFill>
                <a:latin typeface="+mj-lt"/>
              </a:rPr>
              <a:t>FOR INTERNAL USE ONLY</a:t>
            </a:r>
          </a:p>
        </p:txBody>
      </p:sp>
      <p:pic>
        <p:nvPicPr>
          <p:cNvPr id="4" name="Picture 3">
            <a:extLst>
              <a:ext uri="{FF2B5EF4-FFF2-40B4-BE49-F238E27FC236}">
                <a16:creationId xmlns:a16="http://schemas.microsoft.com/office/drawing/2014/main" id="{B7035912-B1B6-E266-441D-4976F4D80719}"/>
              </a:ext>
            </a:extLst>
          </p:cNvPr>
          <p:cNvPicPr>
            <a:picLocks noChangeAspect="1"/>
          </p:cNvPicPr>
          <p:nvPr userDrawn="1"/>
        </p:nvPicPr>
        <p:blipFill>
          <a:blip r:embed="rId4">
            <a:duotone>
              <a:schemeClr val="accent1">
                <a:shade val="45000"/>
                <a:satMod val="135000"/>
              </a:schemeClr>
              <a:prstClr val="white"/>
            </a:duotone>
          </a:blip>
          <a:stretch>
            <a:fillRect/>
          </a:stretch>
        </p:blipFill>
        <p:spPr>
          <a:xfrm rot="5400000">
            <a:off x="9828671" y="6604201"/>
            <a:ext cx="150953" cy="205845"/>
          </a:xfrm>
          <a:prstGeom prst="rect">
            <a:avLst/>
          </a:prstGeom>
        </p:spPr>
      </p:pic>
    </p:spTree>
    <p:extLst>
      <p:ext uri="{BB962C8B-B14F-4D97-AF65-F5344CB8AC3E}">
        <p14:creationId xmlns:p14="http://schemas.microsoft.com/office/powerpoint/2010/main" val="1985022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losing Slide 1">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CD486F38-82FA-8F42-8772-36011D8505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33400" y="2479217"/>
            <a:ext cx="3505200" cy="1720735"/>
          </a:xfrm>
          <a:prstGeom prst="rect">
            <a:avLst/>
          </a:prstGeom>
        </p:spPr>
      </p:pic>
      <p:sp>
        <p:nvSpPr>
          <p:cNvPr id="12" name="TextBox 11">
            <a:extLst>
              <a:ext uri="{FF2B5EF4-FFF2-40B4-BE49-F238E27FC236}">
                <a16:creationId xmlns:a16="http://schemas.microsoft.com/office/drawing/2014/main" id="{9E9BA259-00CD-CA4B-9226-E01B61B88B56}"/>
              </a:ext>
            </a:extLst>
          </p:cNvPr>
          <p:cNvSpPr txBox="1"/>
          <p:nvPr userDrawn="1"/>
        </p:nvSpPr>
        <p:spPr>
          <a:xfrm>
            <a:off x="6019800" y="2851919"/>
            <a:ext cx="5410200" cy="1154162"/>
          </a:xfrm>
          <a:prstGeom prst="rect">
            <a:avLst/>
          </a:prstGeom>
          <a:noFill/>
        </p:spPr>
        <p:txBody>
          <a:bodyPr vert="horz" wrap="square" lIns="91440" tIns="91440" rIns="91440" bIns="91440" rtlCol="0" anchor="ctr" anchorCtr="0">
            <a:spAutoFit/>
          </a:bodyPr>
          <a:lstStyle/>
          <a:p>
            <a:pPr marL="17463" marR="0" algn="l" defTabSz="914400" rtl="0" eaLnBrk="1" fontAlgn="auto" latinLnBrk="0" hangingPunct="1">
              <a:lnSpc>
                <a:spcPct val="90000"/>
              </a:lnSpc>
              <a:spcBef>
                <a:spcPts val="1000"/>
              </a:spcBef>
              <a:spcAft>
                <a:spcPts val="0"/>
              </a:spcAft>
              <a:buClrTx/>
              <a:buSzTx/>
              <a:buFont typeface="Arial" panose="020B0604020202020204" pitchFamily="34" charset="0"/>
              <a:buNone/>
            </a:pPr>
            <a:r>
              <a:rPr lang="en-US" sz="4000" b="1">
                <a:solidFill>
                  <a:schemeClr val="tx2"/>
                </a:solidFill>
                <a:latin typeface="Montserrat" pitchFamily="2" charset="77"/>
                <a:ea typeface="Source Sans Pro" panose="020B0503030403020204" pitchFamily="34" charset="0"/>
              </a:rPr>
              <a:t>PURPOSE-DRIVEN</a:t>
            </a:r>
            <a:r>
              <a:rPr lang="en-US" sz="3600" b="1">
                <a:solidFill>
                  <a:schemeClr val="tx1"/>
                </a:solidFill>
                <a:latin typeface="Montserrat" pitchFamily="2" charset="77"/>
                <a:ea typeface="Source Sans Pro" panose="020B0503030403020204" pitchFamily="34" charset="0"/>
              </a:rPr>
              <a:t> </a:t>
            </a:r>
            <a:r>
              <a:rPr lang="en-US" sz="4000" b="1">
                <a:solidFill>
                  <a:schemeClr val="tx1"/>
                </a:solidFill>
                <a:latin typeface="Montserrat" pitchFamily="2" charset="77"/>
                <a:ea typeface="Source Sans Pro" panose="020B0503030403020204" pitchFamily="34" charset="0"/>
              </a:rPr>
              <a:t> </a:t>
            </a:r>
            <a:br>
              <a:rPr lang="en-US" sz="4000" b="1">
                <a:solidFill>
                  <a:schemeClr val="tx1"/>
                </a:solidFill>
                <a:latin typeface="Montserrat" pitchFamily="2" charset="77"/>
                <a:ea typeface="Source Sans Pro" panose="020B0503030403020204" pitchFamily="34" charset="0"/>
              </a:rPr>
            </a:br>
            <a:r>
              <a:rPr lang="en-US" sz="3000" b="0" kern="1000" spc="0" baseline="0">
                <a:solidFill>
                  <a:schemeClr val="tx1"/>
                </a:solidFill>
                <a:latin typeface="Montserrat" pitchFamily="2" charset="77"/>
                <a:ea typeface="Source Sans Pro" panose="020B0503030403020204" pitchFamily="34" charset="0"/>
              </a:rPr>
              <a:t>ENTERPRISE NETWORKS</a:t>
            </a:r>
            <a:endParaRPr kumimoji="0" lang="en-US" sz="3000" b="0" i="0" u="none" strike="noStrike" kern="1000" cap="none" spc="0" normalizeH="0" baseline="0" noProof="0">
              <a:ln>
                <a:noFill/>
              </a:ln>
              <a:solidFill>
                <a:schemeClr val="tx1"/>
              </a:solidFill>
              <a:effectLst/>
              <a:uLnTx/>
              <a:uFillTx/>
              <a:latin typeface="Montserrat" pitchFamily="2" charset="77"/>
              <a:ea typeface="+mn-ea"/>
              <a:cs typeface="+mn-cs"/>
            </a:endParaRPr>
          </a:p>
        </p:txBody>
      </p:sp>
      <p:cxnSp>
        <p:nvCxnSpPr>
          <p:cNvPr id="9" name="Straight Connector 8">
            <a:extLst>
              <a:ext uri="{FF2B5EF4-FFF2-40B4-BE49-F238E27FC236}">
                <a16:creationId xmlns:a16="http://schemas.microsoft.com/office/drawing/2014/main" id="{F526A205-EC81-8334-CECE-EE49B463EA03}"/>
              </a:ext>
            </a:extLst>
          </p:cNvPr>
          <p:cNvCxnSpPr>
            <a:cxnSpLocks/>
          </p:cNvCxnSpPr>
          <p:nvPr userDrawn="1"/>
        </p:nvCxnSpPr>
        <p:spPr>
          <a:xfrm flipV="1">
            <a:off x="4876800" y="2429256"/>
            <a:ext cx="0" cy="1990344"/>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53462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Half Page Title_text_2 colum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284CFB-69B7-424A-BA12-58B8B930CE66}"/>
              </a:ext>
            </a:extLst>
          </p:cNvPr>
          <p:cNvSpPr/>
          <p:nvPr userDrawn="1"/>
        </p:nvSpPr>
        <p:spPr>
          <a:xfrm>
            <a:off x="-8093" y="0"/>
            <a:ext cx="451251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9" name="Slide Number Placeholder 4">
            <a:extLst>
              <a:ext uri="{FF2B5EF4-FFF2-40B4-BE49-F238E27FC236}">
                <a16:creationId xmlns:a16="http://schemas.microsoft.com/office/drawing/2014/main" id="{832F8A2D-A101-8B40-BA3F-416C02F2CA0B}"/>
              </a:ext>
            </a:extLst>
          </p:cNvPr>
          <p:cNvSpPr>
            <a:spLocks noGrp="1"/>
          </p:cNvSpPr>
          <p:nvPr>
            <p:ph type="sldNum" sz="quarter" idx="15"/>
          </p:nvPr>
        </p:nvSpPr>
        <p:spPr>
          <a:xfrm>
            <a:off x="208127" y="6612575"/>
            <a:ext cx="303279" cy="204685"/>
          </a:xfrm>
        </p:spPr>
        <p:txBody>
          <a:bodyPr/>
          <a:lstStyle>
            <a:lvl1pPr>
              <a:defRPr>
                <a:solidFill>
                  <a:schemeClr val="bg1"/>
                </a:solidFill>
              </a:defRPr>
            </a:lvl1pPr>
          </a:lstStyle>
          <a:p>
            <a:fld id="{7FE2BEB5-2653-6044-B03D-162392F9D4CA}" type="slidenum">
              <a:rPr lang="en-US" smtClean="0"/>
              <a:pPr/>
              <a:t>‹#›</a:t>
            </a:fld>
            <a:endParaRPr lang="en-US"/>
          </a:p>
        </p:txBody>
      </p:sp>
      <p:sp>
        <p:nvSpPr>
          <p:cNvPr id="10" name="Footer Placeholder 16">
            <a:extLst>
              <a:ext uri="{FF2B5EF4-FFF2-40B4-BE49-F238E27FC236}">
                <a16:creationId xmlns:a16="http://schemas.microsoft.com/office/drawing/2014/main" id="{E7E4A246-AC7F-F14F-82D8-C56B855F480D}"/>
              </a:ext>
            </a:extLst>
          </p:cNvPr>
          <p:cNvSpPr>
            <a:spLocks noGrp="1"/>
          </p:cNvSpPr>
          <p:nvPr>
            <p:ph type="ftr" sz="quarter" idx="17"/>
          </p:nvPr>
        </p:nvSpPr>
        <p:spPr>
          <a:xfrm>
            <a:off x="533400" y="6612575"/>
            <a:ext cx="3810000" cy="204685"/>
          </a:xfrm>
        </p:spPr>
        <p:txBody>
          <a:bodyPr/>
          <a:lstStyle>
            <a:lvl1pPr>
              <a:defRPr>
                <a:solidFill>
                  <a:schemeClr val="bg1"/>
                </a:solidFill>
              </a:defRPr>
            </a:lvl1pPr>
          </a:lstStyle>
          <a:p>
            <a:r>
              <a:rPr lang="en-US"/>
              <a:t>© 2022 CommScope, Inc. | CommScope Confidential</a:t>
            </a:r>
          </a:p>
        </p:txBody>
      </p:sp>
      <p:pic>
        <p:nvPicPr>
          <p:cNvPr id="13" name="Graphic 12">
            <a:extLst>
              <a:ext uri="{FF2B5EF4-FFF2-40B4-BE49-F238E27FC236}">
                <a16:creationId xmlns:a16="http://schemas.microsoft.com/office/drawing/2014/main" id="{8BEF8EE7-E018-CD48-8949-E5101804E05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6200" y="40740"/>
            <a:ext cx="1295400" cy="635923"/>
          </a:xfrm>
          <a:prstGeom prst="rect">
            <a:avLst/>
          </a:prstGeom>
        </p:spPr>
      </p:pic>
      <p:sp>
        <p:nvSpPr>
          <p:cNvPr id="17" name="Content Placeholder 2">
            <a:extLst>
              <a:ext uri="{FF2B5EF4-FFF2-40B4-BE49-F238E27FC236}">
                <a16:creationId xmlns:a16="http://schemas.microsoft.com/office/drawing/2014/main" id="{D6101539-D12A-AC40-B7ED-44A5147F511C}"/>
              </a:ext>
            </a:extLst>
          </p:cNvPr>
          <p:cNvSpPr>
            <a:spLocks noGrp="1"/>
          </p:cNvSpPr>
          <p:nvPr>
            <p:ph idx="1"/>
          </p:nvPr>
        </p:nvSpPr>
        <p:spPr>
          <a:xfrm>
            <a:off x="5257800" y="676662"/>
            <a:ext cx="6352960" cy="57698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9F29D5F4-60EF-5EAB-03A5-CD6FBF4B05BE}"/>
              </a:ext>
            </a:extLst>
          </p:cNvPr>
          <p:cNvSpPr>
            <a:spLocks noGrp="1"/>
          </p:cNvSpPr>
          <p:nvPr>
            <p:ph type="body" sz="half" idx="2"/>
          </p:nvPr>
        </p:nvSpPr>
        <p:spPr>
          <a:xfrm>
            <a:off x="596898" y="2304288"/>
            <a:ext cx="3338997" cy="3811588"/>
          </a:xfrm>
        </p:spPr>
        <p:txBody>
          <a:bodyPr>
            <a:normAutofit/>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Title 1">
            <a:extLst>
              <a:ext uri="{FF2B5EF4-FFF2-40B4-BE49-F238E27FC236}">
                <a16:creationId xmlns:a16="http://schemas.microsoft.com/office/drawing/2014/main" id="{04468DA5-F121-80EF-293C-31DE329D2E4A}"/>
              </a:ext>
            </a:extLst>
          </p:cNvPr>
          <p:cNvSpPr>
            <a:spLocks noGrp="1"/>
          </p:cNvSpPr>
          <p:nvPr>
            <p:ph type="title"/>
          </p:nvPr>
        </p:nvSpPr>
        <p:spPr>
          <a:xfrm>
            <a:off x="596897" y="841496"/>
            <a:ext cx="3338997" cy="915528"/>
          </a:xfrm>
        </p:spPr>
        <p:txBody>
          <a:bodyPr anchor="ctr" anchorCtr="0">
            <a:noAutofit/>
          </a:bodyPr>
          <a:lstStyle>
            <a:lvl1pPr>
              <a:defRPr sz="3200">
                <a:solidFill>
                  <a:schemeClr val="bg1"/>
                </a:solidFill>
              </a:defRPr>
            </a:lvl1pPr>
          </a:lstStyle>
          <a:p>
            <a:r>
              <a:rPr lang="en-US"/>
              <a:t>Click to edit Master title style</a:t>
            </a:r>
          </a:p>
        </p:txBody>
      </p:sp>
      <p:sp>
        <p:nvSpPr>
          <p:cNvPr id="2" name="TextBox 1">
            <a:extLst>
              <a:ext uri="{FF2B5EF4-FFF2-40B4-BE49-F238E27FC236}">
                <a16:creationId xmlns:a16="http://schemas.microsoft.com/office/drawing/2014/main" id="{6CD53B56-223D-1188-6564-518F4953D815}"/>
              </a:ext>
            </a:extLst>
          </p:cNvPr>
          <p:cNvSpPr txBox="1"/>
          <p:nvPr userDrawn="1"/>
        </p:nvSpPr>
        <p:spPr>
          <a:xfrm>
            <a:off x="9829800" y="6522634"/>
            <a:ext cx="2153798" cy="384566"/>
          </a:xfrm>
          <a:prstGeom prst="rect">
            <a:avLst/>
          </a:prstGeom>
          <a:noFill/>
        </p:spPr>
        <p:txBody>
          <a:bodyPr vert="horz" wrap="square" lIns="91440" tIns="91440" rIns="91440" bIns="91440" rtlCol="0" anchor="t" anchorCtr="0">
            <a:noAutofit/>
          </a:bodyPr>
          <a:lstStyle/>
          <a:p>
            <a:pPr marL="17463" marR="0" algn="r" defTabSz="914400" rtl="0" eaLnBrk="1" fontAlgn="auto" latinLnBrk="0" hangingPunct="1">
              <a:lnSpc>
                <a:spcPct val="90000"/>
              </a:lnSpc>
              <a:spcBef>
                <a:spcPts val="1000"/>
              </a:spcBef>
              <a:spcAft>
                <a:spcPts val="0"/>
              </a:spcAft>
              <a:buClrTx/>
              <a:buSzTx/>
              <a:buFont typeface="Arial" panose="020B0604020202020204" pitchFamily="34" charset="0"/>
              <a:buNone/>
            </a:pPr>
            <a:r>
              <a:rPr lang="en-US" sz="1400" b="1">
                <a:solidFill>
                  <a:schemeClr val="tx2"/>
                </a:solidFill>
                <a:latin typeface="+mj-lt"/>
              </a:rPr>
              <a:t>FOR INTERNAL USE ONLY</a:t>
            </a:r>
          </a:p>
        </p:txBody>
      </p:sp>
      <p:pic>
        <p:nvPicPr>
          <p:cNvPr id="3" name="Picture 2">
            <a:extLst>
              <a:ext uri="{FF2B5EF4-FFF2-40B4-BE49-F238E27FC236}">
                <a16:creationId xmlns:a16="http://schemas.microsoft.com/office/drawing/2014/main" id="{891767BE-EF53-7BCF-93DC-17552832EC38}"/>
              </a:ext>
            </a:extLst>
          </p:cNvPr>
          <p:cNvPicPr>
            <a:picLocks noChangeAspect="1"/>
          </p:cNvPicPr>
          <p:nvPr userDrawn="1"/>
        </p:nvPicPr>
        <p:blipFill>
          <a:blip r:embed="rId4">
            <a:duotone>
              <a:schemeClr val="accent1">
                <a:shade val="45000"/>
                <a:satMod val="135000"/>
              </a:schemeClr>
              <a:prstClr val="white"/>
            </a:duotone>
          </a:blip>
          <a:stretch>
            <a:fillRect/>
          </a:stretch>
        </p:blipFill>
        <p:spPr>
          <a:xfrm rot="5400000">
            <a:off x="9828671" y="6604201"/>
            <a:ext cx="150953" cy="205845"/>
          </a:xfrm>
          <a:prstGeom prst="rect">
            <a:avLst/>
          </a:prstGeom>
        </p:spPr>
      </p:pic>
    </p:spTree>
    <p:extLst>
      <p:ext uri="{BB962C8B-B14F-4D97-AF65-F5344CB8AC3E}">
        <p14:creationId xmlns:p14="http://schemas.microsoft.com/office/powerpoint/2010/main" val="53074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Half Page Title_char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0C39B8F-67DA-0446-9940-1A96AF46AA22}"/>
              </a:ext>
            </a:extLst>
          </p:cNvPr>
          <p:cNvSpPr/>
          <p:nvPr userDrawn="1"/>
        </p:nvSpPr>
        <p:spPr>
          <a:xfrm>
            <a:off x="-8093" y="0"/>
            <a:ext cx="451251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9" name="Rectangle 8">
            <a:extLst>
              <a:ext uri="{FF2B5EF4-FFF2-40B4-BE49-F238E27FC236}">
                <a16:creationId xmlns:a16="http://schemas.microsoft.com/office/drawing/2014/main" id="{197635C0-1C3D-8547-B260-056B5D267162}"/>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bg1"/>
                </a:solidFill>
              </a:defRPr>
            </a:lvl1pPr>
          </a:lstStyle>
          <a:p>
            <a:fld id="{7FE2BEB5-2653-6044-B03D-162392F9D4CA}" type="slidenum">
              <a:rPr lang="en-US" smtClean="0"/>
              <a:pPr/>
              <a:t>‹#›</a:t>
            </a:fld>
            <a:endParaRPr lang="en-US"/>
          </a:p>
        </p:txBody>
      </p:sp>
      <p:sp>
        <p:nvSpPr>
          <p:cNvPr id="17" name="Footer Placeholder 16">
            <a:extLst>
              <a:ext uri="{FF2B5EF4-FFF2-40B4-BE49-F238E27FC236}">
                <a16:creationId xmlns:a16="http://schemas.microsoft.com/office/drawing/2014/main" id="{FDEDC63C-EE07-264A-9A9C-F608CC931244}"/>
              </a:ext>
            </a:extLst>
          </p:cNvPr>
          <p:cNvSpPr>
            <a:spLocks noGrp="1"/>
          </p:cNvSpPr>
          <p:nvPr>
            <p:ph type="ftr" sz="quarter" idx="17"/>
          </p:nvPr>
        </p:nvSpPr>
        <p:spPr>
          <a:xfrm>
            <a:off x="533400" y="6612575"/>
            <a:ext cx="3810000" cy="204685"/>
          </a:xfrm>
        </p:spPr>
        <p:txBody>
          <a:bodyPr/>
          <a:lstStyle>
            <a:lvl1pPr>
              <a:defRPr>
                <a:solidFill>
                  <a:schemeClr val="bg1"/>
                </a:solidFill>
              </a:defRPr>
            </a:lvl1pPr>
          </a:lstStyle>
          <a:p>
            <a:r>
              <a:rPr lang="en-US"/>
              <a:t>© 2022 CommScope, Inc. | CommScope Confidential</a:t>
            </a:r>
          </a:p>
        </p:txBody>
      </p:sp>
      <p:sp>
        <p:nvSpPr>
          <p:cNvPr id="8" name="Chart Placeholder 5">
            <a:extLst>
              <a:ext uri="{FF2B5EF4-FFF2-40B4-BE49-F238E27FC236}">
                <a16:creationId xmlns:a16="http://schemas.microsoft.com/office/drawing/2014/main" id="{267EB759-3B3E-FC4D-A9A4-8BFE05245F93}"/>
              </a:ext>
            </a:extLst>
          </p:cNvPr>
          <p:cNvSpPr>
            <a:spLocks noGrp="1"/>
          </p:cNvSpPr>
          <p:nvPr>
            <p:ph type="chart" sz="quarter" idx="10"/>
          </p:nvPr>
        </p:nvSpPr>
        <p:spPr>
          <a:xfrm>
            <a:off x="4829927" y="676662"/>
            <a:ext cx="6981074" cy="5800337"/>
          </a:xfrm>
          <a:prstGeom prst="rect">
            <a:avLst/>
          </a:prstGeom>
        </p:spPr>
        <p:txBody>
          <a:bodyPr anchor="ctr" anchorCtr="0"/>
          <a:lstStyle>
            <a:lvl1pPr marL="0" indent="0" algn="ctr">
              <a:buNone/>
              <a:defRPr/>
            </a:lvl1pPr>
          </a:lstStyle>
          <a:p>
            <a:endParaRPr lang="en-US"/>
          </a:p>
        </p:txBody>
      </p:sp>
      <p:sp>
        <p:nvSpPr>
          <p:cNvPr id="2" name="Title 1"/>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pic>
        <p:nvPicPr>
          <p:cNvPr id="10" name="Graphic 9">
            <a:extLst>
              <a:ext uri="{FF2B5EF4-FFF2-40B4-BE49-F238E27FC236}">
                <a16:creationId xmlns:a16="http://schemas.microsoft.com/office/drawing/2014/main" id="{F7D12AB2-AA56-494E-9C7D-2225C351BB6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6200" y="40740"/>
            <a:ext cx="1295400" cy="635923"/>
          </a:xfrm>
          <a:prstGeom prst="rect">
            <a:avLst/>
          </a:prstGeom>
        </p:spPr>
      </p:pic>
      <p:sp>
        <p:nvSpPr>
          <p:cNvPr id="3" name="TextBox 2">
            <a:extLst>
              <a:ext uri="{FF2B5EF4-FFF2-40B4-BE49-F238E27FC236}">
                <a16:creationId xmlns:a16="http://schemas.microsoft.com/office/drawing/2014/main" id="{74E33CF8-D3D7-F4C5-FC8C-A9665494B45D}"/>
              </a:ext>
            </a:extLst>
          </p:cNvPr>
          <p:cNvSpPr txBox="1"/>
          <p:nvPr userDrawn="1"/>
        </p:nvSpPr>
        <p:spPr>
          <a:xfrm>
            <a:off x="9829800" y="6522634"/>
            <a:ext cx="2153798" cy="384566"/>
          </a:xfrm>
          <a:prstGeom prst="rect">
            <a:avLst/>
          </a:prstGeom>
          <a:noFill/>
        </p:spPr>
        <p:txBody>
          <a:bodyPr vert="horz" wrap="square" lIns="91440" tIns="91440" rIns="91440" bIns="91440" rtlCol="0" anchor="t" anchorCtr="0">
            <a:noAutofit/>
          </a:bodyPr>
          <a:lstStyle/>
          <a:p>
            <a:pPr marL="17463" marR="0" algn="r" defTabSz="914400" rtl="0" eaLnBrk="1" fontAlgn="auto" latinLnBrk="0" hangingPunct="1">
              <a:lnSpc>
                <a:spcPct val="90000"/>
              </a:lnSpc>
              <a:spcBef>
                <a:spcPts val="1000"/>
              </a:spcBef>
              <a:spcAft>
                <a:spcPts val="0"/>
              </a:spcAft>
              <a:buClrTx/>
              <a:buSzTx/>
              <a:buFont typeface="Arial" panose="020B0604020202020204" pitchFamily="34" charset="0"/>
              <a:buNone/>
            </a:pPr>
            <a:r>
              <a:rPr lang="en-US" sz="1400" b="1">
                <a:solidFill>
                  <a:schemeClr val="tx2"/>
                </a:solidFill>
                <a:latin typeface="+mj-lt"/>
              </a:rPr>
              <a:t>FOR INTERNAL USE ONLY</a:t>
            </a:r>
          </a:p>
        </p:txBody>
      </p:sp>
      <p:pic>
        <p:nvPicPr>
          <p:cNvPr id="4" name="Picture 3">
            <a:extLst>
              <a:ext uri="{FF2B5EF4-FFF2-40B4-BE49-F238E27FC236}">
                <a16:creationId xmlns:a16="http://schemas.microsoft.com/office/drawing/2014/main" id="{94F1297E-25C5-A11B-24C5-1DF7760B8965}"/>
              </a:ext>
            </a:extLst>
          </p:cNvPr>
          <p:cNvPicPr>
            <a:picLocks noChangeAspect="1"/>
          </p:cNvPicPr>
          <p:nvPr userDrawn="1"/>
        </p:nvPicPr>
        <p:blipFill>
          <a:blip r:embed="rId4">
            <a:duotone>
              <a:schemeClr val="accent1">
                <a:shade val="45000"/>
                <a:satMod val="135000"/>
              </a:schemeClr>
              <a:prstClr val="white"/>
            </a:duotone>
          </a:blip>
          <a:stretch>
            <a:fillRect/>
          </a:stretch>
        </p:blipFill>
        <p:spPr>
          <a:xfrm rot="5400000">
            <a:off x="9828671" y="6604201"/>
            <a:ext cx="150953" cy="205845"/>
          </a:xfrm>
          <a:prstGeom prst="rect">
            <a:avLst/>
          </a:prstGeom>
        </p:spPr>
      </p:pic>
    </p:spTree>
    <p:extLst>
      <p:ext uri="{BB962C8B-B14F-4D97-AF65-F5344CB8AC3E}">
        <p14:creationId xmlns:p14="http://schemas.microsoft.com/office/powerpoint/2010/main" val="24811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Half Page Title_chart with bar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870946-B055-4A47-9364-569379DA518B}"/>
              </a:ext>
            </a:extLst>
          </p:cNvPr>
          <p:cNvSpPr/>
          <p:nvPr userDrawn="1"/>
        </p:nvSpPr>
        <p:spPr>
          <a:xfrm>
            <a:off x="-8093" y="0"/>
            <a:ext cx="451251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bg1"/>
                </a:solidFill>
              </a:defRPr>
            </a:lvl1pPr>
          </a:lstStyle>
          <a:p>
            <a:fld id="{7FE2BEB5-2653-6044-B03D-162392F9D4CA}" type="slidenum">
              <a:rPr lang="en-US" smtClean="0"/>
              <a:pPr/>
              <a:t>‹#›</a:t>
            </a:fld>
            <a:endParaRPr lang="en-US"/>
          </a:p>
        </p:txBody>
      </p:sp>
      <p:sp>
        <p:nvSpPr>
          <p:cNvPr id="17" name="Footer Placeholder 16">
            <a:extLst>
              <a:ext uri="{FF2B5EF4-FFF2-40B4-BE49-F238E27FC236}">
                <a16:creationId xmlns:a16="http://schemas.microsoft.com/office/drawing/2014/main" id="{FDEDC63C-EE07-264A-9A9C-F608CC931244}"/>
              </a:ext>
            </a:extLst>
          </p:cNvPr>
          <p:cNvSpPr>
            <a:spLocks noGrp="1"/>
          </p:cNvSpPr>
          <p:nvPr>
            <p:ph type="ftr" sz="quarter" idx="17"/>
          </p:nvPr>
        </p:nvSpPr>
        <p:spPr/>
        <p:txBody>
          <a:bodyPr/>
          <a:lstStyle>
            <a:lvl1pPr>
              <a:defRPr>
                <a:solidFill>
                  <a:schemeClr val="bg1"/>
                </a:solidFill>
              </a:defRPr>
            </a:lvl1pPr>
          </a:lstStyle>
          <a:p>
            <a:r>
              <a:rPr lang="en-US"/>
              <a:t>© 2022 CommScope, Inc. | CommScope Confidential</a:t>
            </a:r>
          </a:p>
        </p:txBody>
      </p:sp>
      <p:sp>
        <p:nvSpPr>
          <p:cNvPr id="10" name="Title 1">
            <a:extLst>
              <a:ext uri="{FF2B5EF4-FFF2-40B4-BE49-F238E27FC236}">
                <a16:creationId xmlns:a16="http://schemas.microsoft.com/office/drawing/2014/main" id="{6F1DE2F3-5061-C94C-9B3A-B5E21A4B1F1C}"/>
              </a:ext>
            </a:extLst>
          </p:cNvPr>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grpSp>
        <p:nvGrpSpPr>
          <p:cNvPr id="13" name="Group 12">
            <a:extLst>
              <a:ext uri="{FF2B5EF4-FFF2-40B4-BE49-F238E27FC236}">
                <a16:creationId xmlns:a16="http://schemas.microsoft.com/office/drawing/2014/main" id="{570A5894-88DC-4A43-9927-02AC12755E43}"/>
              </a:ext>
            </a:extLst>
          </p:cNvPr>
          <p:cNvGrpSpPr/>
          <p:nvPr userDrawn="1"/>
        </p:nvGrpSpPr>
        <p:grpSpPr>
          <a:xfrm>
            <a:off x="-8094" y="1828697"/>
            <a:ext cx="4512513" cy="5029303"/>
            <a:chOff x="6624660" y="1016034"/>
            <a:chExt cx="2040954" cy="2274691"/>
          </a:xfrm>
          <a:gradFill flip="none" rotWithShape="1">
            <a:gsLst>
              <a:gs pos="0">
                <a:srgbClr val="F7A027">
                  <a:alpha val="0"/>
                </a:srgbClr>
              </a:gs>
              <a:gs pos="100000">
                <a:srgbClr val="EE7203">
                  <a:alpha val="84011"/>
                </a:srgbClr>
              </a:gs>
            </a:gsLst>
            <a:lin ang="5400000" scaled="1"/>
            <a:tileRect/>
          </a:gradFill>
        </p:grpSpPr>
        <p:sp>
          <p:nvSpPr>
            <p:cNvPr id="14" name="Freeform: Shape 27">
              <a:extLst>
                <a:ext uri="{FF2B5EF4-FFF2-40B4-BE49-F238E27FC236}">
                  <a16:creationId xmlns:a16="http://schemas.microsoft.com/office/drawing/2014/main" id="{3DA3E311-1340-6743-9B58-ABE2BDE91E40}"/>
                </a:ext>
              </a:extLst>
            </p:cNvPr>
            <p:cNvSpPr/>
            <p:nvPr userDrawn="1"/>
          </p:nvSpPr>
          <p:spPr>
            <a:xfrm>
              <a:off x="8284614" y="1016034"/>
              <a:ext cx="381000" cy="2274690"/>
            </a:xfrm>
            <a:custGeom>
              <a:avLst/>
              <a:gdLst>
                <a:gd name="connsiteX0" fmla="*/ 381000 w 381000"/>
                <a:gd name="connsiteY0" fmla="*/ 0 h 2274690"/>
                <a:gd name="connsiteX1" fmla="*/ 381000 w 381000"/>
                <a:gd name="connsiteY1" fmla="*/ 2274690 h 2274690"/>
                <a:gd name="connsiteX2" fmla="*/ 0 w 381000"/>
                <a:gd name="connsiteY2" fmla="*/ 2274690 h 2274690"/>
                <a:gd name="connsiteX3" fmla="*/ 0 w 381000"/>
                <a:gd name="connsiteY3" fmla="*/ 274139 h 2274690"/>
                <a:gd name="connsiteX4" fmla="*/ 381000 w 381000"/>
                <a:gd name="connsiteY4" fmla="*/ 0 h 2274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2274690">
                  <a:moveTo>
                    <a:pt x="381000" y="0"/>
                  </a:moveTo>
                  <a:lnTo>
                    <a:pt x="381000" y="2274690"/>
                  </a:lnTo>
                  <a:lnTo>
                    <a:pt x="0" y="2274690"/>
                  </a:lnTo>
                  <a:lnTo>
                    <a:pt x="0" y="274139"/>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5" name="Freeform: Shape 28">
              <a:extLst>
                <a:ext uri="{FF2B5EF4-FFF2-40B4-BE49-F238E27FC236}">
                  <a16:creationId xmlns:a16="http://schemas.microsoft.com/office/drawing/2014/main" id="{EFDC8E44-4E2D-504E-A2A7-22B400D0B004}"/>
                </a:ext>
              </a:extLst>
            </p:cNvPr>
            <p:cNvSpPr/>
            <p:nvPr userDrawn="1"/>
          </p:nvSpPr>
          <p:spPr>
            <a:xfrm>
              <a:off x="7439040" y="1624448"/>
              <a:ext cx="381000" cy="1666277"/>
            </a:xfrm>
            <a:custGeom>
              <a:avLst/>
              <a:gdLst>
                <a:gd name="connsiteX0" fmla="*/ 381000 w 381000"/>
                <a:gd name="connsiteY0" fmla="*/ 0 h 1666277"/>
                <a:gd name="connsiteX1" fmla="*/ 381000 w 381000"/>
                <a:gd name="connsiteY1" fmla="*/ 1666277 h 1666277"/>
                <a:gd name="connsiteX2" fmla="*/ 0 w 381000"/>
                <a:gd name="connsiteY2" fmla="*/ 1666277 h 1666277"/>
                <a:gd name="connsiteX3" fmla="*/ 0 w 381000"/>
                <a:gd name="connsiteY3" fmla="*/ 274140 h 1666277"/>
                <a:gd name="connsiteX4" fmla="*/ 381000 w 381000"/>
                <a:gd name="connsiteY4" fmla="*/ 0 h 1666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666277">
                  <a:moveTo>
                    <a:pt x="381000" y="0"/>
                  </a:moveTo>
                  <a:lnTo>
                    <a:pt x="381000" y="1666277"/>
                  </a:lnTo>
                  <a:lnTo>
                    <a:pt x="0" y="1666277"/>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6" name="Freeform: Shape 29">
              <a:extLst>
                <a:ext uri="{FF2B5EF4-FFF2-40B4-BE49-F238E27FC236}">
                  <a16:creationId xmlns:a16="http://schemas.microsoft.com/office/drawing/2014/main" id="{DB669EC8-C3A6-124F-9DB0-8D808B2B0043}"/>
                </a:ext>
              </a:extLst>
            </p:cNvPr>
            <p:cNvSpPr/>
            <p:nvPr userDrawn="1"/>
          </p:nvSpPr>
          <p:spPr>
            <a:xfrm>
              <a:off x="6624660" y="2210416"/>
              <a:ext cx="381000" cy="1080309"/>
            </a:xfrm>
            <a:custGeom>
              <a:avLst/>
              <a:gdLst>
                <a:gd name="connsiteX0" fmla="*/ 381000 w 381000"/>
                <a:gd name="connsiteY0" fmla="*/ 0 h 1080309"/>
                <a:gd name="connsiteX1" fmla="*/ 381000 w 381000"/>
                <a:gd name="connsiteY1" fmla="*/ 1080309 h 1080309"/>
                <a:gd name="connsiteX2" fmla="*/ 0 w 381000"/>
                <a:gd name="connsiteY2" fmla="*/ 1080309 h 1080309"/>
                <a:gd name="connsiteX3" fmla="*/ 0 w 381000"/>
                <a:gd name="connsiteY3" fmla="*/ 274140 h 1080309"/>
                <a:gd name="connsiteX4" fmla="*/ 381000 w 381000"/>
                <a:gd name="connsiteY4" fmla="*/ 0 h 108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080309">
                  <a:moveTo>
                    <a:pt x="381000" y="0"/>
                  </a:moveTo>
                  <a:lnTo>
                    <a:pt x="381000" y="1080309"/>
                  </a:lnTo>
                  <a:lnTo>
                    <a:pt x="0" y="1080309"/>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grpSp>
      <p:pic>
        <p:nvPicPr>
          <p:cNvPr id="18" name="Graphic 17">
            <a:extLst>
              <a:ext uri="{FF2B5EF4-FFF2-40B4-BE49-F238E27FC236}">
                <a16:creationId xmlns:a16="http://schemas.microsoft.com/office/drawing/2014/main" id="{1EE3FE84-081A-564A-B994-EF9F88C6515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6200" y="40740"/>
            <a:ext cx="1295400" cy="635923"/>
          </a:xfrm>
          <a:prstGeom prst="rect">
            <a:avLst/>
          </a:prstGeom>
        </p:spPr>
      </p:pic>
      <p:sp>
        <p:nvSpPr>
          <p:cNvPr id="12" name="Chart Placeholder 5">
            <a:extLst>
              <a:ext uri="{FF2B5EF4-FFF2-40B4-BE49-F238E27FC236}">
                <a16:creationId xmlns:a16="http://schemas.microsoft.com/office/drawing/2014/main" id="{4E9B101A-73CB-8AAE-CDB4-BA2FFEFCAC5B}"/>
              </a:ext>
            </a:extLst>
          </p:cNvPr>
          <p:cNvSpPr>
            <a:spLocks noGrp="1"/>
          </p:cNvSpPr>
          <p:nvPr>
            <p:ph type="chart" sz="quarter" idx="10"/>
          </p:nvPr>
        </p:nvSpPr>
        <p:spPr>
          <a:xfrm>
            <a:off x="4829927" y="676662"/>
            <a:ext cx="6981074" cy="5800337"/>
          </a:xfrm>
          <a:prstGeom prst="rect">
            <a:avLst/>
          </a:prstGeom>
        </p:spPr>
        <p:txBody>
          <a:bodyPr anchor="ctr" anchorCtr="0"/>
          <a:lstStyle>
            <a:lvl1pPr marL="0" indent="0" algn="ctr">
              <a:buNone/>
              <a:defRPr/>
            </a:lvl1pPr>
          </a:lstStyle>
          <a:p>
            <a:endParaRPr lang="en-US"/>
          </a:p>
        </p:txBody>
      </p:sp>
      <p:sp>
        <p:nvSpPr>
          <p:cNvPr id="2" name="TextBox 1">
            <a:extLst>
              <a:ext uri="{FF2B5EF4-FFF2-40B4-BE49-F238E27FC236}">
                <a16:creationId xmlns:a16="http://schemas.microsoft.com/office/drawing/2014/main" id="{199D5F4E-41F0-A2CC-21DD-9E40149E1219}"/>
              </a:ext>
            </a:extLst>
          </p:cNvPr>
          <p:cNvSpPr txBox="1"/>
          <p:nvPr userDrawn="1"/>
        </p:nvSpPr>
        <p:spPr>
          <a:xfrm>
            <a:off x="9829800" y="6522634"/>
            <a:ext cx="2153798" cy="384566"/>
          </a:xfrm>
          <a:prstGeom prst="rect">
            <a:avLst/>
          </a:prstGeom>
          <a:noFill/>
        </p:spPr>
        <p:txBody>
          <a:bodyPr vert="horz" wrap="square" lIns="91440" tIns="91440" rIns="91440" bIns="91440" rtlCol="0" anchor="t" anchorCtr="0">
            <a:noAutofit/>
          </a:bodyPr>
          <a:lstStyle/>
          <a:p>
            <a:pPr marL="17463" marR="0" algn="r" defTabSz="914400" rtl="0" eaLnBrk="1" fontAlgn="auto" latinLnBrk="0" hangingPunct="1">
              <a:lnSpc>
                <a:spcPct val="90000"/>
              </a:lnSpc>
              <a:spcBef>
                <a:spcPts val="1000"/>
              </a:spcBef>
              <a:spcAft>
                <a:spcPts val="0"/>
              </a:spcAft>
              <a:buClrTx/>
              <a:buSzTx/>
              <a:buFont typeface="Arial" panose="020B0604020202020204" pitchFamily="34" charset="0"/>
              <a:buNone/>
            </a:pPr>
            <a:r>
              <a:rPr lang="en-US" sz="1400" b="1">
                <a:solidFill>
                  <a:schemeClr val="tx2"/>
                </a:solidFill>
                <a:latin typeface="+mj-lt"/>
              </a:rPr>
              <a:t>FOR INTERNAL USE ONLY</a:t>
            </a:r>
          </a:p>
        </p:txBody>
      </p:sp>
      <p:pic>
        <p:nvPicPr>
          <p:cNvPr id="3" name="Picture 2">
            <a:extLst>
              <a:ext uri="{FF2B5EF4-FFF2-40B4-BE49-F238E27FC236}">
                <a16:creationId xmlns:a16="http://schemas.microsoft.com/office/drawing/2014/main" id="{0F7E8917-2AE9-7D99-0E38-8464DE8C4101}"/>
              </a:ext>
            </a:extLst>
          </p:cNvPr>
          <p:cNvPicPr>
            <a:picLocks noChangeAspect="1"/>
          </p:cNvPicPr>
          <p:nvPr userDrawn="1"/>
        </p:nvPicPr>
        <p:blipFill>
          <a:blip r:embed="rId4">
            <a:duotone>
              <a:schemeClr val="accent1">
                <a:shade val="45000"/>
                <a:satMod val="135000"/>
              </a:schemeClr>
              <a:prstClr val="white"/>
            </a:duotone>
          </a:blip>
          <a:stretch>
            <a:fillRect/>
          </a:stretch>
        </p:blipFill>
        <p:spPr>
          <a:xfrm rot="5400000">
            <a:off x="9828671" y="6604201"/>
            <a:ext cx="150953" cy="205845"/>
          </a:xfrm>
          <a:prstGeom prst="rect">
            <a:avLst/>
          </a:prstGeom>
        </p:spPr>
      </p:pic>
    </p:spTree>
    <p:extLst>
      <p:ext uri="{BB962C8B-B14F-4D97-AF65-F5344CB8AC3E}">
        <p14:creationId xmlns:p14="http://schemas.microsoft.com/office/powerpoint/2010/main" val="370645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Half Page Title_tabl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0C39B8F-67DA-0446-9940-1A96AF46AA22}"/>
              </a:ext>
            </a:extLst>
          </p:cNvPr>
          <p:cNvSpPr/>
          <p:nvPr userDrawn="1"/>
        </p:nvSpPr>
        <p:spPr>
          <a:xfrm>
            <a:off x="-8093" y="0"/>
            <a:ext cx="451251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9" name="Rectangle 8">
            <a:extLst>
              <a:ext uri="{FF2B5EF4-FFF2-40B4-BE49-F238E27FC236}">
                <a16:creationId xmlns:a16="http://schemas.microsoft.com/office/drawing/2014/main" id="{197635C0-1C3D-8547-B260-056B5D267162}"/>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bg1"/>
                </a:solidFill>
              </a:defRPr>
            </a:lvl1pPr>
          </a:lstStyle>
          <a:p>
            <a:fld id="{7FE2BEB5-2653-6044-B03D-162392F9D4CA}" type="slidenum">
              <a:rPr lang="en-US" smtClean="0"/>
              <a:pPr/>
              <a:t>‹#›</a:t>
            </a:fld>
            <a:endParaRPr lang="en-US"/>
          </a:p>
        </p:txBody>
      </p:sp>
      <p:sp>
        <p:nvSpPr>
          <p:cNvPr id="17" name="Footer Placeholder 16">
            <a:extLst>
              <a:ext uri="{FF2B5EF4-FFF2-40B4-BE49-F238E27FC236}">
                <a16:creationId xmlns:a16="http://schemas.microsoft.com/office/drawing/2014/main" id="{FDEDC63C-EE07-264A-9A9C-F608CC931244}"/>
              </a:ext>
            </a:extLst>
          </p:cNvPr>
          <p:cNvSpPr>
            <a:spLocks noGrp="1"/>
          </p:cNvSpPr>
          <p:nvPr>
            <p:ph type="ftr" sz="quarter" idx="17"/>
          </p:nvPr>
        </p:nvSpPr>
        <p:spPr>
          <a:xfrm>
            <a:off x="533400" y="6612575"/>
            <a:ext cx="3810000" cy="204685"/>
          </a:xfrm>
        </p:spPr>
        <p:txBody>
          <a:bodyPr/>
          <a:lstStyle>
            <a:lvl1pPr>
              <a:defRPr>
                <a:solidFill>
                  <a:schemeClr val="bg1"/>
                </a:solidFill>
              </a:defRPr>
            </a:lvl1pPr>
          </a:lstStyle>
          <a:p>
            <a:r>
              <a:rPr lang="en-US"/>
              <a:t>© 2022 CommScope, Inc. | CommScope Confidential</a:t>
            </a:r>
          </a:p>
        </p:txBody>
      </p:sp>
      <p:sp>
        <p:nvSpPr>
          <p:cNvPr id="2" name="Title 1"/>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pic>
        <p:nvPicPr>
          <p:cNvPr id="10" name="Graphic 9">
            <a:extLst>
              <a:ext uri="{FF2B5EF4-FFF2-40B4-BE49-F238E27FC236}">
                <a16:creationId xmlns:a16="http://schemas.microsoft.com/office/drawing/2014/main" id="{F7D12AB2-AA56-494E-9C7D-2225C351BB6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6200" y="40740"/>
            <a:ext cx="1295400" cy="635923"/>
          </a:xfrm>
          <a:prstGeom prst="rect">
            <a:avLst/>
          </a:prstGeom>
        </p:spPr>
      </p:pic>
      <p:sp>
        <p:nvSpPr>
          <p:cNvPr id="11" name="Table Placeholder 6">
            <a:extLst>
              <a:ext uri="{FF2B5EF4-FFF2-40B4-BE49-F238E27FC236}">
                <a16:creationId xmlns:a16="http://schemas.microsoft.com/office/drawing/2014/main" id="{EBA89020-7389-2A33-1D8E-CCA2A013BD50}"/>
              </a:ext>
            </a:extLst>
          </p:cNvPr>
          <p:cNvSpPr>
            <a:spLocks noGrp="1"/>
          </p:cNvSpPr>
          <p:nvPr>
            <p:ph type="tbl" sz="quarter" idx="10"/>
          </p:nvPr>
        </p:nvSpPr>
        <p:spPr>
          <a:xfrm>
            <a:off x="5029200" y="676662"/>
            <a:ext cx="6598920" cy="5876537"/>
          </a:xfrm>
          <a:prstGeom prst="rect">
            <a:avLst/>
          </a:prstGeom>
        </p:spPr>
        <p:txBody>
          <a:bodyPr anchor="ctr" anchorCtr="0"/>
          <a:lstStyle>
            <a:lvl1pPr marL="0" indent="0" algn="ctr">
              <a:buNone/>
              <a:defRPr/>
            </a:lvl1pPr>
          </a:lstStyle>
          <a:p>
            <a:endParaRPr lang="en-US"/>
          </a:p>
        </p:txBody>
      </p:sp>
      <p:sp>
        <p:nvSpPr>
          <p:cNvPr id="3" name="TextBox 2">
            <a:extLst>
              <a:ext uri="{FF2B5EF4-FFF2-40B4-BE49-F238E27FC236}">
                <a16:creationId xmlns:a16="http://schemas.microsoft.com/office/drawing/2014/main" id="{ED65F608-247F-28F3-4D68-4BEF805EA159}"/>
              </a:ext>
            </a:extLst>
          </p:cNvPr>
          <p:cNvSpPr txBox="1"/>
          <p:nvPr userDrawn="1"/>
        </p:nvSpPr>
        <p:spPr>
          <a:xfrm>
            <a:off x="9829800" y="6522634"/>
            <a:ext cx="2153798" cy="384566"/>
          </a:xfrm>
          <a:prstGeom prst="rect">
            <a:avLst/>
          </a:prstGeom>
          <a:noFill/>
        </p:spPr>
        <p:txBody>
          <a:bodyPr vert="horz" wrap="square" lIns="91440" tIns="91440" rIns="91440" bIns="91440" rtlCol="0" anchor="t" anchorCtr="0">
            <a:noAutofit/>
          </a:bodyPr>
          <a:lstStyle/>
          <a:p>
            <a:pPr marL="17463" marR="0" algn="r" defTabSz="914400" rtl="0" eaLnBrk="1" fontAlgn="auto" latinLnBrk="0" hangingPunct="1">
              <a:lnSpc>
                <a:spcPct val="90000"/>
              </a:lnSpc>
              <a:spcBef>
                <a:spcPts val="1000"/>
              </a:spcBef>
              <a:spcAft>
                <a:spcPts val="0"/>
              </a:spcAft>
              <a:buClrTx/>
              <a:buSzTx/>
              <a:buFont typeface="Arial" panose="020B0604020202020204" pitchFamily="34" charset="0"/>
              <a:buNone/>
            </a:pPr>
            <a:r>
              <a:rPr lang="en-US" sz="1400" b="1">
                <a:solidFill>
                  <a:schemeClr val="tx2"/>
                </a:solidFill>
                <a:latin typeface="+mj-lt"/>
              </a:rPr>
              <a:t>FOR INTERNAL USE ONLY</a:t>
            </a:r>
          </a:p>
        </p:txBody>
      </p:sp>
      <p:pic>
        <p:nvPicPr>
          <p:cNvPr id="4" name="Picture 3">
            <a:extLst>
              <a:ext uri="{FF2B5EF4-FFF2-40B4-BE49-F238E27FC236}">
                <a16:creationId xmlns:a16="http://schemas.microsoft.com/office/drawing/2014/main" id="{0AA073FE-AF45-ADAD-F959-5372279730F6}"/>
              </a:ext>
            </a:extLst>
          </p:cNvPr>
          <p:cNvPicPr>
            <a:picLocks noChangeAspect="1"/>
          </p:cNvPicPr>
          <p:nvPr userDrawn="1"/>
        </p:nvPicPr>
        <p:blipFill>
          <a:blip r:embed="rId4">
            <a:duotone>
              <a:schemeClr val="accent1">
                <a:shade val="45000"/>
                <a:satMod val="135000"/>
              </a:schemeClr>
              <a:prstClr val="white"/>
            </a:duotone>
          </a:blip>
          <a:stretch>
            <a:fillRect/>
          </a:stretch>
        </p:blipFill>
        <p:spPr>
          <a:xfrm rot="5400000">
            <a:off x="9828671" y="6604201"/>
            <a:ext cx="150953" cy="205845"/>
          </a:xfrm>
          <a:prstGeom prst="rect">
            <a:avLst/>
          </a:prstGeom>
        </p:spPr>
      </p:pic>
    </p:spTree>
    <p:extLst>
      <p:ext uri="{BB962C8B-B14F-4D97-AF65-F5344CB8AC3E}">
        <p14:creationId xmlns:p14="http://schemas.microsoft.com/office/powerpoint/2010/main" val="250581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Half Page Title_table with bar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870946-B055-4A47-9364-569379DA518B}"/>
              </a:ext>
            </a:extLst>
          </p:cNvPr>
          <p:cNvSpPr/>
          <p:nvPr userDrawn="1"/>
        </p:nvSpPr>
        <p:spPr>
          <a:xfrm>
            <a:off x="-8093" y="0"/>
            <a:ext cx="451251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bg1"/>
                </a:solidFill>
              </a:defRPr>
            </a:lvl1pPr>
          </a:lstStyle>
          <a:p>
            <a:fld id="{7FE2BEB5-2653-6044-B03D-162392F9D4CA}" type="slidenum">
              <a:rPr lang="en-US" smtClean="0"/>
              <a:pPr/>
              <a:t>‹#›</a:t>
            </a:fld>
            <a:endParaRPr lang="en-US"/>
          </a:p>
        </p:txBody>
      </p:sp>
      <p:sp>
        <p:nvSpPr>
          <p:cNvPr id="17" name="Footer Placeholder 16">
            <a:extLst>
              <a:ext uri="{FF2B5EF4-FFF2-40B4-BE49-F238E27FC236}">
                <a16:creationId xmlns:a16="http://schemas.microsoft.com/office/drawing/2014/main" id="{FDEDC63C-EE07-264A-9A9C-F608CC931244}"/>
              </a:ext>
            </a:extLst>
          </p:cNvPr>
          <p:cNvSpPr>
            <a:spLocks noGrp="1"/>
          </p:cNvSpPr>
          <p:nvPr>
            <p:ph type="ftr" sz="quarter" idx="17"/>
          </p:nvPr>
        </p:nvSpPr>
        <p:spPr/>
        <p:txBody>
          <a:bodyPr/>
          <a:lstStyle>
            <a:lvl1pPr>
              <a:defRPr>
                <a:solidFill>
                  <a:schemeClr val="bg1"/>
                </a:solidFill>
              </a:defRPr>
            </a:lvl1pPr>
          </a:lstStyle>
          <a:p>
            <a:r>
              <a:rPr lang="en-US"/>
              <a:t>© 2022 CommScope, Inc. | CommScope Confidential</a:t>
            </a:r>
          </a:p>
        </p:txBody>
      </p:sp>
      <p:sp>
        <p:nvSpPr>
          <p:cNvPr id="9" name="Table Placeholder 6">
            <a:extLst>
              <a:ext uri="{FF2B5EF4-FFF2-40B4-BE49-F238E27FC236}">
                <a16:creationId xmlns:a16="http://schemas.microsoft.com/office/drawing/2014/main" id="{CE4B8B57-BDFC-1D40-B38F-2BC913F4847F}"/>
              </a:ext>
            </a:extLst>
          </p:cNvPr>
          <p:cNvSpPr>
            <a:spLocks noGrp="1"/>
          </p:cNvSpPr>
          <p:nvPr>
            <p:ph type="tbl" sz="quarter" idx="10"/>
          </p:nvPr>
        </p:nvSpPr>
        <p:spPr>
          <a:xfrm>
            <a:off x="5029200" y="676662"/>
            <a:ext cx="6598920" cy="5876537"/>
          </a:xfrm>
          <a:prstGeom prst="rect">
            <a:avLst/>
          </a:prstGeom>
        </p:spPr>
        <p:txBody>
          <a:bodyPr anchor="ctr" anchorCtr="0"/>
          <a:lstStyle>
            <a:lvl1pPr marL="0" indent="0" algn="ctr">
              <a:buNone/>
              <a:defRPr/>
            </a:lvl1pPr>
          </a:lstStyle>
          <a:p>
            <a:endParaRPr lang="en-US"/>
          </a:p>
        </p:txBody>
      </p:sp>
      <p:sp>
        <p:nvSpPr>
          <p:cNvPr id="10" name="Title 1">
            <a:extLst>
              <a:ext uri="{FF2B5EF4-FFF2-40B4-BE49-F238E27FC236}">
                <a16:creationId xmlns:a16="http://schemas.microsoft.com/office/drawing/2014/main" id="{6F1DE2F3-5061-C94C-9B3A-B5E21A4B1F1C}"/>
              </a:ext>
            </a:extLst>
          </p:cNvPr>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grpSp>
        <p:nvGrpSpPr>
          <p:cNvPr id="13" name="Group 12">
            <a:extLst>
              <a:ext uri="{FF2B5EF4-FFF2-40B4-BE49-F238E27FC236}">
                <a16:creationId xmlns:a16="http://schemas.microsoft.com/office/drawing/2014/main" id="{570A5894-88DC-4A43-9927-02AC12755E43}"/>
              </a:ext>
            </a:extLst>
          </p:cNvPr>
          <p:cNvGrpSpPr/>
          <p:nvPr userDrawn="1"/>
        </p:nvGrpSpPr>
        <p:grpSpPr>
          <a:xfrm>
            <a:off x="-8094" y="1828697"/>
            <a:ext cx="4512513" cy="5029303"/>
            <a:chOff x="6624660" y="1016034"/>
            <a:chExt cx="2040954" cy="2274691"/>
          </a:xfrm>
          <a:gradFill flip="none" rotWithShape="1">
            <a:gsLst>
              <a:gs pos="0">
                <a:srgbClr val="F7A027">
                  <a:alpha val="0"/>
                </a:srgbClr>
              </a:gs>
              <a:gs pos="100000">
                <a:srgbClr val="EE7203">
                  <a:alpha val="84011"/>
                </a:srgbClr>
              </a:gs>
            </a:gsLst>
            <a:lin ang="5400000" scaled="1"/>
            <a:tileRect/>
          </a:gradFill>
        </p:grpSpPr>
        <p:sp>
          <p:nvSpPr>
            <p:cNvPr id="14" name="Freeform: Shape 27">
              <a:extLst>
                <a:ext uri="{FF2B5EF4-FFF2-40B4-BE49-F238E27FC236}">
                  <a16:creationId xmlns:a16="http://schemas.microsoft.com/office/drawing/2014/main" id="{3DA3E311-1340-6743-9B58-ABE2BDE91E40}"/>
                </a:ext>
              </a:extLst>
            </p:cNvPr>
            <p:cNvSpPr/>
            <p:nvPr userDrawn="1"/>
          </p:nvSpPr>
          <p:spPr>
            <a:xfrm>
              <a:off x="8284614" y="1016034"/>
              <a:ext cx="381000" cy="2274690"/>
            </a:xfrm>
            <a:custGeom>
              <a:avLst/>
              <a:gdLst>
                <a:gd name="connsiteX0" fmla="*/ 381000 w 381000"/>
                <a:gd name="connsiteY0" fmla="*/ 0 h 2274690"/>
                <a:gd name="connsiteX1" fmla="*/ 381000 w 381000"/>
                <a:gd name="connsiteY1" fmla="*/ 2274690 h 2274690"/>
                <a:gd name="connsiteX2" fmla="*/ 0 w 381000"/>
                <a:gd name="connsiteY2" fmla="*/ 2274690 h 2274690"/>
                <a:gd name="connsiteX3" fmla="*/ 0 w 381000"/>
                <a:gd name="connsiteY3" fmla="*/ 274139 h 2274690"/>
                <a:gd name="connsiteX4" fmla="*/ 381000 w 381000"/>
                <a:gd name="connsiteY4" fmla="*/ 0 h 2274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2274690">
                  <a:moveTo>
                    <a:pt x="381000" y="0"/>
                  </a:moveTo>
                  <a:lnTo>
                    <a:pt x="381000" y="2274690"/>
                  </a:lnTo>
                  <a:lnTo>
                    <a:pt x="0" y="2274690"/>
                  </a:lnTo>
                  <a:lnTo>
                    <a:pt x="0" y="274139"/>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5" name="Freeform: Shape 28">
              <a:extLst>
                <a:ext uri="{FF2B5EF4-FFF2-40B4-BE49-F238E27FC236}">
                  <a16:creationId xmlns:a16="http://schemas.microsoft.com/office/drawing/2014/main" id="{EFDC8E44-4E2D-504E-A2A7-22B400D0B004}"/>
                </a:ext>
              </a:extLst>
            </p:cNvPr>
            <p:cNvSpPr/>
            <p:nvPr userDrawn="1"/>
          </p:nvSpPr>
          <p:spPr>
            <a:xfrm>
              <a:off x="7439040" y="1624448"/>
              <a:ext cx="381000" cy="1666277"/>
            </a:xfrm>
            <a:custGeom>
              <a:avLst/>
              <a:gdLst>
                <a:gd name="connsiteX0" fmla="*/ 381000 w 381000"/>
                <a:gd name="connsiteY0" fmla="*/ 0 h 1666277"/>
                <a:gd name="connsiteX1" fmla="*/ 381000 w 381000"/>
                <a:gd name="connsiteY1" fmla="*/ 1666277 h 1666277"/>
                <a:gd name="connsiteX2" fmla="*/ 0 w 381000"/>
                <a:gd name="connsiteY2" fmla="*/ 1666277 h 1666277"/>
                <a:gd name="connsiteX3" fmla="*/ 0 w 381000"/>
                <a:gd name="connsiteY3" fmla="*/ 274140 h 1666277"/>
                <a:gd name="connsiteX4" fmla="*/ 381000 w 381000"/>
                <a:gd name="connsiteY4" fmla="*/ 0 h 1666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666277">
                  <a:moveTo>
                    <a:pt x="381000" y="0"/>
                  </a:moveTo>
                  <a:lnTo>
                    <a:pt x="381000" y="1666277"/>
                  </a:lnTo>
                  <a:lnTo>
                    <a:pt x="0" y="1666277"/>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6" name="Freeform: Shape 29">
              <a:extLst>
                <a:ext uri="{FF2B5EF4-FFF2-40B4-BE49-F238E27FC236}">
                  <a16:creationId xmlns:a16="http://schemas.microsoft.com/office/drawing/2014/main" id="{DB669EC8-C3A6-124F-9DB0-8D808B2B0043}"/>
                </a:ext>
              </a:extLst>
            </p:cNvPr>
            <p:cNvSpPr/>
            <p:nvPr userDrawn="1"/>
          </p:nvSpPr>
          <p:spPr>
            <a:xfrm>
              <a:off x="6624660" y="2210416"/>
              <a:ext cx="381000" cy="1080309"/>
            </a:xfrm>
            <a:custGeom>
              <a:avLst/>
              <a:gdLst>
                <a:gd name="connsiteX0" fmla="*/ 381000 w 381000"/>
                <a:gd name="connsiteY0" fmla="*/ 0 h 1080309"/>
                <a:gd name="connsiteX1" fmla="*/ 381000 w 381000"/>
                <a:gd name="connsiteY1" fmla="*/ 1080309 h 1080309"/>
                <a:gd name="connsiteX2" fmla="*/ 0 w 381000"/>
                <a:gd name="connsiteY2" fmla="*/ 1080309 h 1080309"/>
                <a:gd name="connsiteX3" fmla="*/ 0 w 381000"/>
                <a:gd name="connsiteY3" fmla="*/ 274140 h 1080309"/>
                <a:gd name="connsiteX4" fmla="*/ 381000 w 381000"/>
                <a:gd name="connsiteY4" fmla="*/ 0 h 108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080309">
                  <a:moveTo>
                    <a:pt x="381000" y="0"/>
                  </a:moveTo>
                  <a:lnTo>
                    <a:pt x="381000" y="1080309"/>
                  </a:lnTo>
                  <a:lnTo>
                    <a:pt x="0" y="1080309"/>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grpSp>
      <p:pic>
        <p:nvPicPr>
          <p:cNvPr id="18" name="Graphic 17">
            <a:extLst>
              <a:ext uri="{FF2B5EF4-FFF2-40B4-BE49-F238E27FC236}">
                <a16:creationId xmlns:a16="http://schemas.microsoft.com/office/drawing/2014/main" id="{1EE3FE84-081A-564A-B994-EF9F88C6515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6200" y="40740"/>
            <a:ext cx="1295400" cy="635923"/>
          </a:xfrm>
          <a:prstGeom prst="rect">
            <a:avLst/>
          </a:prstGeom>
        </p:spPr>
      </p:pic>
      <p:sp>
        <p:nvSpPr>
          <p:cNvPr id="2" name="TextBox 1">
            <a:extLst>
              <a:ext uri="{FF2B5EF4-FFF2-40B4-BE49-F238E27FC236}">
                <a16:creationId xmlns:a16="http://schemas.microsoft.com/office/drawing/2014/main" id="{9D37E5AD-4688-C992-1CE7-368B3E369C80}"/>
              </a:ext>
            </a:extLst>
          </p:cNvPr>
          <p:cNvSpPr txBox="1"/>
          <p:nvPr userDrawn="1"/>
        </p:nvSpPr>
        <p:spPr>
          <a:xfrm>
            <a:off x="9829800" y="6522634"/>
            <a:ext cx="2153798" cy="384566"/>
          </a:xfrm>
          <a:prstGeom prst="rect">
            <a:avLst/>
          </a:prstGeom>
          <a:noFill/>
        </p:spPr>
        <p:txBody>
          <a:bodyPr vert="horz" wrap="square" lIns="91440" tIns="91440" rIns="91440" bIns="91440" rtlCol="0" anchor="t" anchorCtr="0">
            <a:noAutofit/>
          </a:bodyPr>
          <a:lstStyle/>
          <a:p>
            <a:pPr marL="17463" marR="0" algn="r" defTabSz="914400" rtl="0" eaLnBrk="1" fontAlgn="auto" latinLnBrk="0" hangingPunct="1">
              <a:lnSpc>
                <a:spcPct val="90000"/>
              </a:lnSpc>
              <a:spcBef>
                <a:spcPts val="1000"/>
              </a:spcBef>
              <a:spcAft>
                <a:spcPts val="0"/>
              </a:spcAft>
              <a:buClrTx/>
              <a:buSzTx/>
              <a:buFont typeface="Arial" panose="020B0604020202020204" pitchFamily="34" charset="0"/>
              <a:buNone/>
            </a:pPr>
            <a:r>
              <a:rPr lang="en-US" sz="1400" b="1">
                <a:solidFill>
                  <a:schemeClr val="tx2"/>
                </a:solidFill>
                <a:latin typeface="+mj-lt"/>
              </a:rPr>
              <a:t>FOR INTERNAL USE ONLY</a:t>
            </a:r>
          </a:p>
        </p:txBody>
      </p:sp>
      <p:pic>
        <p:nvPicPr>
          <p:cNvPr id="3" name="Picture 2">
            <a:extLst>
              <a:ext uri="{FF2B5EF4-FFF2-40B4-BE49-F238E27FC236}">
                <a16:creationId xmlns:a16="http://schemas.microsoft.com/office/drawing/2014/main" id="{2815CAFF-D3BB-CC15-9BDF-D2152D41D210}"/>
              </a:ext>
            </a:extLst>
          </p:cNvPr>
          <p:cNvPicPr>
            <a:picLocks noChangeAspect="1"/>
          </p:cNvPicPr>
          <p:nvPr userDrawn="1"/>
        </p:nvPicPr>
        <p:blipFill>
          <a:blip r:embed="rId4">
            <a:duotone>
              <a:schemeClr val="accent1">
                <a:shade val="45000"/>
                <a:satMod val="135000"/>
              </a:schemeClr>
              <a:prstClr val="white"/>
            </a:duotone>
          </a:blip>
          <a:stretch>
            <a:fillRect/>
          </a:stretch>
        </p:blipFill>
        <p:spPr>
          <a:xfrm rot="5400000">
            <a:off x="9828671" y="6604201"/>
            <a:ext cx="150953" cy="205845"/>
          </a:xfrm>
          <a:prstGeom prst="rect">
            <a:avLst/>
          </a:prstGeom>
        </p:spPr>
      </p:pic>
    </p:spTree>
    <p:extLst>
      <p:ext uri="{BB962C8B-B14F-4D97-AF65-F5344CB8AC3E}">
        <p14:creationId xmlns:p14="http://schemas.microsoft.com/office/powerpoint/2010/main" val="942329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Half Page Title_picture_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870946-B055-4A47-9364-569379DA518B}"/>
              </a:ext>
            </a:extLst>
          </p:cNvPr>
          <p:cNvSpPr/>
          <p:nvPr userDrawn="1"/>
        </p:nvSpPr>
        <p:spPr>
          <a:xfrm>
            <a:off x="-8093" y="0"/>
            <a:ext cx="4512513"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tx1">
                    <a:lumMod val="40000"/>
                    <a:lumOff val="60000"/>
                  </a:schemeClr>
                </a:solidFill>
              </a:defRPr>
            </a:lvl1pPr>
          </a:lstStyle>
          <a:p>
            <a:fld id="{7FE2BEB5-2653-6044-B03D-162392F9D4CA}" type="slidenum">
              <a:rPr lang="en-US" smtClean="0"/>
              <a:pPr/>
              <a:t>‹#›</a:t>
            </a:fld>
            <a:endParaRPr lang="en-US"/>
          </a:p>
        </p:txBody>
      </p:sp>
      <p:sp>
        <p:nvSpPr>
          <p:cNvPr id="17" name="Footer Placeholder 16">
            <a:extLst>
              <a:ext uri="{FF2B5EF4-FFF2-40B4-BE49-F238E27FC236}">
                <a16:creationId xmlns:a16="http://schemas.microsoft.com/office/drawing/2014/main" id="{FDEDC63C-EE07-264A-9A9C-F608CC931244}"/>
              </a:ext>
            </a:extLst>
          </p:cNvPr>
          <p:cNvSpPr>
            <a:spLocks noGrp="1"/>
          </p:cNvSpPr>
          <p:nvPr>
            <p:ph type="ftr" sz="quarter" idx="17"/>
          </p:nvPr>
        </p:nvSpPr>
        <p:spPr/>
        <p:txBody>
          <a:bodyPr/>
          <a:lstStyle>
            <a:lvl1pPr>
              <a:defRPr>
                <a:solidFill>
                  <a:schemeClr val="tx1">
                    <a:lumMod val="40000"/>
                    <a:lumOff val="60000"/>
                  </a:schemeClr>
                </a:solidFill>
              </a:defRPr>
            </a:lvl1pPr>
          </a:lstStyle>
          <a:p>
            <a:r>
              <a:rPr lang="en-US"/>
              <a:t>© 2022 CommScope, Inc. | CommScope Confidential</a:t>
            </a:r>
          </a:p>
        </p:txBody>
      </p:sp>
      <p:sp>
        <p:nvSpPr>
          <p:cNvPr id="10" name="Title 1">
            <a:extLst>
              <a:ext uri="{FF2B5EF4-FFF2-40B4-BE49-F238E27FC236}">
                <a16:creationId xmlns:a16="http://schemas.microsoft.com/office/drawing/2014/main" id="{6F1DE2F3-5061-C94C-9B3A-B5E21A4B1F1C}"/>
              </a:ext>
            </a:extLst>
          </p:cNvPr>
          <p:cNvSpPr>
            <a:spLocks noGrp="1"/>
          </p:cNvSpPr>
          <p:nvPr>
            <p:ph type="title"/>
          </p:nvPr>
        </p:nvSpPr>
        <p:spPr>
          <a:xfrm>
            <a:off x="563880" y="2514600"/>
            <a:ext cx="3169920" cy="1828800"/>
          </a:xfrm>
        </p:spPr>
        <p:txBody>
          <a:bodyPr anchor="ctr" anchorCtr="0">
            <a:normAutofit/>
          </a:bodyPr>
          <a:lstStyle>
            <a:lvl1pPr>
              <a:defRPr sz="3600">
                <a:solidFill>
                  <a:schemeClr val="tx1"/>
                </a:solidFill>
              </a:defRPr>
            </a:lvl1pPr>
          </a:lstStyle>
          <a:p>
            <a:r>
              <a:rPr lang="en-US"/>
              <a:t>Click to edit Master title style</a:t>
            </a:r>
          </a:p>
        </p:txBody>
      </p:sp>
      <p:sp>
        <p:nvSpPr>
          <p:cNvPr id="14" name="Picture Placeholder 9">
            <a:extLst>
              <a:ext uri="{FF2B5EF4-FFF2-40B4-BE49-F238E27FC236}">
                <a16:creationId xmlns:a16="http://schemas.microsoft.com/office/drawing/2014/main" id="{8B6A4007-51F4-7E4B-98B2-FC60B024555F}"/>
              </a:ext>
            </a:extLst>
          </p:cNvPr>
          <p:cNvSpPr>
            <a:spLocks noGrp="1"/>
          </p:cNvSpPr>
          <p:nvPr>
            <p:ph type="pic" sz="quarter" idx="13" hasCustomPrompt="1"/>
          </p:nvPr>
        </p:nvSpPr>
        <p:spPr>
          <a:xfrm>
            <a:off x="4504418" y="1"/>
            <a:ext cx="7687581" cy="6858000"/>
          </a:xfrm>
          <a:prstGeom prst="rect">
            <a:avLst/>
          </a:prstGeom>
        </p:spPr>
        <p:txBody>
          <a:bodyPr anchor="ctr"/>
          <a:lstStyle>
            <a:lvl1pPr marL="0" indent="0" algn="ctr">
              <a:buNone/>
              <a:defRPr/>
            </a:lvl1pPr>
          </a:lstStyle>
          <a:p>
            <a:r>
              <a:rPr lang="en-US"/>
              <a:t>Picture</a:t>
            </a:r>
          </a:p>
        </p:txBody>
      </p:sp>
      <p:pic>
        <p:nvPicPr>
          <p:cNvPr id="9" name="Graphic 8">
            <a:extLst>
              <a:ext uri="{FF2B5EF4-FFF2-40B4-BE49-F238E27FC236}">
                <a16:creationId xmlns:a16="http://schemas.microsoft.com/office/drawing/2014/main" id="{B68B81BB-280D-7041-8D0D-D7281AAEA7C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6201" y="40740"/>
            <a:ext cx="1295398" cy="635923"/>
          </a:xfrm>
          <a:prstGeom prst="rect">
            <a:avLst/>
          </a:prstGeom>
        </p:spPr>
      </p:pic>
      <p:sp>
        <p:nvSpPr>
          <p:cNvPr id="2" name="TextBox 1">
            <a:extLst>
              <a:ext uri="{FF2B5EF4-FFF2-40B4-BE49-F238E27FC236}">
                <a16:creationId xmlns:a16="http://schemas.microsoft.com/office/drawing/2014/main" id="{008AFECE-C42C-28E8-4DB6-2E99AE170801}"/>
              </a:ext>
            </a:extLst>
          </p:cNvPr>
          <p:cNvSpPr txBox="1"/>
          <p:nvPr userDrawn="1"/>
        </p:nvSpPr>
        <p:spPr>
          <a:xfrm>
            <a:off x="9829800" y="6522634"/>
            <a:ext cx="2153798" cy="384566"/>
          </a:xfrm>
          <a:prstGeom prst="rect">
            <a:avLst/>
          </a:prstGeom>
          <a:noFill/>
        </p:spPr>
        <p:txBody>
          <a:bodyPr vert="horz" wrap="square" lIns="91440" tIns="91440" rIns="91440" bIns="91440" rtlCol="0" anchor="t" anchorCtr="0">
            <a:noAutofit/>
          </a:bodyPr>
          <a:lstStyle/>
          <a:p>
            <a:pPr marL="17463" marR="0" algn="r" defTabSz="914400" rtl="0" eaLnBrk="1" fontAlgn="auto" latinLnBrk="0" hangingPunct="1">
              <a:lnSpc>
                <a:spcPct val="90000"/>
              </a:lnSpc>
              <a:spcBef>
                <a:spcPts val="1000"/>
              </a:spcBef>
              <a:spcAft>
                <a:spcPts val="0"/>
              </a:spcAft>
              <a:buClrTx/>
              <a:buSzTx/>
              <a:buFont typeface="Arial" panose="020B0604020202020204" pitchFamily="34" charset="0"/>
              <a:buNone/>
            </a:pPr>
            <a:r>
              <a:rPr lang="en-US" sz="1400" b="1">
                <a:solidFill>
                  <a:schemeClr val="tx2"/>
                </a:solidFill>
                <a:latin typeface="+mj-lt"/>
              </a:rPr>
              <a:t>FOR INTERNAL USE ONLY</a:t>
            </a:r>
          </a:p>
        </p:txBody>
      </p:sp>
      <p:pic>
        <p:nvPicPr>
          <p:cNvPr id="3" name="Picture 2">
            <a:extLst>
              <a:ext uri="{FF2B5EF4-FFF2-40B4-BE49-F238E27FC236}">
                <a16:creationId xmlns:a16="http://schemas.microsoft.com/office/drawing/2014/main" id="{9832BD85-12F8-60BD-099A-AA90FB790206}"/>
              </a:ext>
            </a:extLst>
          </p:cNvPr>
          <p:cNvPicPr>
            <a:picLocks noChangeAspect="1"/>
          </p:cNvPicPr>
          <p:nvPr userDrawn="1"/>
        </p:nvPicPr>
        <p:blipFill>
          <a:blip r:embed="rId4">
            <a:duotone>
              <a:schemeClr val="accent1">
                <a:shade val="45000"/>
                <a:satMod val="135000"/>
              </a:schemeClr>
              <a:prstClr val="white"/>
            </a:duotone>
          </a:blip>
          <a:stretch>
            <a:fillRect/>
          </a:stretch>
        </p:blipFill>
        <p:spPr>
          <a:xfrm rot="5400000">
            <a:off x="9828671" y="6604201"/>
            <a:ext cx="150953" cy="205845"/>
          </a:xfrm>
          <a:prstGeom prst="rect">
            <a:avLst/>
          </a:prstGeom>
        </p:spPr>
      </p:pic>
    </p:spTree>
    <p:extLst>
      <p:ext uri="{BB962C8B-B14F-4D97-AF65-F5344CB8AC3E}">
        <p14:creationId xmlns:p14="http://schemas.microsoft.com/office/powerpoint/2010/main" val="2678257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Half Page Title_picture_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870946-B055-4A47-9364-569379DA518B}"/>
              </a:ext>
            </a:extLst>
          </p:cNvPr>
          <p:cNvSpPr/>
          <p:nvPr userDrawn="1"/>
        </p:nvSpPr>
        <p:spPr>
          <a:xfrm>
            <a:off x="-8093" y="0"/>
            <a:ext cx="4512513"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tx1">
                    <a:lumMod val="40000"/>
                    <a:lumOff val="60000"/>
                  </a:schemeClr>
                </a:solidFill>
              </a:defRPr>
            </a:lvl1pPr>
          </a:lstStyle>
          <a:p>
            <a:fld id="{7FE2BEB5-2653-6044-B03D-162392F9D4CA}" type="slidenum">
              <a:rPr lang="en-US" smtClean="0"/>
              <a:pPr/>
              <a:t>‹#›</a:t>
            </a:fld>
            <a:endParaRPr lang="en-US"/>
          </a:p>
        </p:txBody>
      </p:sp>
      <p:sp>
        <p:nvSpPr>
          <p:cNvPr id="17" name="Footer Placeholder 16">
            <a:extLst>
              <a:ext uri="{FF2B5EF4-FFF2-40B4-BE49-F238E27FC236}">
                <a16:creationId xmlns:a16="http://schemas.microsoft.com/office/drawing/2014/main" id="{FDEDC63C-EE07-264A-9A9C-F608CC931244}"/>
              </a:ext>
            </a:extLst>
          </p:cNvPr>
          <p:cNvSpPr>
            <a:spLocks noGrp="1"/>
          </p:cNvSpPr>
          <p:nvPr>
            <p:ph type="ftr" sz="quarter" idx="17"/>
          </p:nvPr>
        </p:nvSpPr>
        <p:spPr/>
        <p:txBody>
          <a:bodyPr/>
          <a:lstStyle>
            <a:lvl1pPr>
              <a:defRPr>
                <a:solidFill>
                  <a:schemeClr val="tx1">
                    <a:lumMod val="40000"/>
                    <a:lumOff val="60000"/>
                  </a:schemeClr>
                </a:solidFill>
              </a:defRPr>
            </a:lvl1pPr>
          </a:lstStyle>
          <a:p>
            <a:r>
              <a:rPr lang="en-US"/>
              <a:t>© 2022 CommScope, Inc. | CommScope Confidential</a:t>
            </a:r>
          </a:p>
        </p:txBody>
      </p:sp>
      <p:sp>
        <p:nvSpPr>
          <p:cNvPr id="10" name="Title 1">
            <a:extLst>
              <a:ext uri="{FF2B5EF4-FFF2-40B4-BE49-F238E27FC236}">
                <a16:creationId xmlns:a16="http://schemas.microsoft.com/office/drawing/2014/main" id="{6F1DE2F3-5061-C94C-9B3A-B5E21A4B1F1C}"/>
              </a:ext>
            </a:extLst>
          </p:cNvPr>
          <p:cNvSpPr>
            <a:spLocks noGrp="1"/>
          </p:cNvSpPr>
          <p:nvPr>
            <p:ph type="title"/>
          </p:nvPr>
        </p:nvSpPr>
        <p:spPr>
          <a:xfrm>
            <a:off x="563880" y="2514600"/>
            <a:ext cx="3169920" cy="1828800"/>
          </a:xfrm>
        </p:spPr>
        <p:txBody>
          <a:bodyPr anchor="ctr" anchorCtr="0">
            <a:normAutofit/>
          </a:bodyPr>
          <a:lstStyle>
            <a:lvl1pPr>
              <a:defRPr sz="3600">
                <a:solidFill>
                  <a:schemeClr val="tx1"/>
                </a:solidFill>
              </a:defRPr>
            </a:lvl1pPr>
          </a:lstStyle>
          <a:p>
            <a:r>
              <a:rPr lang="en-US"/>
              <a:t>Click to edit Master title style</a:t>
            </a:r>
          </a:p>
        </p:txBody>
      </p:sp>
      <p:sp>
        <p:nvSpPr>
          <p:cNvPr id="14" name="Picture Placeholder 9">
            <a:extLst>
              <a:ext uri="{FF2B5EF4-FFF2-40B4-BE49-F238E27FC236}">
                <a16:creationId xmlns:a16="http://schemas.microsoft.com/office/drawing/2014/main" id="{8B6A4007-51F4-7E4B-98B2-FC60B024555F}"/>
              </a:ext>
            </a:extLst>
          </p:cNvPr>
          <p:cNvSpPr>
            <a:spLocks noGrp="1"/>
          </p:cNvSpPr>
          <p:nvPr>
            <p:ph type="pic" sz="quarter" idx="13" hasCustomPrompt="1"/>
          </p:nvPr>
        </p:nvSpPr>
        <p:spPr>
          <a:xfrm>
            <a:off x="4504418" y="838201"/>
            <a:ext cx="7687581" cy="6019799"/>
          </a:xfrm>
          <a:prstGeom prst="rect">
            <a:avLst/>
          </a:prstGeom>
        </p:spPr>
        <p:txBody>
          <a:bodyPr anchor="ctr"/>
          <a:lstStyle>
            <a:lvl1pPr marL="0" indent="0" algn="ctr">
              <a:buNone/>
              <a:defRPr/>
            </a:lvl1pPr>
          </a:lstStyle>
          <a:p>
            <a:r>
              <a:rPr lang="en-US"/>
              <a:t>Picture</a:t>
            </a:r>
          </a:p>
        </p:txBody>
      </p:sp>
      <p:sp>
        <p:nvSpPr>
          <p:cNvPr id="15" name="Rectangle 14">
            <a:extLst>
              <a:ext uri="{FF2B5EF4-FFF2-40B4-BE49-F238E27FC236}">
                <a16:creationId xmlns:a16="http://schemas.microsoft.com/office/drawing/2014/main" id="{0321580F-8A40-5743-B833-14B420C6AB94}"/>
              </a:ext>
            </a:extLst>
          </p:cNvPr>
          <p:cNvSpPr/>
          <p:nvPr userDrawn="1"/>
        </p:nvSpPr>
        <p:spPr>
          <a:xfrm>
            <a:off x="4512713" y="-3868"/>
            <a:ext cx="7687581" cy="838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7" name="Text Placeholder 6">
            <a:extLst>
              <a:ext uri="{FF2B5EF4-FFF2-40B4-BE49-F238E27FC236}">
                <a16:creationId xmlns:a16="http://schemas.microsoft.com/office/drawing/2014/main" id="{2EAC0B12-A720-1245-9FF0-A9F35EF180E1}"/>
              </a:ext>
            </a:extLst>
          </p:cNvPr>
          <p:cNvSpPr>
            <a:spLocks noGrp="1"/>
          </p:cNvSpPr>
          <p:nvPr>
            <p:ph type="body" sz="quarter" idx="18"/>
          </p:nvPr>
        </p:nvSpPr>
        <p:spPr>
          <a:xfrm>
            <a:off x="5880003" y="271563"/>
            <a:ext cx="4953000" cy="287338"/>
          </a:xfrm>
        </p:spPr>
        <p:txBody>
          <a:bodyPr>
            <a:noAutofit/>
          </a:bodyPr>
          <a:lstStyle>
            <a:lvl1pPr marL="0" indent="0" algn="ctr">
              <a:buNone/>
              <a:defRPr sz="2000"/>
            </a:lvl1pPr>
          </a:lstStyle>
          <a:p>
            <a:pPr lvl="0"/>
            <a:r>
              <a:rPr lang="en-US"/>
              <a:t>Click to edit Master text styles</a:t>
            </a:r>
          </a:p>
        </p:txBody>
      </p:sp>
      <p:pic>
        <p:nvPicPr>
          <p:cNvPr id="13" name="Graphic 12">
            <a:extLst>
              <a:ext uri="{FF2B5EF4-FFF2-40B4-BE49-F238E27FC236}">
                <a16:creationId xmlns:a16="http://schemas.microsoft.com/office/drawing/2014/main" id="{3DB14A5F-4CFD-4543-86C0-76BF0B67681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6201" y="40740"/>
            <a:ext cx="1295398" cy="635923"/>
          </a:xfrm>
          <a:prstGeom prst="rect">
            <a:avLst/>
          </a:prstGeom>
        </p:spPr>
      </p:pic>
      <p:sp>
        <p:nvSpPr>
          <p:cNvPr id="2" name="TextBox 1">
            <a:extLst>
              <a:ext uri="{FF2B5EF4-FFF2-40B4-BE49-F238E27FC236}">
                <a16:creationId xmlns:a16="http://schemas.microsoft.com/office/drawing/2014/main" id="{12042EA3-A4EE-8654-3751-737DD6B1F92B}"/>
              </a:ext>
            </a:extLst>
          </p:cNvPr>
          <p:cNvSpPr txBox="1"/>
          <p:nvPr userDrawn="1"/>
        </p:nvSpPr>
        <p:spPr>
          <a:xfrm>
            <a:off x="9829800" y="6522634"/>
            <a:ext cx="2153798" cy="384566"/>
          </a:xfrm>
          <a:prstGeom prst="rect">
            <a:avLst/>
          </a:prstGeom>
          <a:noFill/>
        </p:spPr>
        <p:txBody>
          <a:bodyPr vert="horz" wrap="square" lIns="91440" tIns="91440" rIns="91440" bIns="91440" rtlCol="0" anchor="t" anchorCtr="0">
            <a:noAutofit/>
          </a:bodyPr>
          <a:lstStyle/>
          <a:p>
            <a:pPr marL="17463" marR="0" algn="r" defTabSz="914400" rtl="0" eaLnBrk="1" fontAlgn="auto" latinLnBrk="0" hangingPunct="1">
              <a:lnSpc>
                <a:spcPct val="90000"/>
              </a:lnSpc>
              <a:spcBef>
                <a:spcPts val="1000"/>
              </a:spcBef>
              <a:spcAft>
                <a:spcPts val="0"/>
              </a:spcAft>
              <a:buClrTx/>
              <a:buSzTx/>
              <a:buFont typeface="Arial" panose="020B0604020202020204" pitchFamily="34" charset="0"/>
              <a:buNone/>
            </a:pPr>
            <a:r>
              <a:rPr lang="en-US" sz="1400" b="1">
                <a:solidFill>
                  <a:schemeClr val="tx2"/>
                </a:solidFill>
                <a:latin typeface="+mj-lt"/>
              </a:rPr>
              <a:t>FOR INTERNAL USE ONLY</a:t>
            </a:r>
          </a:p>
        </p:txBody>
      </p:sp>
      <p:pic>
        <p:nvPicPr>
          <p:cNvPr id="3" name="Picture 2">
            <a:extLst>
              <a:ext uri="{FF2B5EF4-FFF2-40B4-BE49-F238E27FC236}">
                <a16:creationId xmlns:a16="http://schemas.microsoft.com/office/drawing/2014/main" id="{FE454209-33AD-0BAE-1CF1-14133FD5F04A}"/>
              </a:ext>
            </a:extLst>
          </p:cNvPr>
          <p:cNvPicPr>
            <a:picLocks noChangeAspect="1"/>
          </p:cNvPicPr>
          <p:nvPr userDrawn="1"/>
        </p:nvPicPr>
        <p:blipFill>
          <a:blip r:embed="rId4">
            <a:duotone>
              <a:schemeClr val="accent1">
                <a:shade val="45000"/>
                <a:satMod val="135000"/>
              </a:schemeClr>
              <a:prstClr val="white"/>
            </a:duotone>
          </a:blip>
          <a:stretch>
            <a:fillRect/>
          </a:stretch>
        </p:blipFill>
        <p:spPr>
          <a:xfrm rot="5400000">
            <a:off x="9828671" y="6604201"/>
            <a:ext cx="150953" cy="205845"/>
          </a:xfrm>
          <a:prstGeom prst="rect">
            <a:avLst/>
          </a:prstGeom>
        </p:spPr>
      </p:pic>
    </p:spTree>
    <p:extLst>
      <p:ext uri="{BB962C8B-B14F-4D97-AF65-F5344CB8AC3E}">
        <p14:creationId xmlns:p14="http://schemas.microsoft.com/office/powerpoint/2010/main" val="1023072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77A393-89CA-6449-A77E-FC6C8889C9A6}"/>
              </a:ext>
            </a:extLst>
          </p:cNvPr>
          <p:cNvSpPr/>
          <p:nvPr userDrawn="1"/>
        </p:nvSpPr>
        <p:spPr>
          <a:xfrm>
            <a:off x="0" y="5867401"/>
            <a:ext cx="12192000" cy="990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0" name="Picture Placeholder 9"/>
          <p:cNvSpPr>
            <a:spLocks noGrp="1"/>
          </p:cNvSpPr>
          <p:nvPr>
            <p:ph type="pic" sz="quarter" idx="13"/>
          </p:nvPr>
        </p:nvSpPr>
        <p:spPr>
          <a:xfrm>
            <a:off x="0" y="1"/>
            <a:ext cx="12192000" cy="5867400"/>
          </a:xfrm>
          <a:prstGeom prst="rect">
            <a:avLst/>
          </a:prstGeom>
        </p:spPr>
        <p:txBody>
          <a:bodyPr/>
          <a:lstStyle>
            <a:lvl1pPr marL="0" indent="0" algn="ctr">
              <a:buNone/>
              <a:defRPr/>
            </a:lvl1pPr>
          </a:lstStyle>
          <a:p>
            <a:r>
              <a:rPr lang="en-US"/>
              <a:t>Click icon to add picture</a:t>
            </a:r>
          </a:p>
        </p:txBody>
      </p:sp>
      <p:sp>
        <p:nvSpPr>
          <p:cNvPr id="2" name="Title 1"/>
          <p:cNvSpPr>
            <a:spLocks noGrp="1"/>
          </p:cNvSpPr>
          <p:nvPr>
            <p:ph type="title"/>
          </p:nvPr>
        </p:nvSpPr>
        <p:spPr>
          <a:xfrm>
            <a:off x="533400" y="6019800"/>
            <a:ext cx="11125200" cy="685801"/>
          </a:xfrm>
        </p:spPr>
        <p:txBody>
          <a:bodyPr anchor="ctr" anchorCtr="0"/>
          <a:lstStyle>
            <a:lvl1pPr algn="ct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00642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_2">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3976" y="1"/>
            <a:ext cx="12192000" cy="6857999"/>
          </a:xfrm>
          <a:prstGeom prst="rect">
            <a:avLst/>
          </a:prstGeom>
        </p:spPr>
        <p:txBody>
          <a:bodyPr/>
          <a:lstStyle>
            <a:lvl1pPr marL="0" indent="0" algn="ctr">
              <a:buNone/>
              <a:defRPr/>
            </a:lvl1pPr>
          </a:lstStyle>
          <a:p>
            <a:r>
              <a:rPr lang="en-US"/>
              <a:t>Click icon to add picture</a:t>
            </a:r>
          </a:p>
        </p:txBody>
      </p:sp>
      <p:sp>
        <p:nvSpPr>
          <p:cNvPr id="7" name="Title 1">
            <a:extLst>
              <a:ext uri="{FF2B5EF4-FFF2-40B4-BE49-F238E27FC236}">
                <a16:creationId xmlns:a16="http://schemas.microsoft.com/office/drawing/2014/main" id="{17E4F2FC-002D-5C42-A1AE-47BC57C8C2FB}"/>
              </a:ext>
            </a:extLst>
          </p:cNvPr>
          <p:cNvSpPr>
            <a:spLocks noGrp="1"/>
          </p:cNvSpPr>
          <p:nvPr>
            <p:ph type="title"/>
          </p:nvPr>
        </p:nvSpPr>
        <p:spPr>
          <a:xfrm>
            <a:off x="8001000" y="2514600"/>
            <a:ext cx="3374794" cy="1828800"/>
          </a:xfrm>
        </p:spPr>
        <p:txBody>
          <a:bodyPr anchor="ctr" anchorCtr="0">
            <a:normAutofit/>
          </a:bodyPr>
          <a:lstStyle>
            <a:lvl1pPr>
              <a:defRPr sz="3600">
                <a:solidFill>
                  <a:schemeClr val="tx1"/>
                </a:solidFill>
              </a:defRPr>
            </a:lvl1pPr>
          </a:lstStyle>
          <a:p>
            <a:r>
              <a:rPr lang="en-US"/>
              <a:t>Click to edit Master title style</a:t>
            </a:r>
          </a:p>
        </p:txBody>
      </p:sp>
      <p:sp>
        <p:nvSpPr>
          <p:cNvPr id="2" name="TextBox 1">
            <a:extLst>
              <a:ext uri="{FF2B5EF4-FFF2-40B4-BE49-F238E27FC236}">
                <a16:creationId xmlns:a16="http://schemas.microsoft.com/office/drawing/2014/main" id="{B5A961A7-B844-74B9-F767-CE0C25E2A09D}"/>
              </a:ext>
            </a:extLst>
          </p:cNvPr>
          <p:cNvSpPr txBox="1"/>
          <p:nvPr userDrawn="1"/>
        </p:nvSpPr>
        <p:spPr>
          <a:xfrm>
            <a:off x="9829800" y="6522634"/>
            <a:ext cx="2153798" cy="384566"/>
          </a:xfrm>
          <a:prstGeom prst="rect">
            <a:avLst/>
          </a:prstGeom>
          <a:noFill/>
        </p:spPr>
        <p:txBody>
          <a:bodyPr vert="horz" wrap="square" lIns="91440" tIns="91440" rIns="91440" bIns="91440" rtlCol="0" anchor="t" anchorCtr="0">
            <a:noAutofit/>
          </a:bodyPr>
          <a:lstStyle/>
          <a:p>
            <a:pPr marL="17463" marR="0" algn="r" defTabSz="914400" rtl="0" eaLnBrk="1" fontAlgn="auto" latinLnBrk="0" hangingPunct="1">
              <a:lnSpc>
                <a:spcPct val="90000"/>
              </a:lnSpc>
              <a:spcBef>
                <a:spcPts val="1000"/>
              </a:spcBef>
              <a:spcAft>
                <a:spcPts val="0"/>
              </a:spcAft>
              <a:buClrTx/>
              <a:buSzTx/>
              <a:buFont typeface="Arial" panose="020B0604020202020204" pitchFamily="34" charset="0"/>
              <a:buNone/>
            </a:pPr>
            <a:r>
              <a:rPr lang="en-US" sz="1400" b="1">
                <a:solidFill>
                  <a:schemeClr val="tx2"/>
                </a:solidFill>
                <a:latin typeface="+mj-lt"/>
              </a:rPr>
              <a:t>FOR INTERNAL USE ONLY</a:t>
            </a:r>
          </a:p>
        </p:txBody>
      </p:sp>
      <p:pic>
        <p:nvPicPr>
          <p:cNvPr id="3" name="Picture 2">
            <a:extLst>
              <a:ext uri="{FF2B5EF4-FFF2-40B4-BE49-F238E27FC236}">
                <a16:creationId xmlns:a16="http://schemas.microsoft.com/office/drawing/2014/main" id="{AD4640AC-8DEF-9408-C475-14167983FF0B}"/>
              </a:ext>
            </a:extLst>
          </p:cNvPr>
          <p:cNvPicPr>
            <a:picLocks noChangeAspect="1"/>
          </p:cNvPicPr>
          <p:nvPr userDrawn="1"/>
        </p:nvPicPr>
        <p:blipFill>
          <a:blip r:embed="rId2">
            <a:duotone>
              <a:schemeClr val="accent1">
                <a:shade val="45000"/>
                <a:satMod val="135000"/>
              </a:schemeClr>
              <a:prstClr val="white"/>
            </a:duotone>
          </a:blip>
          <a:stretch>
            <a:fillRect/>
          </a:stretch>
        </p:blipFill>
        <p:spPr>
          <a:xfrm rot="5400000">
            <a:off x="9828671" y="6604201"/>
            <a:ext cx="150953" cy="205845"/>
          </a:xfrm>
          <a:prstGeom prst="rect">
            <a:avLst/>
          </a:prstGeom>
        </p:spPr>
      </p:pic>
    </p:spTree>
    <p:extLst>
      <p:ext uri="{BB962C8B-B14F-4D97-AF65-F5344CB8AC3E}">
        <p14:creationId xmlns:p14="http://schemas.microsoft.com/office/powerpoint/2010/main" val="219589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Quote Slide">
    <p:bg>
      <p:bgPr>
        <a:gradFill>
          <a:gsLst>
            <a:gs pos="0">
              <a:srgbClr val="EE7203"/>
            </a:gs>
            <a:gs pos="35000">
              <a:srgbClr val="F18700"/>
            </a:gs>
          </a:gsLst>
          <a:lin ang="17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1406" y="2514600"/>
            <a:ext cx="6270394" cy="1828800"/>
          </a:xfrm>
        </p:spPr>
        <p:txBody>
          <a:bodyPr anchor="ctr" anchorCtr="0">
            <a:normAutofit/>
          </a:bodyPr>
          <a:lstStyle>
            <a:lvl1pPr>
              <a:defRPr sz="3600">
                <a:solidFill>
                  <a:schemeClr val="bg1"/>
                </a:solidFill>
              </a:defRPr>
            </a:lvl1pPr>
          </a:lstStyle>
          <a:p>
            <a:r>
              <a:rPr lang="en-US"/>
              <a:t>Quotation goes here</a:t>
            </a: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tx1">
                    <a:lumMod val="20000"/>
                    <a:lumOff val="80000"/>
                  </a:schemeClr>
                </a:solidFill>
              </a:defRPr>
            </a:lvl1pPr>
          </a:lstStyle>
          <a:p>
            <a:fld id="{7FE2BEB5-2653-6044-B03D-162392F9D4CA}" type="slidenum">
              <a:rPr lang="en-US" smtClean="0"/>
              <a:pPr/>
              <a:t>‹#›</a:t>
            </a:fld>
            <a:endParaRPr lang="en-US"/>
          </a:p>
        </p:txBody>
      </p:sp>
      <p:sp>
        <p:nvSpPr>
          <p:cNvPr id="10" name="Text Placeholder 8">
            <a:extLst>
              <a:ext uri="{FF2B5EF4-FFF2-40B4-BE49-F238E27FC236}">
                <a16:creationId xmlns:a16="http://schemas.microsoft.com/office/drawing/2014/main" id="{9EA1A9AD-1918-DA42-ABD3-862188D9FD4F}"/>
              </a:ext>
            </a:extLst>
          </p:cNvPr>
          <p:cNvSpPr>
            <a:spLocks noGrp="1"/>
          </p:cNvSpPr>
          <p:nvPr>
            <p:ph type="body" sz="quarter" idx="11" hasCustomPrompt="1"/>
          </p:nvPr>
        </p:nvSpPr>
        <p:spPr>
          <a:xfrm>
            <a:off x="533400" y="4648200"/>
            <a:ext cx="3921385" cy="525145"/>
          </a:xfrm>
          <a:prstGeom prst="rect">
            <a:avLst/>
          </a:prstGeom>
        </p:spPr>
        <p:txBody>
          <a:bodyPr lIns="0" tIns="0" rIns="0" bIns="0"/>
          <a:lstStyle>
            <a:lvl1pPr marL="0" indent="0">
              <a:buNone/>
              <a:defRPr sz="1600">
                <a:solidFill>
                  <a:schemeClr val="bg1"/>
                </a:solidFill>
              </a:defRPr>
            </a:lvl1pPr>
          </a:lstStyle>
          <a:p>
            <a:pPr lvl="0"/>
            <a:r>
              <a:rPr lang="en-US"/>
              <a:t>Quotation source goes here</a:t>
            </a:r>
          </a:p>
        </p:txBody>
      </p:sp>
      <p:sp>
        <p:nvSpPr>
          <p:cNvPr id="6" name="Footer Placeholder 5">
            <a:extLst>
              <a:ext uri="{FF2B5EF4-FFF2-40B4-BE49-F238E27FC236}">
                <a16:creationId xmlns:a16="http://schemas.microsoft.com/office/drawing/2014/main" id="{E991D1AD-E545-EA4D-82A4-7DFEE55E31DC}"/>
              </a:ext>
            </a:extLst>
          </p:cNvPr>
          <p:cNvSpPr>
            <a:spLocks noGrp="1"/>
          </p:cNvSpPr>
          <p:nvPr>
            <p:ph type="ftr" sz="quarter" idx="18"/>
          </p:nvPr>
        </p:nvSpPr>
        <p:spPr/>
        <p:txBody>
          <a:bodyPr/>
          <a:lstStyle>
            <a:lvl1pPr>
              <a:defRPr>
                <a:solidFill>
                  <a:schemeClr val="tx1">
                    <a:lumMod val="20000"/>
                    <a:lumOff val="80000"/>
                  </a:schemeClr>
                </a:solidFill>
              </a:defRPr>
            </a:lvl1pPr>
          </a:lstStyle>
          <a:p>
            <a:r>
              <a:rPr lang="en-US"/>
              <a:t>© 2022 CommScope, Inc. | CommScope Confidential</a:t>
            </a:r>
          </a:p>
        </p:txBody>
      </p:sp>
      <p:pic>
        <p:nvPicPr>
          <p:cNvPr id="14" name="Graphic 13">
            <a:extLst>
              <a:ext uri="{FF2B5EF4-FFF2-40B4-BE49-F238E27FC236}">
                <a16:creationId xmlns:a16="http://schemas.microsoft.com/office/drawing/2014/main" id="{045279B0-977C-E84C-8417-3B5B59F748B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57200" y="76200"/>
            <a:ext cx="2794000" cy="1371600"/>
          </a:xfrm>
          <a:prstGeom prst="rect">
            <a:avLst/>
          </a:prstGeom>
        </p:spPr>
      </p:pic>
      <p:grpSp>
        <p:nvGrpSpPr>
          <p:cNvPr id="15" name="Group 14">
            <a:extLst>
              <a:ext uri="{FF2B5EF4-FFF2-40B4-BE49-F238E27FC236}">
                <a16:creationId xmlns:a16="http://schemas.microsoft.com/office/drawing/2014/main" id="{1F84B259-D6DA-5648-B798-9867F09A6A97}"/>
              </a:ext>
            </a:extLst>
          </p:cNvPr>
          <p:cNvGrpSpPr/>
          <p:nvPr userDrawn="1"/>
        </p:nvGrpSpPr>
        <p:grpSpPr>
          <a:xfrm>
            <a:off x="7315200" y="3349008"/>
            <a:ext cx="4876799" cy="3508991"/>
            <a:chOff x="2679430" y="3963946"/>
            <a:chExt cx="4022159" cy="2894054"/>
          </a:xfrm>
          <a:gradFill flip="none" rotWithShape="1">
            <a:gsLst>
              <a:gs pos="0">
                <a:srgbClr val="EE7203"/>
              </a:gs>
              <a:gs pos="100000">
                <a:srgbClr val="F18700"/>
              </a:gs>
            </a:gsLst>
            <a:lin ang="16200000" scaled="1"/>
            <a:tileRect/>
          </a:gradFill>
        </p:grpSpPr>
        <p:sp>
          <p:nvSpPr>
            <p:cNvPr id="16" name="Freeform: Shape 9">
              <a:extLst>
                <a:ext uri="{FF2B5EF4-FFF2-40B4-BE49-F238E27FC236}">
                  <a16:creationId xmlns:a16="http://schemas.microsoft.com/office/drawing/2014/main" id="{B8F33EA4-1E51-994A-9F29-E82CD9495F17}"/>
                </a:ext>
              </a:extLst>
            </p:cNvPr>
            <p:cNvSpPr/>
            <p:nvPr userDrawn="1"/>
          </p:nvSpPr>
          <p:spPr>
            <a:xfrm>
              <a:off x="5948422" y="3963946"/>
              <a:ext cx="753167" cy="2894054"/>
            </a:xfrm>
            <a:custGeom>
              <a:avLst/>
              <a:gdLst>
                <a:gd name="connsiteX0" fmla="*/ 753167 w 753167"/>
                <a:gd name="connsiteY0" fmla="*/ 0 h 2894054"/>
                <a:gd name="connsiteX1" fmla="*/ 753167 w 753167"/>
                <a:gd name="connsiteY1" fmla="*/ 2894054 h 2894054"/>
                <a:gd name="connsiteX2" fmla="*/ 0 w 753167"/>
                <a:gd name="connsiteY2" fmla="*/ 2894054 h 2894054"/>
                <a:gd name="connsiteX3" fmla="*/ 0 w 753167"/>
                <a:gd name="connsiteY3" fmla="*/ 541923 h 2894054"/>
                <a:gd name="connsiteX4" fmla="*/ 753167 w 753167"/>
                <a:gd name="connsiteY4" fmla="*/ 0 h 289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167" h="2894054">
                  <a:moveTo>
                    <a:pt x="753167" y="0"/>
                  </a:moveTo>
                  <a:lnTo>
                    <a:pt x="753167" y="2894054"/>
                  </a:lnTo>
                  <a:lnTo>
                    <a:pt x="0" y="2894054"/>
                  </a:lnTo>
                  <a:lnTo>
                    <a:pt x="0" y="541923"/>
                  </a:lnTo>
                  <a:lnTo>
                    <a:pt x="75316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7" name="Freeform: Shape 10">
              <a:extLst>
                <a:ext uri="{FF2B5EF4-FFF2-40B4-BE49-F238E27FC236}">
                  <a16:creationId xmlns:a16="http://schemas.microsoft.com/office/drawing/2014/main" id="{0CD96EDE-9AEF-1B47-BED1-BE880096DC71}"/>
                </a:ext>
              </a:extLst>
            </p:cNvPr>
            <p:cNvSpPr/>
            <p:nvPr userDrawn="1"/>
          </p:nvSpPr>
          <p:spPr>
            <a:xfrm>
              <a:off x="4276879" y="5166668"/>
              <a:ext cx="753167" cy="1691332"/>
            </a:xfrm>
            <a:custGeom>
              <a:avLst/>
              <a:gdLst>
                <a:gd name="connsiteX0" fmla="*/ 753167 w 753167"/>
                <a:gd name="connsiteY0" fmla="*/ 0 h 1691332"/>
                <a:gd name="connsiteX1" fmla="*/ 753167 w 753167"/>
                <a:gd name="connsiteY1" fmla="*/ 1691332 h 1691332"/>
                <a:gd name="connsiteX2" fmla="*/ 0 w 753167"/>
                <a:gd name="connsiteY2" fmla="*/ 1691332 h 1691332"/>
                <a:gd name="connsiteX3" fmla="*/ 0 w 753167"/>
                <a:gd name="connsiteY3" fmla="*/ 541925 h 1691332"/>
                <a:gd name="connsiteX4" fmla="*/ 753167 w 753167"/>
                <a:gd name="connsiteY4" fmla="*/ 0 h 169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167" h="1691332">
                  <a:moveTo>
                    <a:pt x="753167" y="0"/>
                  </a:moveTo>
                  <a:lnTo>
                    <a:pt x="753167" y="1691332"/>
                  </a:lnTo>
                  <a:lnTo>
                    <a:pt x="0" y="1691332"/>
                  </a:lnTo>
                  <a:lnTo>
                    <a:pt x="0" y="541925"/>
                  </a:lnTo>
                  <a:lnTo>
                    <a:pt x="75316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8" name="Freeform: Shape 11">
              <a:extLst>
                <a:ext uri="{FF2B5EF4-FFF2-40B4-BE49-F238E27FC236}">
                  <a16:creationId xmlns:a16="http://schemas.microsoft.com/office/drawing/2014/main" id="{4491D707-EC00-8041-A05C-81A970132994}"/>
                </a:ext>
              </a:extLst>
            </p:cNvPr>
            <p:cNvSpPr/>
            <p:nvPr userDrawn="1"/>
          </p:nvSpPr>
          <p:spPr>
            <a:xfrm>
              <a:off x="2679430" y="6325019"/>
              <a:ext cx="740737" cy="532981"/>
            </a:xfrm>
            <a:custGeom>
              <a:avLst/>
              <a:gdLst>
                <a:gd name="connsiteX0" fmla="*/ 740737 w 740737"/>
                <a:gd name="connsiteY0" fmla="*/ 0 h 532981"/>
                <a:gd name="connsiteX1" fmla="*/ 740737 w 740737"/>
                <a:gd name="connsiteY1" fmla="*/ 532981 h 532981"/>
                <a:gd name="connsiteX2" fmla="*/ 0 w 740737"/>
                <a:gd name="connsiteY2" fmla="*/ 532981 h 532981"/>
                <a:gd name="connsiteX3" fmla="*/ 740737 w 740737"/>
                <a:gd name="connsiteY3" fmla="*/ 0 h 532981"/>
              </a:gdLst>
              <a:ahLst/>
              <a:cxnLst>
                <a:cxn ang="0">
                  <a:pos x="connsiteX0" y="connsiteY0"/>
                </a:cxn>
                <a:cxn ang="0">
                  <a:pos x="connsiteX1" y="connsiteY1"/>
                </a:cxn>
                <a:cxn ang="0">
                  <a:pos x="connsiteX2" y="connsiteY2"/>
                </a:cxn>
                <a:cxn ang="0">
                  <a:pos x="connsiteX3" y="connsiteY3"/>
                </a:cxn>
              </a:cxnLst>
              <a:rect l="l" t="t" r="r" b="b"/>
              <a:pathLst>
                <a:path w="740737" h="532981">
                  <a:moveTo>
                    <a:pt x="740737" y="0"/>
                  </a:moveTo>
                  <a:lnTo>
                    <a:pt x="740737" y="532981"/>
                  </a:lnTo>
                  <a:lnTo>
                    <a:pt x="0" y="532981"/>
                  </a:lnTo>
                  <a:lnTo>
                    <a:pt x="74073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grpSp>
      <p:sp>
        <p:nvSpPr>
          <p:cNvPr id="3" name="TextBox 2">
            <a:extLst>
              <a:ext uri="{FF2B5EF4-FFF2-40B4-BE49-F238E27FC236}">
                <a16:creationId xmlns:a16="http://schemas.microsoft.com/office/drawing/2014/main" id="{196FF78B-5672-9A7D-8F9F-086F489F9FA3}"/>
              </a:ext>
            </a:extLst>
          </p:cNvPr>
          <p:cNvSpPr txBox="1"/>
          <p:nvPr userDrawn="1"/>
        </p:nvSpPr>
        <p:spPr>
          <a:xfrm>
            <a:off x="9829800" y="6522634"/>
            <a:ext cx="2153798" cy="384566"/>
          </a:xfrm>
          <a:prstGeom prst="rect">
            <a:avLst/>
          </a:prstGeom>
          <a:noFill/>
        </p:spPr>
        <p:txBody>
          <a:bodyPr vert="horz" wrap="square" lIns="91440" tIns="91440" rIns="91440" bIns="91440" rtlCol="0" anchor="t" anchorCtr="0">
            <a:noAutofit/>
          </a:bodyPr>
          <a:lstStyle/>
          <a:p>
            <a:pPr marL="17463" marR="0" algn="r" defTabSz="914400" rtl="0" eaLnBrk="1" fontAlgn="auto" latinLnBrk="0" hangingPunct="1">
              <a:lnSpc>
                <a:spcPct val="90000"/>
              </a:lnSpc>
              <a:spcBef>
                <a:spcPts val="1000"/>
              </a:spcBef>
              <a:spcAft>
                <a:spcPts val="0"/>
              </a:spcAft>
              <a:buClrTx/>
              <a:buSzTx/>
              <a:buFont typeface="Arial" panose="020B0604020202020204" pitchFamily="34" charset="0"/>
              <a:buNone/>
            </a:pPr>
            <a:r>
              <a:rPr lang="en-US" sz="1400" b="1">
                <a:solidFill>
                  <a:schemeClr val="bg1"/>
                </a:solidFill>
                <a:latin typeface="+mj-lt"/>
              </a:rPr>
              <a:t>FOR INTERNAL USE ONLY</a:t>
            </a:r>
          </a:p>
        </p:txBody>
      </p:sp>
      <p:pic>
        <p:nvPicPr>
          <p:cNvPr id="4" name="Picture 3">
            <a:extLst>
              <a:ext uri="{FF2B5EF4-FFF2-40B4-BE49-F238E27FC236}">
                <a16:creationId xmlns:a16="http://schemas.microsoft.com/office/drawing/2014/main" id="{FC01248A-8AE2-1CD7-8049-7405A74F5186}"/>
              </a:ext>
            </a:extLst>
          </p:cNvPr>
          <p:cNvPicPr>
            <a:picLocks noChangeAspect="1"/>
          </p:cNvPicPr>
          <p:nvPr userDrawn="1"/>
        </p:nvPicPr>
        <p:blipFill>
          <a:blip r:embed="rId4">
            <a:lum bright="70000" contrast="-70000"/>
          </a:blip>
          <a:stretch>
            <a:fillRect/>
          </a:stretch>
        </p:blipFill>
        <p:spPr>
          <a:xfrm rot="5400000">
            <a:off x="9828671" y="6604201"/>
            <a:ext cx="150953" cy="205845"/>
          </a:xfrm>
          <a:prstGeom prst="rect">
            <a:avLst/>
          </a:prstGeom>
        </p:spPr>
      </p:pic>
    </p:spTree>
    <p:extLst>
      <p:ext uri="{BB962C8B-B14F-4D97-AF65-F5344CB8AC3E}">
        <p14:creationId xmlns:p14="http://schemas.microsoft.com/office/powerpoint/2010/main" val="98588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losing Slide 2">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B43344E-B4BC-6A48-BB0E-4F3340F7989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085218" y="2209800"/>
            <a:ext cx="3716765" cy="1824594"/>
          </a:xfrm>
          <a:prstGeom prst="rect">
            <a:avLst/>
          </a:prstGeom>
        </p:spPr>
      </p:pic>
    </p:spTree>
    <p:extLst>
      <p:ext uri="{BB962C8B-B14F-4D97-AF65-F5344CB8AC3E}">
        <p14:creationId xmlns:p14="http://schemas.microsoft.com/office/powerpoint/2010/main" val="104930741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Closing Slide 1">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CD486F38-82FA-8F42-8772-36011D85052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33400" y="2479217"/>
            <a:ext cx="3505200" cy="1720735"/>
          </a:xfrm>
          <a:prstGeom prst="rect">
            <a:avLst/>
          </a:prstGeom>
        </p:spPr>
      </p:pic>
      <p:sp>
        <p:nvSpPr>
          <p:cNvPr id="12" name="TextBox 11">
            <a:extLst>
              <a:ext uri="{FF2B5EF4-FFF2-40B4-BE49-F238E27FC236}">
                <a16:creationId xmlns:a16="http://schemas.microsoft.com/office/drawing/2014/main" id="{9E9BA259-00CD-CA4B-9226-E01B61B88B56}"/>
              </a:ext>
            </a:extLst>
          </p:cNvPr>
          <p:cNvSpPr txBox="1"/>
          <p:nvPr userDrawn="1"/>
        </p:nvSpPr>
        <p:spPr>
          <a:xfrm>
            <a:off x="6019800" y="2851919"/>
            <a:ext cx="5410200" cy="1154162"/>
          </a:xfrm>
          <a:prstGeom prst="rect">
            <a:avLst/>
          </a:prstGeom>
          <a:noFill/>
        </p:spPr>
        <p:txBody>
          <a:bodyPr vert="horz" wrap="square" lIns="91440" tIns="91440" rIns="91440" bIns="91440" rtlCol="0" anchor="ctr" anchorCtr="0">
            <a:spAutoFit/>
          </a:bodyPr>
          <a:lstStyle/>
          <a:p>
            <a:pPr marL="17463" marR="0" algn="l" defTabSz="914400" rtl="0" eaLnBrk="1" fontAlgn="auto" latinLnBrk="0" hangingPunct="1">
              <a:lnSpc>
                <a:spcPct val="90000"/>
              </a:lnSpc>
              <a:spcBef>
                <a:spcPts val="1000"/>
              </a:spcBef>
              <a:spcAft>
                <a:spcPts val="0"/>
              </a:spcAft>
              <a:buClrTx/>
              <a:buSzTx/>
              <a:buFont typeface="Arial" panose="020B0604020202020204" pitchFamily="34" charset="0"/>
              <a:buNone/>
            </a:pPr>
            <a:r>
              <a:rPr lang="en-US" sz="4000" b="1">
                <a:solidFill>
                  <a:schemeClr val="tx2"/>
                </a:solidFill>
                <a:latin typeface="Montserrat" pitchFamily="2" charset="77"/>
                <a:ea typeface="Source Sans Pro" panose="020B0503030403020204" pitchFamily="34" charset="0"/>
              </a:rPr>
              <a:t>PURPOSE-DRIVEN</a:t>
            </a:r>
            <a:r>
              <a:rPr lang="en-US" sz="3600" b="1">
                <a:solidFill>
                  <a:schemeClr val="tx1"/>
                </a:solidFill>
                <a:latin typeface="Montserrat" pitchFamily="2" charset="77"/>
                <a:ea typeface="Source Sans Pro" panose="020B0503030403020204" pitchFamily="34" charset="0"/>
              </a:rPr>
              <a:t> </a:t>
            </a:r>
            <a:r>
              <a:rPr lang="en-US" sz="4000" b="1">
                <a:solidFill>
                  <a:schemeClr val="tx1"/>
                </a:solidFill>
                <a:latin typeface="Montserrat" pitchFamily="2" charset="77"/>
                <a:ea typeface="Source Sans Pro" panose="020B0503030403020204" pitchFamily="34" charset="0"/>
              </a:rPr>
              <a:t> </a:t>
            </a:r>
            <a:br>
              <a:rPr lang="en-US" sz="4000" b="1">
                <a:solidFill>
                  <a:schemeClr val="tx1"/>
                </a:solidFill>
                <a:latin typeface="Montserrat" pitchFamily="2" charset="77"/>
                <a:ea typeface="Source Sans Pro" panose="020B0503030403020204" pitchFamily="34" charset="0"/>
              </a:rPr>
            </a:br>
            <a:r>
              <a:rPr lang="en-US" sz="3000" b="0" kern="1000" spc="0" baseline="0">
                <a:solidFill>
                  <a:schemeClr val="tx1"/>
                </a:solidFill>
                <a:latin typeface="Montserrat" pitchFamily="2" charset="77"/>
                <a:ea typeface="Source Sans Pro" panose="020B0503030403020204" pitchFamily="34" charset="0"/>
              </a:rPr>
              <a:t>ENTERPRISE NETWORKS</a:t>
            </a:r>
            <a:endParaRPr kumimoji="0" lang="en-US" sz="3000" b="0" i="0" u="none" strike="noStrike" kern="1000" cap="none" spc="0" normalizeH="0" baseline="0" noProof="0">
              <a:ln>
                <a:noFill/>
              </a:ln>
              <a:solidFill>
                <a:schemeClr val="tx1"/>
              </a:solidFill>
              <a:effectLst/>
              <a:uLnTx/>
              <a:uFillTx/>
              <a:latin typeface="Montserrat" pitchFamily="2" charset="77"/>
              <a:ea typeface="+mn-ea"/>
              <a:cs typeface="+mn-cs"/>
            </a:endParaRPr>
          </a:p>
        </p:txBody>
      </p:sp>
      <p:cxnSp>
        <p:nvCxnSpPr>
          <p:cNvPr id="9" name="Straight Connector 8">
            <a:extLst>
              <a:ext uri="{FF2B5EF4-FFF2-40B4-BE49-F238E27FC236}">
                <a16:creationId xmlns:a16="http://schemas.microsoft.com/office/drawing/2014/main" id="{F526A205-EC81-8334-CECE-EE49B463EA03}"/>
              </a:ext>
            </a:extLst>
          </p:cNvPr>
          <p:cNvCxnSpPr>
            <a:cxnSpLocks/>
          </p:cNvCxnSpPr>
          <p:nvPr userDrawn="1"/>
        </p:nvCxnSpPr>
        <p:spPr>
          <a:xfrm flipV="1">
            <a:off x="4876800" y="2429256"/>
            <a:ext cx="0" cy="1990344"/>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266F5AF-5373-F25B-CE3C-68E6D53BF028}"/>
              </a:ext>
            </a:extLst>
          </p:cNvPr>
          <p:cNvSpPr txBox="1"/>
          <p:nvPr userDrawn="1"/>
        </p:nvSpPr>
        <p:spPr>
          <a:xfrm>
            <a:off x="9829800" y="6522634"/>
            <a:ext cx="2153798" cy="384566"/>
          </a:xfrm>
          <a:prstGeom prst="rect">
            <a:avLst/>
          </a:prstGeom>
          <a:noFill/>
        </p:spPr>
        <p:txBody>
          <a:bodyPr vert="horz" wrap="square" lIns="91440" tIns="91440" rIns="91440" bIns="91440" rtlCol="0" anchor="t" anchorCtr="0">
            <a:noAutofit/>
          </a:bodyPr>
          <a:lstStyle/>
          <a:p>
            <a:pPr marL="17463" marR="0" algn="r" defTabSz="914400" rtl="0" eaLnBrk="1" fontAlgn="auto" latinLnBrk="0" hangingPunct="1">
              <a:lnSpc>
                <a:spcPct val="90000"/>
              </a:lnSpc>
              <a:spcBef>
                <a:spcPts val="1000"/>
              </a:spcBef>
              <a:spcAft>
                <a:spcPts val="0"/>
              </a:spcAft>
              <a:buClrTx/>
              <a:buSzTx/>
              <a:buFont typeface="Arial" panose="020B0604020202020204" pitchFamily="34" charset="0"/>
              <a:buNone/>
            </a:pPr>
            <a:r>
              <a:rPr lang="en-US" sz="1400" b="1">
                <a:solidFill>
                  <a:schemeClr val="tx2"/>
                </a:solidFill>
                <a:latin typeface="+mj-lt"/>
              </a:rPr>
              <a:t>FOR INTERNAL USE ONLY</a:t>
            </a:r>
          </a:p>
        </p:txBody>
      </p:sp>
      <p:pic>
        <p:nvPicPr>
          <p:cNvPr id="3" name="Picture 2">
            <a:extLst>
              <a:ext uri="{FF2B5EF4-FFF2-40B4-BE49-F238E27FC236}">
                <a16:creationId xmlns:a16="http://schemas.microsoft.com/office/drawing/2014/main" id="{5211C6F3-F4C3-4623-C167-A588FFAE5EAF}"/>
              </a:ext>
            </a:extLst>
          </p:cNvPr>
          <p:cNvPicPr>
            <a:picLocks noChangeAspect="1"/>
          </p:cNvPicPr>
          <p:nvPr userDrawn="1"/>
        </p:nvPicPr>
        <p:blipFill>
          <a:blip r:embed="rId4">
            <a:duotone>
              <a:schemeClr val="accent1">
                <a:shade val="45000"/>
                <a:satMod val="135000"/>
              </a:schemeClr>
              <a:prstClr val="white"/>
            </a:duotone>
          </a:blip>
          <a:stretch>
            <a:fillRect/>
          </a:stretch>
        </p:blipFill>
        <p:spPr>
          <a:xfrm rot="5400000">
            <a:off x="9828671" y="6604201"/>
            <a:ext cx="150953" cy="205845"/>
          </a:xfrm>
          <a:prstGeom prst="rect">
            <a:avLst/>
          </a:prstGeom>
        </p:spPr>
      </p:pic>
    </p:spTree>
    <p:extLst>
      <p:ext uri="{BB962C8B-B14F-4D97-AF65-F5344CB8AC3E}">
        <p14:creationId xmlns:p14="http://schemas.microsoft.com/office/powerpoint/2010/main" val="3201176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Closing Slide 2">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B43344E-B4BC-6A48-BB0E-4F3340F7989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085218" y="2209800"/>
            <a:ext cx="3716765" cy="1824594"/>
          </a:xfrm>
          <a:prstGeom prst="rect">
            <a:avLst/>
          </a:prstGeom>
        </p:spPr>
      </p:pic>
    </p:spTree>
    <p:extLst>
      <p:ext uri="{BB962C8B-B14F-4D97-AF65-F5344CB8AC3E}">
        <p14:creationId xmlns:p14="http://schemas.microsoft.com/office/powerpoint/2010/main" val="3755221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Closing Slide Thank You">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3E4C039-30D4-F347-82F3-11D6D0131994}"/>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t="60554" b="1972"/>
          <a:stretch/>
        </p:blipFill>
        <p:spPr>
          <a:xfrm flipV="1">
            <a:off x="76200" y="5410202"/>
            <a:ext cx="5105400" cy="1447798"/>
          </a:xfrm>
          <a:prstGeom prst="rect">
            <a:avLst/>
          </a:prstGeom>
        </p:spPr>
      </p:pic>
      <p:sp>
        <p:nvSpPr>
          <p:cNvPr id="8" name="Title 1">
            <a:extLst>
              <a:ext uri="{FF2B5EF4-FFF2-40B4-BE49-F238E27FC236}">
                <a16:creationId xmlns:a16="http://schemas.microsoft.com/office/drawing/2014/main" id="{EB8F5D68-EF9C-F043-AE44-6247FCCA1285}"/>
              </a:ext>
            </a:extLst>
          </p:cNvPr>
          <p:cNvSpPr>
            <a:spLocks noGrp="1"/>
          </p:cNvSpPr>
          <p:nvPr>
            <p:ph type="title" hasCustomPrompt="1"/>
          </p:nvPr>
        </p:nvSpPr>
        <p:spPr>
          <a:xfrm>
            <a:off x="3606248" y="2819400"/>
            <a:ext cx="4979504" cy="1019271"/>
          </a:xfrm>
        </p:spPr>
        <p:txBody>
          <a:bodyPr anchor="ctr" anchorCtr="0">
            <a:normAutofit/>
          </a:bodyPr>
          <a:lstStyle>
            <a:lvl1pPr algn="ctr">
              <a:defRPr sz="3600">
                <a:solidFill>
                  <a:schemeClr val="tx2"/>
                </a:solidFill>
              </a:defRPr>
            </a:lvl1pPr>
          </a:lstStyle>
          <a:p>
            <a:r>
              <a:rPr lang="en-US"/>
              <a:t>Thank you</a:t>
            </a:r>
          </a:p>
        </p:txBody>
      </p:sp>
      <p:cxnSp>
        <p:nvCxnSpPr>
          <p:cNvPr id="10" name="Straight Connector 9">
            <a:extLst>
              <a:ext uri="{FF2B5EF4-FFF2-40B4-BE49-F238E27FC236}">
                <a16:creationId xmlns:a16="http://schemas.microsoft.com/office/drawing/2014/main" id="{62843840-AB60-204A-AE3E-AA9501BA32CE}"/>
              </a:ext>
            </a:extLst>
          </p:cNvPr>
          <p:cNvCxnSpPr/>
          <p:nvPr userDrawn="1"/>
        </p:nvCxnSpPr>
        <p:spPr>
          <a:xfrm>
            <a:off x="0" y="6019800"/>
            <a:ext cx="121920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E29A1E21-4070-B34D-A2AB-D5A0E442C925}"/>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t="2907" b="2907"/>
          <a:stretch/>
        </p:blipFill>
        <p:spPr>
          <a:xfrm>
            <a:off x="76200" y="3002195"/>
            <a:ext cx="5105400" cy="3638955"/>
          </a:xfrm>
          <a:prstGeom prst="rect">
            <a:avLst/>
          </a:prstGeom>
        </p:spPr>
      </p:pic>
      <p:pic>
        <p:nvPicPr>
          <p:cNvPr id="15" name="Graphic 14">
            <a:extLst>
              <a:ext uri="{FF2B5EF4-FFF2-40B4-BE49-F238E27FC236}">
                <a16:creationId xmlns:a16="http://schemas.microsoft.com/office/drawing/2014/main" id="{12251CB1-62B8-784C-BA28-FFA8FD7C3827}"/>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9947561" y="290898"/>
            <a:ext cx="1901539" cy="942204"/>
          </a:xfrm>
          <a:prstGeom prst="rect">
            <a:avLst/>
          </a:prstGeom>
        </p:spPr>
      </p:pic>
    </p:spTree>
    <p:extLst>
      <p:ext uri="{BB962C8B-B14F-4D97-AF65-F5344CB8AC3E}">
        <p14:creationId xmlns:p14="http://schemas.microsoft.com/office/powerpoint/2010/main" val="3275932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userDrawn="1">
  <p:cSld name="1_Half Page Title_text_2 colum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284CFB-69B7-424A-BA12-58B8B930CE66}"/>
              </a:ext>
            </a:extLst>
          </p:cNvPr>
          <p:cNvSpPr/>
          <p:nvPr userDrawn="1"/>
        </p:nvSpPr>
        <p:spPr>
          <a:xfrm>
            <a:off x="-8093" y="0"/>
            <a:ext cx="12200093" cy="6858000"/>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9" name="Slide Number Placeholder 4">
            <a:extLst>
              <a:ext uri="{FF2B5EF4-FFF2-40B4-BE49-F238E27FC236}">
                <a16:creationId xmlns:a16="http://schemas.microsoft.com/office/drawing/2014/main" id="{832F8A2D-A101-8B40-BA3F-416C02F2CA0B}"/>
              </a:ext>
            </a:extLst>
          </p:cNvPr>
          <p:cNvSpPr>
            <a:spLocks noGrp="1"/>
          </p:cNvSpPr>
          <p:nvPr>
            <p:ph type="sldNum" sz="quarter" idx="15"/>
          </p:nvPr>
        </p:nvSpPr>
        <p:spPr>
          <a:xfrm>
            <a:off x="208127" y="6612575"/>
            <a:ext cx="303279" cy="204685"/>
          </a:xfrm>
        </p:spPr>
        <p:txBody>
          <a:bodyPr/>
          <a:lstStyle>
            <a:lvl1pPr>
              <a:defRPr>
                <a:solidFill>
                  <a:schemeClr val="bg1"/>
                </a:solidFill>
              </a:defRPr>
            </a:lvl1pPr>
          </a:lstStyle>
          <a:p>
            <a:fld id="{7FE2BEB5-2653-6044-B03D-162392F9D4CA}" type="slidenum">
              <a:rPr lang="en-US" smtClean="0"/>
              <a:pPr/>
              <a:t>‹#›</a:t>
            </a:fld>
            <a:endParaRPr lang="en-US"/>
          </a:p>
        </p:txBody>
      </p:sp>
      <p:sp>
        <p:nvSpPr>
          <p:cNvPr id="10" name="Footer Placeholder 16">
            <a:extLst>
              <a:ext uri="{FF2B5EF4-FFF2-40B4-BE49-F238E27FC236}">
                <a16:creationId xmlns:a16="http://schemas.microsoft.com/office/drawing/2014/main" id="{E7E4A246-AC7F-F14F-82D8-C56B855F480D}"/>
              </a:ext>
            </a:extLst>
          </p:cNvPr>
          <p:cNvSpPr>
            <a:spLocks noGrp="1"/>
          </p:cNvSpPr>
          <p:nvPr>
            <p:ph type="ftr" sz="quarter" idx="17"/>
          </p:nvPr>
        </p:nvSpPr>
        <p:spPr>
          <a:xfrm>
            <a:off x="533400" y="6612575"/>
            <a:ext cx="3810000" cy="204685"/>
          </a:xfrm>
        </p:spPr>
        <p:txBody>
          <a:bodyPr/>
          <a:lstStyle>
            <a:lvl1pPr>
              <a:defRPr>
                <a:solidFill>
                  <a:schemeClr val="bg1"/>
                </a:solidFill>
              </a:defRPr>
            </a:lvl1pPr>
          </a:lstStyle>
          <a:p>
            <a:r>
              <a:rPr lang="en-US"/>
              <a:t>© 2022 CommScope, Inc. | CommScope Confidential</a:t>
            </a:r>
          </a:p>
        </p:txBody>
      </p:sp>
      <p:sp>
        <p:nvSpPr>
          <p:cNvPr id="11" name="Title 1">
            <a:extLst>
              <a:ext uri="{FF2B5EF4-FFF2-40B4-BE49-F238E27FC236}">
                <a16:creationId xmlns:a16="http://schemas.microsoft.com/office/drawing/2014/main" id="{D1F79C4E-A85C-A241-B242-B83266B6B75E}"/>
              </a:ext>
            </a:extLst>
          </p:cNvPr>
          <p:cNvSpPr>
            <a:spLocks noGrp="1"/>
          </p:cNvSpPr>
          <p:nvPr>
            <p:ph type="title"/>
          </p:nvPr>
        </p:nvSpPr>
        <p:spPr>
          <a:xfrm>
            <a:off x="609211" y="1219200"/>
            <a:ext cx="3335363" cy="1325088"/>
          </a:xfrm>
        </p:spPr>
        <p:txBody>
          <a:bodyPr anchor="t" anchorCtr="0">
            <a:normAutofit/>
          </a:bodyPr>
          <a:lstStyle>
            <a:lvl1pPr>
              <a:defRPr sz="3600">
                <a:solidFill>
                  <a:schemeClr val="bg1"/>
                </a:solidFill>
              </a:defRPr>
            </a:lvl1pPr>
          </a:lstStyle>
          <a:p>
            <a:r>
              <a:rPr lang="en-US"/>
              <a:t>Click to edit Master title style</a:t>
            </a:r>
          </a:p>
        </p:txBody>
      </p:sp>
      <p:sp>
        <p:nvSpPr>
          <p:cNvPr id="17" name="Content Placeholder 2">
            <a:extLst>
              <a:ext uri="{FF2B5EF4-FFF2-40B4-BE49-F238E27FC236}">
                <a16:creationId xmlns:a16="http://schemas.microsoft.com/office/drawing/2014/main" id="{D6101539-D12A-AC40-B7ED-44A5147F511C}"/>
              </a:ext>
            </a:extLst>
          </p:cNvPr>
          <p:cNvSpPr>
            <a:spLocks noGrp="1"/>
          </p:cNvSpPr>
          <p:nvPr>
            <p:ph idx="1"/>
          </p:nvPr>
        </p:nvSpPr>
        <p:spPr>
          <a:xfrm>
            <a:off x="5257800" y="676664"/>
            <a:ext cx="6352960" cy="5647938"/>
          </a:xfrm>
        </p:spPr>
        <p:txBody>
          <a:bodyPr/>
          <a:lstStyle>
            <a:lvl1pPr>
              <a:lnSpc>
                <a:spcPct val="90000"/>
              </a:lnSpc>
              <a:defRPr sz="2800"/>
            </a:lvl1pPr>
            <a:lvl2pPr>
              <a:lnSpc>
                <a:spcPct val="90000"/>
              </a:lnSpc>
              <a:defRPr sz="2800"/>
            </a:lvl2pPr>
            <a:lvl3pPr>
              <a:lnSpc>
                <a:spcPct val="90000"/>
              </a:lnSpc>
              <a:defRPr sz="2600"/>
            </a:lvl3pPr>
            <a:lvl4pPr>
              <a:lnSpc>
                <a:spcPct val="90000"/>
              </a:lnSpc>
              <a:defRPr sz="2400"/>
            </a:lvl4pPr>
            <a:lvl5pPr>
              <a:lnSpc>
                <a:spcPct val="90000"/>
              </a:lnSpc>
              <a:defRPr sz="2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a:extLst>
              <a:ext uri="{FF2B5EF4-FFF2-40B4-BE49-F238E27FC236}">
                <a16:creationId xmlns:a16="http://schemas.microsoft.com/office/drawing/2014/main" id="{480A04AD-863F-7442-A4D9-52F0CAFD1587}"/>
              </a:ext>
            </a:extLst>
          </p:cNvPr>
          <p:cNvCxnSpPr>
            <a:cxnSpLocks/>
          </p:cNvCxnSpPr>
          <p:nvPr userDrawn="1"/>
        </p:nvCxnSpPr>
        <p:spPr>
          <a:xfrm flipV="1">
            <a:off x="4498847" y="0"/>
            <a:ext cx="0" cy="685800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20FEF5B0-EBAD-314C-AC3B-C8D4BD579C5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1" y="40740"/>
            <a:ext cx="1295398" cy="635923"/>
          </a:xfrm>
          <a:prstGeom prst="rect">
            <a:avLst/>
          </a:prstGeom>
        </p:spPr>
      </p:pic>
      <p:sp>
        <p:nvSpPr>
          <p:cNvPr id="14" name="Content Placeholder 2">
            <a:extLst>
              <a:ext uri="{FF2B5EF4-FFF2-40B4-BE49-F238E27FC236}">
                <a16:creationId xmlns:a16="http://schemas.microsoft.com/office/drawing/2014/main" id="{BF4541A8-5CB0-A8A2-33D2-3BF7C263E200}"/>
              </a:ext>
            </a:extLst>
          </p:cNvPr>
          <p:cNvSpPr>
            <a:spLocks noGrp="1"/>
          </p:cNvSpPr>
          <p:nvPr>
            <p:ph sz="half" idx="18" hasCustomPrompt="1"/>
          </p:nvPr>
        </p:nvSpPr>
        <p:spPr>
          <a:xfrm>
            <a:off x="583096" y="2887913"/>
            <a:ext cx="3361481" cy="3436688"/>
          </a:xfrm>
        </p:spPr>
        <p:txBody>
          <a:bodyPr/>
          <a:lstStyle>
            <a:lvl1pPr marL="0" indent="0">
              <a:lnSpc>
                <a:spcPct val="90000"/>
              </a:lnSpc>
              <a:buNone/>
              <a:defRPr sz="2800"/>
            </a:lvl1pPr>
            <a:lvl2pPr>
              <a:lnSpc>
                <a:spcPct val="90000"/>
              </a:lnSpc>
              <a:defRPr sz="2800"/>
            </a:lvl2pPr>
            <a:lvl3pPr>
              <a:lnSpc>
                <a:spcPct val="90000"/>
              </a:lnSpc>
              <a:defRPr sz="2600"/>
            </a:lvl3pPr>
            <a:lvl4pPr>
              <a:lnSpc>
                <a:spcPct val="90000"/>
              </a:lnSpc>
              <a:defRPr sz="2400"/>
            </a:lvl4pPr>
            <a:lvl5pPr>
              <a:lnSpc>
                <a:spcPct val="90000"/>
              </a:lnSpc>
              <a:defRPr sz="2000"/>
            </a:lvl5pPr>
          </a:lstStyle>
          <a:p>
            <a:pPr lvl="0"/>
            <a:r>
              <a:rPr lang="en-US"/>
              <a:t>Edit Master text styles</a:t>
            </a:r>
          </a:p>
        </p:txBody>
      </p:sp>
    </p:spTree>
    <p:extLst>
      <p:ext uri="{BB962C8B-B14F-4D97-AF65-F5344CB8AC3E}">
        <p14:creationId xmlns:p14="http://schemas.microsoft.com/office/powerpoint/2010/main" val="216658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2_Half Page Title_text_2 colum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284CFB-69B7-424A-BA12-58B8B930CE66}"/>
              </a:ext>
            </a:extLst>
          </p:cNvPr>
          <p:cNvSpPr/>
          <p:nvPr userDrawn="1"/>
        </p:nvSpPr>
        <p:spPr>
          <a:xfrm>
            <a:off x="-8093" y="0"/>
            <a:ext cx="4512513" cy="6858000"/>
          </a:xfrm>
          <a:prstGeom prst="rect">
            <a:avLst/>
          </a:prstGeom>
          <a:solidFill>
            <a:schemeClr val="bg2">
              <a:lumMod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9" name="Slide Number Placeholder 4">
            <a:extLst>
              <a:ext uri="{FF2B5EF4-FFF2-40B4-BE49-F238E27FC236}">
                <a16:creationId xmlns:a16="http://schemas.microsoft.com/office/drawing/2014/main" id="{832F8A2D-A101-8B40-BA3F-416C02F2CA0B}"/>
              </a:ext>
            </a:extLst>
          </p:cNvPr>
          <p:cNvSpPr>
            <a:spLocks noGrp="1"/>
          </p:cNvSpPr>
          <p:nvPr>
            <p:ph type="sldNum" sz="quarter" idx="15"/>
          </p:nvPr>
        </p:nvSpPr>
        <p:spPr>
          <a:xfrm>
            <a:off x="208127" y="6612575"/>
            <a:ext cx="303279" cy="204685"/>
          </a:xfrm>
        </p:spPr>
        <p:txBody>
          <a:bodyPr/>
          <a:lstStyle>
            <a:lvl1pPr>
              <a:defRPr>
                <a:solidFill>
                  <a:schemeClr val="bg1"/>
                </a:solidFill>
              </a:defRPr>
            </a:lvl1pPr>
          </a:lstStyle>
          <a:p>
            <a:fld id="{7FE2BEB5-2653-6044-B03D-162392F9D4CA}" type="slidenum">
              <a:rPr lang="en-US" smtClean="0"/>
              <a:pPr/>
              <a:t>‹#›</a:t>
            </a:fld>
            <a:endParaRPr lang="en-US"/>
          </a:p>
        </p:txBody>
      </p:sp>
      <p:sp>
        <p:nvSpPr>
          <p:cNvPr id="10" name="Footer Placeholder 16">
            <a:extLst>
              <a:ext uri="{FF2B5EF4-FFF2-40B4-BE49-F238E27FC236}">
                <a16:creationId xmlns:a16="http://schemas.microsoft.com/office/drawing/2014/main" id="{E7E4A246-AC7F-F14F-82D8-C56B855F480D}"/>
              </a:ext>
            </a:extLst>
          </p:cNvPr>
          <p:cNvSpPr>
            <a:spLocks noGrp="1"/>
          </p:cNvSpPr>
          <p:nvPr>
            <p:ph type="ftr" sz="quarter" idx="17"/>
          </p:nvPr>
        </p:nvSpPr>
        <p:spPr>
          <a:xfrm>
            <a:off x="533400" y="6612575"/>
            <a:ext cx="3810000" cy="204685"/>
          </a:xfrm>
        </p:spPr>
        <p:txBody>
          <a:bodyPr/>
          <a:lstStyle>
            <a:lvl1pPr>
              <a:defRPr>
                <a:solidFill>
                  <a:schemeClr val="bg1"/>
                </a:solidFill>
              </a:defRPr>
            </a:lvl1pPr>
          </a:lstStyle>
          <a:p>
            <a:r>
              <a:rPr lang="en-US"/>
              <a:t>© 2024 CommScope, LLC. </a:t>
            </a:r>
          </a:p>
        </p:txBody>
      </p:sp>
      <p:sp>
        <p:nvSpPr>
          <p:cNvPr id="17" name="Content Placeholder 2">
            <a:extLst>
              <a:ext uri="{FF2B5EF4-FFF2-40B4-BE49-F238E27FC236}">
                <a16:creationId xmlns:a16="http://schemas.microsoft.com/office/drawing/2014/main" id="{D6101539-D12A-AC40-B7ED-44A5147F511C}"/>
              </a:ext>
            </a:extLst>
          </p:cNvPr>
          <p:cNvSpPr>
            <a:spLocks noGrp="1"/>
          </p:cNvSpPr>
          <p:nvPr>
            <p:ph idx="1"/>
          </p:nvPr>
        </p:nvSpPr>
        <p:spPr>
          <a:xfrm>
            <a:off x="5257800" y="676662"/>
            <a:ext cx="6352960" cy="57698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9F29D5F4-60EF-5EAB-03A5-CD6FBF4B05BE}"/>
              </a:ext>
            </a:extLst>
          </p:cNvPr>
          <p:cNvSpPr>
            <a:spLocks noGrp="1"/>
          </p:cNvSpPr>
          <p:nvPr>
            <p:ph type="body" sz="half" idx="2"/>
          </p:nvPr>
        </p:nvSpPr>
        <p:spPr>
          <a:xfrm>
            <a:off x="596898" y="2887912"/>
            <a:ext cx="3338997" cy="3436688"/>
          </a:xfrm>
        </p:spPr>
        <p:txBody>
          <a:bodyPr>
            <a:normAutofit/>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Title 1">
            <a:extLst>
              <a:ext uri="{FF2B5EF4-FFF2-40B4-BE49-F238E27FC236}">
                <a16:creationId xmlns:a16="http://schemas.microsoft.com/office/drawing/2014/main" id="{04468DA5-F121-80EF-293C-31DE329D2E4A}"/>
              </a:ext>
            </a:extLst>
          </p:cNvPr>
          <p:cNvSpPr>
            <a:spLocks noGrp="1"/>
          </p:cNvSpPr>
          <p:nvPr>
            <p:ph type="title"/>
          </p:nvPr>
        </p:nvSpPr>
        <p:spPr>
          <a:xfrm>
            <a:off x="596897" y="1219200"/>
            <a:ext cx="3338997" cy="1325088"/>
          </a:xfrm>
        </p:spPr>
        <p:txBody>
          <a:bodyPr anchor="t" anchorCtr="0">
            <a:noAutofit/>
          </a:bodyPr>
          <a:lstStyle>
            <a:lvl1pPr>
              <a:defRPr sz="3600">
                <a:solidFill>
                  <a:schemeClr val="bg1"/>
                </a:solidFill>
              </a:defRPr>
            </a:lvl1pPr>
          </a:lstStyle>
          <a:p>
            <a:r>
              <a:rPr lang="en-US"/>
              <a:t>Click to edit Master title style</a:t>
            </a:r>
          </a:p>
        </p:txBody>
      </p:sp>
      <p:pic>
        <p:nvPicPr>
          <p:cNvPr id="3" name="Picture 9">
            <a:extLst>
              <a:ext uri="{FF2B5EF4-FFF2-40B4-BE49-F238E27FC236}">
                <a16:creationId xmlns:a16="http://schemas.microsoft.com/office/drawing/2014/main" id="{C40795AD-77BE-1A7D-CC07-690639CB2E4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199" y="42962"/>
            <a:ext cx="1295401" cy="635924"/>
          </a:xfrm>
          <a:prstGeom prst="rect">
            <a:avLst/>
          </a:prstGeom>
        </p:spPr>
      </p:pic>
    </p:spTree>
    <p:extLst>
      <p:ext uri="{BB962C8B-B14F-4D97-AF65-F5344CB8AC3E}">
        <p14:creationId xmlns:p14="http://schemas.microsoft.com/office/powerpoint/2010/main" val="87288752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C76DFBC-F82A-4213-B57F-2C2062653F69}"/>
              </a:ext>
            </a:extLst>
          </p:cNvPr>
          <p:cNvGrpSpPr/>
          <p:nvPr userDrawn="1"/>
        </p:nvGrpSpPr>
        <p:grpSpPr>
          <a:xfrm>
            <a:off x="7315200" y="3349008"/>
            <a:ext cx="4876799" cy="3508991"/>
            <a:chOff x="2679430" y="3963946"/>
            <a:chExt cx="4022159" cy="2894054"/>
          </a:xfrm>
          <a:gradFill flip="none" rotWithShape="1">
            <a:gsLst>
              <a:gs pos="0">
                <a:srgbClr val="EE7203"/>
              </a:gs>
              <a:gs pos="100000">
                <a:srgbClr val="F18700"/>
              </a:gs>
            </a:gsLst>
            <a:lin ang="16200000" scaled="1"/>
            <a:tileRect/>
          </a:gradFill>
        </p:grpSpPr>
        <p:sp>
          <p:nvSpPr>
            <p:cNvPr id="10" name="Freeform: Shape 9">
              <a:extLst>
                <a:ext uri="{FF2B5EF4-FFF2-40B4-BE49-F238E27FC236}">
                  <a16:creationId xmlns:a16="http://schemas.microsoft.com/office/drawing/2014/main" id="{7527C881-7506-4BC1-A00E-448DA3A64539}"/>
                </a:ext>
              </a:extLst>
            </p:cNvPr>
            <p:cNvSpPr/>
            <p:nvPr userDrawn="1"/>
          </p:nvSpPr>
          <p:spPr>
            <a:xfrm>
              <a:off x="5948422" y="3963946"/>
              <a:ext cx="753167" cy="2894054"/>
            </a:xfrm>
            <a:custGeom>
              <a:avLst/>
              <a:gdLst>
                <a:gd name="connsiteX0" fmla="*/ 753167 w 753167"/>
                <a:gd name="connsiteY0" fmla="*/ 0 h 2894054"/>
                <a:gd name="connsiteX1" fmla="*/ 753167 w 753167"/>
                <a:gd name="connsiteY1" fmla="*/ 2894054 h 2894054"/>
                <a:gd name="connsiteX2" fmla="*/ 0 w 753167"/>
                <a:gd name="connsiteY2" fmla="*/ 2894054 h 2894054"/>
                <a:gd name="connsiteX3" fmla="*/ 0 w 753167"/>
                <a:gd name="connsiteY3" fmla="*/ 541923 h 2894054"/>
                <a:gd name="connsiteX4" fmla="*/ 753167 w 753167"/>
                <a:gd name="connsiteY4" fmla="*/ 0 h 289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167" h="2894054">
                  <a:moveTo>
                    <a:pt x="753167" y="0"/>
                  </a:moveTo>
                  <a:lnTo>
                    <a:pt x="753167" y="2894054"/>
                  </a:lnTo>
                  <a:lnTo>
                    <a:pt x="0" y="2894054"/>
                  </a:lnTo>
                  <a:lnTo>
                    <a:pt x="0" y="541923"/>
                  </a:lnTo>
                  <a:lnTo>
                    <a:pt x="75316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1" name="Freeform: Shape 10">
              <a:extLst>
                <a:ext uri="{FF2B5EF4-FFF2-40B4-BE49-F238E27FC236}">
                  <a16:creationId xmlns:a16="http://schemas.microsoft.com/office/drawing/2014/main" id="{DB7DA6A1-B706-44AC-A9EE-77CD82B2781E}"/>
                </a:ext>
              </a:extLst>
            </p:cNvPr>
            <p:cNvSpPr/>
            <p:nvPr userDrawn="1"/>
          </p:nvSpPr>
          <p:spPr>
            <a:xfrm>
              <a:off x="4276879" y="5166668"/>
              <a:ext cx="753167" cy="1691332"/>
            </a:xfrm>
            <a:custGeom>
              <a:avLst/>
              <a:gdLst>
                <a:gd name="connsiteX0" fmla="*/ 753167 w 753167"/>
                <a:gd name="connsiteY0" fmla="*/ 0 h 1691332"/>
                <a:gd name="connsiteX1" fmla="*/ 753167 w 753167"/>
                <a:gd name="connsiteY1" fmla="*/ 1691332 h 1691332"/>
                <a:gd name="connsiteX2" fmla="*/ 0 w 753167"/>
                <a:gd name="connsiteY2" fmla="*/ 1691332 h 1691332"/>
                <a:gd name="connsiteX3" fmla="*/ 0 w 753167"/>
                <a:gd name="connsiteY3" fmla="*/ 541925 h 1691332"/>
                <a:gd name="connsiteX4" fmla="*/ 753167 w 753167"/>
                <a:gd name="connsiteY4" fmla="*/ 0 h 169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167" h="1691332">
                  <a:moveTo>
                    <a:pt x="753167" y="0"/>
                  </a:moveTo>
                  <a:lnTo>
                    <a:pt x="753167" y="1691332"/>
                  </a:lnTo>
                  <a:lnTo>
                    <a:pt x="0" y="1691332"/>
                  </a:lnTo>
                  <a:lnTo>
                    <a:pt x="0" y="541925"/>
                  </a:lnTo>
                  <a:lnTo>
                    <a:pt x="75316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2" name="Freeform: Shape 11">
              <a:extLst>
                <a:ext uri="{FF2B5EF4-FFF2-40B4-BE49-F238E27FC236}">
                  <a16:creationId xmlns:a16="http://schemas.microsoft.com/office/drawing/2014/main" id="{341B5CB8-D876-42A7-88F7-CA348029B9F6}"/>
                </a:ext>
              </a:extLst>
            </p:cNvPr>
            <p:cNvSpPr/>
            <p:nvPr userDrawn="1"/>
          </p:nvSpPr>
          <p:spPr>
            <a:xfrm>
              <a:off x="2679430" y="6325019"/>
              <a:ext cx="740737" cy="532981"/>
            </a:xfrm>
            <a:custGeom>
              <a:avLst/>
              <a:gdLst>
                <a:gd name="connsiteX0" fmla="*/ 740737 w 740737"/>
                <a:gd name="connsiteY0" fmla="*/ 0 h 532981"/>
                <a:gd name="connsiteX1" fmla="*/ 740737 w 740737"/>
                <a:gd name="connsiteY1" fmla="*/ 532981 h 532981"/>
                <a:gd name="connsiteX2" fmla="*/ 0 w 740737"/>
                <a:gd name="connsiteY2" fmla="*/ 532981 h 532981"/>
                <a:gd name="connsiteX3" fmla="*/ 740737 w 740737"/>
                <a:gd name="connsiteY3" fmla="*/ 0 h 532981"/>
              </a:gdLst>
              <a:ahLst/>
              <a:cxnLst>
                <a:cxn ang="0">
                  <a:pos x="connsiteX0" y="connsiteY0"/>
                </a:cxn>
                <a:cxn ang="0">
                  <a:pos x="connsiteX1" y="connsiteY1"/>
                </a:cxn>
                <a:cxn ang="0">
                  <a:pos x="connsiteX2" y="connsiteY2"/>
                </a:cxn>
                <a:cxn ang="0">
                  <a:pos x="connsiteX3" y="connsiteY3"/>
                </a:cxn>
              </a:cxnLst>
              <a:rect l="l" t="t" r="r" b="b"/>
              <a:pathLst>
                <a:path w="740737" h="532981">
                  <a:moveTo>
                    <a:pt x="740737" y="0"/>
                  </a:moveTo>
                  <a:lnTo>
                    <a:pt x="740737" y="532981"/>
                  </a:lnTo>
                  <a:lnTo>
                    <a:pt x="0" y="532981"/>
                  </a:lnTo>
                  <a:lnTo>
                    <a:pt x="74073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cxnSp>
        <p:nvCxnSpPr>
          <p:cNvPr id="18" name="Straight Connector 17">
            <a:extLst>
              <a:ext uri="{FF2B5EF4-FFF2-40B4-BE49-F238E27FC236}">
                <a16:creationId xmlns:a16="http://schemas.microsoft.com/office/drawing/2014/main" id="{18CB95FC-1B2F-45BF-9EAB-B0F3B42BB87A}"/>
              </a:ext>
            </a:extLst>
          </p:cNvPr>
          <p:cNvCxnSpPr>
            <a:cxnSpLocks/>
          </p:cNvCxnSpPr>
          <p:nvPr userDrawn="1"/>
        </p:nvCxnSpPr>
        <p:spPr>
          <a:xfrm>
            <a:off x="3581400" y="3963947"/>
            <a:ext cx="8610600" cy="0"/>
          </a:xfrm>
          <a:prstGeom prst="line">
            <a:avLst/>
          </a:prstGeom>
          <a:ln>
            <a:noFill/>
          </a:ln>
        </p:spPr>
        <p:style>
          <a:lnRef idx="1">
            <a:schemeClr val="accent1"/>
          </a:lnRef>
          <a:fillRef idx="0">
            <a:schemeClr val="accent1"/>
          </a:fillRef>
          <a:effectRef idx="0">
            <a:schemeClr val="accent1"/>
          </a:effectRef>
          <a:fontRef idx="minor">
            <a:schemeClr val="tx1"/>
          </a:fontRef>
        </p:style>
      </p:cxnSp>
      <p:pic>
        <p:nvPicPr>
          <p:cNvPr id="3" name="Graphic 2">
            <a:extLst>
              <a:ext uri="{FF2B5EF4-FFF2-40B4-BE49-F238E27FC236}">
                <a16:creationId xmlns:a16="http://schemas.microsoft.com/office/drawing/2014/main" id="{F61C1DFE-956F-4774-B20B-B73F35333F7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9601" y="499714"/>
            <a:ext cx="2316725" cy="871886"/>
          </a:xfrm>
          <a:prstGeom prst="rect">
            <a:avLst/>
          </a:prstGeom>
        </p:spPr>
      </p:pic>
      <p:sp>
        <p:nvSpPr>
          <p:cNvPr id="22" name="Text Placeholder 16">
            <a:extLst>
              <a:ext uri="{FF2B5EF4-FFF2-40B4-BE49-F238E27FC236}">
                <a16:creationId xmlns:a16="http://schemas.microsoft.com/office/drawing/2014/main" id="{E178E8B8-85D1-9B41-9005-524B14839F49}"/>
              </a:ext>
            </a:extLst>
          </p:cNvPr>
          <p:cNvSpPr>
            <a:spLocks noGrp="1"/>
          </p:cNvSpPr>
          <p:nvPr>
            <p:ph type="body" sz="quarter" idx="16" hasCustomPrompt="1"/>
          </p:nvPr>
        </p:nvSpPr>
        <p:spPr>
          <a:xfrm>
            <a:off x="685800" y="5120640"/>
            <a:ext cx="4910328" cy="676656"/>
          </a:xfrm>
        </p:spPr>
        <p:txBody>
          <a:bodyPr wrap="square" lIns="0" tIns="0" rIns="0" bIns="0" anchor="b" anchorCtr="0">
            <a:normAutofit/>
          </a:bodyPr>
          <a:lstStyle>
            <a:lvl1pPr marL="0" indent="0" algn="l">
              <a:spcBef>
                <a:spcPts val="0"/>
              </a:spcBef>
              <a:buFontTx/>
              <a:buNone/>
              <a:defRPr sz="2000" b="1" baseline="0">
                <a:solidFill>
                  <a:schemeClr val="tx1"/>
                </a:solidFill>
              </a:defRPr>
            </a:lvl1pPr>
          </a:lstStyle>
          <a:p>
            <a:pPr lvl="0"/>
            <a:r>
              <a:rPr lang="en-US" dirty="0"/>
              <a:t>Speaker Name</a:t>
            </a:r>
          </a:p>
        </p:txBody>
      </p:sp>
      <p:sp>
        <p:nvSpPr>
          <p:cNvPr id="23" name="Text Placeholder 16">
            <a:extLst>
              <a:ext uri="{FF2B5EF4-FFF2-40B4-BE49-F238E27FC236}">
                <a16:creationId xmlns:a16="http://schemas.microsoft.com/office/drawing/2014/main" id="{0DEE2036-6E56-E746-84CE-C72530B73471}"/>
              </a:ext>
            </a:extLst>
          </p:cNvPr>
          <p:cNvSpPr>
            <a:spLocks noGrp="1"/>
          </p:cNvSpPr>
          <p:nvPr>
            <p:ph type="body" sz="quarter" idx="17" hasCustomPrompt="1"/>
          </p:nvPr>
        </p:nvSpPr>
        <p:spPr>
          <a:xfrm>
            <a:off x="685800" y="5888736"/>
            <a:ext cx="4910328" cy="249299"/>
          </a:xfrm>
        </p:spPr>
        <p:txBody>
          <a:bodyPr wrap="square" lIns="0" tIns="0" rIns="0" bIns="0" anchor="t" anchorCtr="0">
            <a:normAutofit/>
          </a:bodyPr>
          <a:lstStyle>
            <a:lvl1pPr marL="0" indent="0" algn="l">
              <a:lnSpc>
                <a:spcPct val="90000"/>
              </a:lnSpc>
              <a:spcBef>
                <a:spcPts val="0"/>
              </a:spcBef>
              <a:buFontTx/>
              <a:buNone/>
              <a:defRPr sz="1800" b="0" baseline="0">
                <a:solidFill>
                  <a:schemeClr val="tx1">
                    <a:lumMod val="65000"/>
                    <a:lumOff val="35000"/>
                  </a:schemeClr>
                </a:solidFill>
              </a:defRPr>
            </a:lvl1pPr>
          </a:lstStyle>
          <a:p>
            <a:pPr lvl="0"/>
            <a:r>
              <a:rPr lang="en-US" dirty="0"/>
              <a:t>Speaker Title</a:t>
            </a:r>
          </a:p>
        </p:txBody>
      </p:sp>
      <p:sp>
        <p:nvSpPr>
          <p:cNvPr id="24" name="Title 1">
            <a:extLst>
              <a:ext uri="{FF2B5EF4-FFF2-40B4-BE49-F238E27FC236}">
                <a16:creationId xmlns:a16="http://schemas.microsoft.com/office/drawing/2014/main" id="{7C7361B2-7DBB-5348-8A0B-1D9A06C04C06}"/>
              </a:ext>
            </a:extLst>
          </p:cNvPr>
          <p:cNvSpPr>
            <a:spLocks noGrp="1"/>
          </p:cNvSpPr>
          <p:nvPr>
            <p:ph type="ctrTitle" hasCustomPrompt="1"/>
          </p:nvPr>
        </p:nvSpPr>
        <p:spPr>
          <a:xfrm>
            <a:off x="685800" y="1799030"/>
            <a:ext cx="7804759" cy="1026717"/>
          </a:xfrm>
        </p:spPr>
        <p:txBody>
          <a:bodyPr anchor="b"/>
          <a:lstStyle>
            <a:lvl1pPr algn="l">
              <a:defRPr sz="3200">
                <a:solidFill>
                  <a:schemeClr val="tx1"/>
                </a:solidFill>
              </a:defRPr>
            </a:lvl1pPr>
          </a:lstStyle>
          <a:p>
            <a:r>
              <a:rPr lang="en-US" dirty="0"/>
              <a:t>Presentation Title Goes Here</a:t>
            </a:r>
          </a:p>
        </p:txBody>
      </p:sp>
      <p:sp>
        <p:nvSpPr>
          <p:cNvPr id="25" name="Subtitle 2">
            <a:extLst>
              <a:ext uri="{FF2B5EF4-FFF2-40B4-BE49-F238E27FC236}">
                <a16:creationId xmlns:a16="http://schemas.microsoft.com/office/drawing/2014/main" id="{65860A9C-589A-9843-BA4F-63DD0D6E6D0A}"/>
              </a:ext>
            </a:extLst>
          </p:cNvPr>
          <p:cNvSpPr>
            <a:spLocks noGrp="1"/>
          </p:cNvSpPr>
          <p:nvPr>
            <p:ph type="subTitle" idx="1"/>
          </p:nvPr>
        </p:nvSpPr>
        <p:spPr>
          <a:xfrm>
            <a:off x="685801" y="2861532"/>
            <a:ext cx="7804757" cy="477828"/>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6" name="Text Placeholder 5">
            <a:extLst>
              <a:ext uri="{FF2B5EF4-FFF2-40B4-BE49-F238E27FC236}">
                <a16:creationId xmlns:a16="http://schemas.microsoft.com/office/drawing/2014/main" id="{BE24548F-E784-DA4F-8008-2086EA8567BA}"/>
              </a:ext>
            </a:extLst>
          </p:cNvPr>
          <p:cNvSpPr>
            <a:spLocks noGrp="1"/>
          </p:cNvSpPr>
          <p:nvPr>
            <p:ph type="body" sz="quarter" idx="13" hasCustomPrompt="1"/>
          </p:nvPr>
        </p:nvSpPr>
        <p:spPr>
          <a:xfrm>
            <a:off x="685800" y="3580521"/>
            <a:ext cx="4756976" cy="246063"/>
          </a:xfrm>
        </p:spPr>
        <p:txBody>
          <a:bodyPr>
            <a:normAutofit/>
          </a:bodyPr>
          <a:lstStyle>
            <a:lvl1pPr marL="0" indent="0">
              <a:buNone/>
              <a:defRPr sz="12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Date of Presentation</a:t>
            </a:r>
          </a:p>
        </p:txBody>
      </p:sp>
      <p:pic>
        <p:nvPicPr>
          <p:cNvPr id="16" name="Graphic 15">
            <a:extLst>
              <a:ext uri="{FF2B5EF4-FFF2-40B4-BE49-F238E27FC236}">
                <a16:creationId xmlns:a16="http://schemas.microsoft.com/office/drawing/2014/main" id="{6D85E297-7136-8A4B-B3FC-7E48799BD02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7200" y="76200"/>
            <a:ext cx="2794000" cy="1371600"/>
          </a:xfrm>
          <a:prstGeom prst="rect">
            <a:avLst/>
          </a:prstGeom>
        </p:spPr>
      </p:pic>
    </p:spTree>
    <p:extLst>
      <p:ext uri="{BB962C8B-B14F-4D97-AF65-F5344CB8AC3E}">
        <p14:creationId xmlns:p14="http://schemas.microsoft.com/office/powerpoint/2010/main" val="2351539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E403B67-4F53-DA4E-96D2-5B9241221F31}"/>
              </a:ext>
            </a:extLst>
          </p:cNvPr>
          <p:cNvSpPr/>
          <p:nvPr userDrawn="1"/>
        </p:nvSpPr>
        <p:spPr>
          <a:xfrm>
            <a:off x="0" y="6248400"/>
            <a:ext cx="12192000" cy="609600"/>
          </a:xfrm>
          <a:prstGeom prst="rect">
            <a:avLst/>
          </a:prstGeom>
          <a:gradFill>
            <a:gsLst>
              <a:gs pos="0">
                <a:srgbClr val="F7A027"/>
              </a:gs>
              <a:gs pos="100000">
                <a:srgbClr val="EE720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pic>
        <p:nvPicPr>
          <p:cNvPr id="6" name="Graphic 5">
            <a:extLst>
              <a:ext uri="{FF2B5EF4-FFF2-40B4-BE49-F238E27FC236}">
                <a16:creationId xmlns:a16="http://schemas.microsoft.com/office/drawing/2014/main" id="{9EA31618-F602-5F42-A521-0589DBB3FED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440" r="12963" b="10582"/>
          <a:stretch/>
        </p:blipFill>
        <p:spPr>
          <a:xfrm>
            <a:off x="5029201" y="1752601"/>
            <a:ext cx="7162800" cy="5105400"/>
          </a:xfrm>
          <a:prstGeom prst="rect">
            <a:avLst/>
          </a:prstGeom>
        </p:spPr>
      </p:pic>
      <p:pic>
        <p:nvPicPr>
          <p:cNvPr id="16" name="Graphic 15">
            <a:extLst>
              <a:ext uri="{FF2B5EF4-FFF2-40B4-BE49-F238E27FC236}">
                <a16:creationId xmlns:a16="http://schemas.microsoft.com/office/drawing/2014/main" id="{81817F5F-A2A3-5940-A5AA-824A9EA3AD8E}"/>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1859" r="12757"/>
          <a:stretch/>
        </p:blipFill>
        <p:spPr>
          <a:xfrm flipV="1">
            <a:off x="5029200" y="5105400"/>
            <a:ext cx="7179733" cy="1752600"/>
          </a:xfrm>
          <a:prstGeom prst="rect">
            <a:avLst/>
          </a:prstGeom>
        </p:spPr>
      </p:pic>
      <p:sp>
        <p:nvSpPr>
          <p:cNvPr id="18" name="Text Placeholder 16">
            <a:extLst>
              <a:ext uri="{FF2B5EF4-FFF2-40B4-BE49-F238E27FC236}">
                <a16:creationId xmlns:a16="http://schemas.microsoft.com/office/drawing/2014/main" id="{0B9E6A18-AFE8-764D-9EF8-89A0B1A05492}"/>
              </a:ext>
            </a:extLst>
          </p:cNvPr>
          <p:cNvSpPr>
            <a:spLocks noGrp="1"/>
          </p:cNvSpPr>
          <p:nvPr>
            <p:ph type="body" sz="quarter" idx="16" hasCustomPrompt="1"/>
          </p:nvPr>
        </p:nvSpPr>
        <p:spPr>
          <a:xfrm>
            <a:off x="685800" y="5120640"/>
            <a:ext cx="4910328" cy="676656"/>
          </a:xfrm>
        </p:spPr>
        <p:txBody>
          <a:bodyPr wrap="square" lIns="0" tIns="0" rIns="0" bIns="0" anchor="b" anchorCtr="0">
            <a:normAutofit/>
          </a:bodyPr>
          <a:lstStyle>
            <a:lvl1pPr marL="0" indent="0" algn="l">
              <a:spcBef>
                <a:spcPts val="0"/>
              </a:spcBef>
              <a:buFontTx/>
              <a:buNone/>
              <a:defRPr sz="2000" b="1" baseline="0">
                <a:solidFill>
                  <a:schemeClr val="tx1"/>
                </a:solidFill>
              </a:defRPr>
            </a:lvl1pPr>
          </a:lstStyle>
          <a:p>
            <a:pPr lvl="0"/>
            <a:r>
              <a:rPr lang="en-US" dirty="0"/>
              <a:t>Speaker Name</a:t>
            </a:r>
          </a:p>
        </p:txBody>
      </p:sp>
      <p:sp>
        <p:nvSpPr>
          <p:cNvPr id="19" name="Text Placeholder 16">
            <a:extLst>
              <a:ext uri="{FF2B5EF4-FFF2-40B4-BE49-F238E27FC236}">
                <a16:creationId xmlns:a16="http://schemas.microsoft.com/office/drawing/2014/main" id="{7302CCEE-67CC-DE45-90E9-360FFB39269A}"/>
              </a:ext>
            </a:extLst>
          </p:cNvPr>
          <p:cNvSpPr>
            <a:spLocks noGrp="1"/>
          </p:cNvSpPr>
          <p:nvPr>
            <p:ph type="body" sz="quarter" idx="17" hasCustomPrompt="1"/>
          </p:nvPr>
        </p:nvSpPr>
        <p:spPr>
          <a:xfrm>
            <a:off x="685800" y="5888736"/>
            <a:ext cx="4910328" cy="249299"/>
          </a:xfrm>
        </p:spPr>
        <p:txBody>
          <a:bodyPr wrap="square" lIns="0" tIns="0" rIns="0" bIns="0" anchor="t" anchorCtr="0">
            <a:normAutofit/>
          </a:bodyPr>
          <a:lstStyle>
            <a:lvl1pPr marL="0" indent="0" algn="l">
              <a:lnSpc>
                <a:spcPct val="90000"/>
              </a:lnSpc>
              <a:spcBef>
                <a:spcPts val="0"/>
              </a:spcBef>
              <a:buFontTx/>
              <a:buNone/>
              <a:defRPr sz="1800" b="0" baseline="0">
                <a:solidFill>
                  <a:schemeClr val="tx1">
                    <a:lumMod val="65000"/>
                    <a:lumOff val="35000"/>
                  </a:schemeClr>
                </a:solidFill>
              </a:defRPr>
            </a:lvl1pPr>
          </a:lstStyle>
          <a:p>
            <a:pPr lvl="0"/>
            <a:r>
              <a:rPr lang="en-US" dirty="0"/>
              <a:t>Speaker Title</a:t>
            </a:r>
          </a:p>
        </p:txBody>
      </p:sp>
      <p:sp>
        <p:nvSpPr>
          <p:cNvPr id="20" name="Title 1">
            <a:extLst>
              <a:ext uri="{FF2B5EF4-FFF2-40B4-BE49-F238E27FC236}">
                <a16:creationId xmlns:a16="http://schemas.microsoft.com/office/drawing/2014/main" id="{A73E864B-97D0-2A45-B4F1-BF6DC25CBE38}"/>
              </a:ext>
            </a:extLst>
          </p:cNvPr>
          <p:cNvSpPr>
            <a:spLocks noGrp="1"/>
          </p:cNvSpPr>
          <p:nvPr>
            <p:ph type="ctrTitle" hasCustomPrompt="1"/>
          </p:nvPr>
        </p:nvSpPr>
        <p:spPr>
          <a:xfrm>
            <a:off x="685800" y="1799030"/>
            <a:ext cx="7804759" cy="1026717"/>
          </a:xfrm>
        </p:spPr>
        <p:txBody>
          <a:bodyPr anchor="b"/>
          <a:lstStyle>
            <a:lvl1pPr algn="l">
              <a:defRPr sz="3200">
                <a:solidFill>
                  <a:schemeClr val="tx1"/>
                </a:solidFill>
              </a:defRPr>
            </a:lvl1pPr>
          </a:lstStyle>
          <a:p>
            <a:r>
              <a:rPr lang="en-US" dirty="0"/>
              <a:t>Presentation Title Goes Here</a:t>
            </a:r>
          </a:p>
        </p:txBody>
      </p:sp>
      <p:sp>
        <p:nvSpPr>
          <p:cNvPr id="21" name="Subtitle 2">
            <a:extLst>
              <a:ext uri="{FF2B5EF4-FFF2-40B4-BE49-F238E27FC236}">
                <a16:creationId xmlns:a16="http://schemas.microsoft.com/office/drawing/2014/main" id="{31F0CF8E-AEE9-4344-8F34-B9D5CDDF48F1}"/>
              </a:ext>
            </a:extLst>
          </p:cNvPr>
          <p:cNvSpPr>
            <a:spLocks noGrp="1"/>
          </p:cNvSpPr>
          <p:nvPr>
            <p:ph type="subTitle" idx="1"/>
          </p:nvPr>
        </p:nvSpPr>
        <p:spPr>
          <a:xfrm>
            <a:off x="685801" y="2861532"/>
            <a:ext cx="7804757" cy="477828"/>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Text Placeholder 5">
            <a:extLst>
              <a:ext uri="{FF2B5EF4-FFF2-40B4-BE49-F238E27FC236}">
                <a16:creationId xmlns:a16="http://schemas.microsoft.com/office/drawing/2014/main" id="{781F08BE-E0C1-8D41-996A-5FCCC5922909}"/>
              </a:ext>
            </a:extLst>
          </p:cNvPr>
          <p:cNvSpPr>
            <a:spLocks noGrp="1"/>
          </p:cNvSpPr>
          <p:nvPr>
            <p:ph type="body" sz="quarter" idx="13" hasCustomPrompt="1"/>
          </p:nvPr>
        </p:nvSpPr>
        <p:spPr>
          <a:xfrm>
            <a:off x="685800" y="3580521"/>
            <a:ext cx="4756976" cy="246063"/>
          </a:xfrm>
        </p:spPr>
        <p:txBody>
          <a:bodyPr>
            <a:normAutofit/>
          </a:bodyPr>
          <a:lstStyle>
            <a:lvl1pPr marL="0" indent="0">
              <a:buNone/>
              <a:defRPr sz="12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Date of Presentation</a:t>
            </a:r>
          </a:p>
        </p:txBody>
      </p:sp>
      <p:pic>
        <p:nvPicPr>
          <p:cNvPr id="12" name="Graphic 11">
            <a:extLst>
              <a:ext uri="{FF2B5EF4-FFF2-40B4-BE49-F238E27FC236}">
                <a16:creationId xmlns:a16="http://schemas.microsoft.com/office/drawing/2014/main" id="{614EBAD5-7D0E-D84A-8293-7D8403C8BB52}"/>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25927" y="177536"/>
            <a:ext cx="2273427" cy="1126472"/>
          </a:xfrm>
          <a:prstGeom prst="rect">
            <a:avLst/>
          </a:prstGeom>
        </p:spPr>
      </p:pic>
    </p:spTree>
    <p:extLst>
      <p:ext uri="{BB962C8B-B14F-4D97-AF65-F5344CB8AC3E}">
        <p14:creationId xmlns:p14="http://schemas.microsoft.com/office/powerpoint/2010/main" val="856501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bg2"/>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0D6285E-0A1F-2E4A-8572-0C121435584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7726" t="13815" r="15910" b="47142"/>
          <a:stretch/>
        </p:blipFill>
        <p:spPr>
          <a:xfrm>
            <a:off x="2743200" y="1905000"/>
            <a:ext cx="9448800" cy="4953000"/>
          </a:xfrm>
          <a:prstGeom prst="rect">
            <a:avLst/>
          </a:prstGeom>
        </p:spPr>
      </p:pic>
      <p:sp>
        <p:nvSpPr>
          <p:cNvPr id="13" name="Text Placeholder 16">
            <a:extLst>
              <a:ext uri="{FF2B5EF4-FFF2-40B4-BE49-F238E27FC236}">
                <a16:creationId xmlns:a16="http://schemas.microsoft.com/office/drawing/2014/main" id="{F78CFFA5-0BA3-004C-9730-DC2E4737EB2F}"/>
              </a:ext>
            </a:extLst>
          </p:cNvPr>
          <p:cNvSpPr>
            <a:spLocks noGrp="1"/>
          </p:cNvSpPr>
          <p:nvPr>
            <p:ph type="body" sz="quarter" idx="16" hasCustomPrompt="1"/>
          </p:nvPr>
        </p:nvSpPr>
        <p:spPr>
          <a:xfrm>
            <a:off x="685800" y="4536596"/>
            <a:ext cx="4910328" cy="676656"/>
          </a:xfrm>
        </p:spPr>
        <p:txBody>
          <a:bodyPr wrap="square" lIns="0" tIns="0" rIns="0" bIns="0" anchor="b" anchorCtr="0">
            <a:normAutofit/>
          </a:bodyPr>
          <a:lstStyle>
            <a:lvl1pPr marL="0" indent="0" algn="l">
              <a:spcBef>
                <a:spcPts val="0"/>
              </a:spcBef>
              <a:buFontTx/>
              <a:buNone/>
              <a:defRPr sz="2000" b="1" baseline="0">
                <a:solidFill>
                  <a:schemeClr val="tx1"/>
                </a:solidFill>
              </a:defRPr>
            </a:lvl1pPr>
          </a:lstStyle>
          <a:p>
            <a:pPr lvl="0"/>
            <a:r>
              <a:rPr lang="en-US" dirty="0"/>
              <a:t>Speaker Name</a:t>
            </a:r>
          </a:p>
        </p:txBody>
      </p:sp>
      <p:sp>
        <p:nvSpPr>
          <p:cNvPr id="14" name="Text Placeholder 16">
            <a:extLst>
              <a:ext uri="{FF2B5EF4-FFF2-40B4-BE49-F238E27FC236}">
                <a16:creationId xmlns:a16="http://schemas.microsoft.com/office/drawing/2014/main" id="{E12CFE40-BE47-794C-9A4D-A0A5F63F23F2}"/>
              </a:ext>
            </a:extLst>
          </p:cNvPr>
          <p:cNvSpPr>
            <a:spLocks noGrp="1"/>
          </p:cNvSpPr>
          <p:nvPr>
            <p:ph type="body" sz="quarter" idx="17" hasCustomPrompt="1"/>
          </p:nvPr>
        </p:nvSpPr>
        <p:spPr>
          <a:xfrm>
            <a:off x="685800" y="5304692"/>
            <a:ext cx="4910328" cy="249299"/>
          </a:xfrm>
        </p:spPr>
        <p:txBody>
          <a:bodyPr wrap="square" lIns="0" tIns="0" rIns="0" bIns="0" anchor="t" anchorCtr="0">
            <a:normAutofit/>
          </a:bodyPr>
          <a:lstStyle>
            <a:lvl1pPr marL="0" indent="0" algn="l">
              <a:lnSpc>
                <a:spcPct val="90000"/>
              </a:lnSpc>
              <a:spcBef>
                <a:spcPts val="0"/>
              </a:spcBef>
              <a:buFontTx/>
              <a:buNone/>
              <a:defRPr sz="1800" b="0" baseline="0">
                <a:solidFill>
                  <a:schemeClr val="tx1"/>
                </a:solidFill>
              </a:defRPr>
            </a:lvl1pPr>
          </a:lstStyle>
          <a:p>
            <a:pPr lvl="0"/>
            <a:r>
              <a:rPr lang="en-US" dirty="0"/>
              <a:t>Speaker Title</a:t>
            </a:r>
          </a:p>
        </p:txBody>
      </p:sp>
      <p:sp>
        <p:nvSpPr>
          <p:cNvPr id="15" name="Title 1">
            <a:extLst>
              <a:ext uri="{FF2B5EF4-FFF2-40B4-BE49-F238E27FC236}">
                <a16:creationId xmlns:a16="http://schemas.microsoft.com/office/drawing/2014/main" id="{BE392599-4360-FF40-822E-16235A03605C}"/>
              </a:ext>
            </a:extLst>
          </p:cNvPr>
          <p:cNvSpPr>
            <a:spLocks noGrp="1"/>
          </p:cNvSpPr>
          <p:nvPr>
            <p:ph type="ctrTitle" hasCustomPrompt="1"/>
          </p:nvPr>
        </p:nvSpPr>
        <p:spPr>
          <a:xfrm>
            <a:off x="685800" y="1799030"/>
            <a:ext cx="7804759" cy="1026717"/>
          </a:xfrm>
        </p:spPr>
        <p:txBody>
          <a:bodyPr anchor="b"/>
          <a:lstStyle>
            <a:lvl1pPr algn="l">
              <a:defRPr sz="3200">
                <a:solidFill>
                  <a:schemeClr val="tx1"/>
                </a:solidFill>
              </a:defRPr>
            </a:lvl1pPr>
          </a:lstStyle>
          <a:p>
            <a:r>
              <a:rPr lang="en-US" dirty="0"/>
              <a:t>Presentation Title Goes Here</a:t>
            </a:r>
          </a:p>
        </p:txBody>
      </p:sp>
      <p:sp>
        <p:nvSpPr>
          <p:cNvPr id="16" name="Subtitle 2">
            <a:extLst>
              <a:ext uri="{FF2B5EF4-FFF2-40B4-BE49-F238E27FC236}">
                <a16:creationId xmlns:a16="http://schemas.microsoft.com/office/drawing/2014/main" id="{B0867854-5828-6D40-AAD4-D4880A7082DB}"/>
              </a:ext>
            </a:extLst>
          </p:cNvPr>
          <p:cNvSpPr>
            <a:spLocks noGrp="1"/>
          </p:cNvSpPr>
          <p:nvPr>
            <p:ph type="subTitle" idx="1"/>
          </p:nvPr>
        </p:nvSpPr>
        <p:spPr>
          <a:xfrm>
            <a:off x="685801" y="2861532"/>
            <a:ext cx="7804757" cy="477828"/>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7" name="Text Placeholder 5">
            <a:extLst>
              <a:ext uri="{FF2B5EF4-FFF2-40B4-BE49-F238E27FC236}">
                <a16:creationId xmlns:a16="http://schemas.microsoft.com/office/drawing/2014/main" id="{237541CB-C812-AD41-ACF5-28DD8F7176EF}"/>
              </a:ext>
            </a:extLst>
          </p:cNvPr>
          <p:cNvSpPr>
            <a:spLocks noGrp="1"/>
          </p:cNvSpPr>
          <p:nvPr>
            <p:ph type="body" sz="quarter" idx="13" hasCustomPrompt="1"/>
          </p:nvPr>
        </p:nvSpPr>
        <p:spPr>
          <a:xfrm>
            <a:off x="685800" y="3580521"/>
            <a:ext cx="4756976" cy="246063"/>
          </a:xfrm>
        </p:spPr>
        <p:txBody>
          <a:bodyPr>
            <a:normAutofit/>
          </a:bodyPr>
          <a:lstStyle>
            <a:lvl1pPr marL="0" indent="0">
              <a:buNone/>
              <a:defRPr sz="12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Date of Presentation</a:t>
            </a:r>
          </a:p>
        </p:txBody>
      </p:sp>
      <p:pic>
        <p:nvPicPr>
          <p:cNvPr id="19" name="Graphic 18">
            <a:extLst>
              <a:ext uri="{FF2B5EF4-FFF2-40B4-BE49-F238E27FC236}">
                <a16:creationId xmlns:a16="http://schemas.microsoft.com/office/drawing/2014/main" id="{8FAB8095-8269-F54D-BB81-B4083A622FC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25927" y="177536"/>
            <a:ext cx="2273427" cy="1126472"/>
          </a:xfrm>
          <a:prstGeom prst="rect">
            <a:avLst/>
          </a:prstGeom>
        </p:spPr>
      </p:pic>
    </p:spTree>
    <p:extLst>
      <p:ext uri="{BB962C8B-B14F-4D97-AF65-F5344CB8AC3E}">
        <p14:creationId xmlns:p14="http://schemas.microsoft.com/office/powerpoint/2010/main" val="111722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Transition Slide 1">
    <p:bg>
      <p:bgPr>
        <a:solidFill>
          <a:schemeClr val="tx2"/>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EDE8E23-9A9C-164B-A191-D3E87AE5A2D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482487" y="177536"/>
            <a:ext cx="2273425" cy="1126472"/>
          </a:xfrm>
          <a:prstGeom prst="rect">
            <a:avLst/>
          </a:prstGeom>
        </p:spPr>
      </p:pic>
      <p:grpSp>
        <p:nvGrpSpPr>
          <p:cNvPr id="6" name="Group 5">
            <a:extLst>
              <a:ext uri="{FF2B5EF4-FFF2-40B4-BE49-F238E27FC236}">
                <a16:creationId xmlns:a16="http://schemas.microsoft.com/office/drawing/2014/main" id="{5CEBF5B5-D1DB-324F-98E3-78BA552E7073}"/>
              </a:ext>
            </a:extLst>
          </p:cNvPr>
          <p:cNvGrpSpPr/>
          <p:nvPr userDrawn="1"/>
        </p:nvGrpSpPr>
        <p:grpSpPr>
          <a:xfrm>
            <a:off x="7664986" y="1828697"/>
            <a:ext cx="4512513" cy="5029303"/>
            <a:chOff x="6624660" y="1016034"/>
            <a:chExt cx="2040954" cy="2274691"/>
          </a:xfrm>
          <a:gradFill flip="none" rotWithShape="1">
            <a:gsLst>
              <a:gs pos="0">
                <a:srgbClr val="F7A027">
                  <a:alpha val="45437"/>
                </a:srgbClr>
              </a:gs>
              <a:gs pos="100000">
                <a:srgbClr val="EE7203">
                  <a:alpha val="14992"/>
                </a:srgbClr>
              </a:gs>
            </a:gsLst>
            <a:lin ang="5400000" scaled="1"/>
            <a:tileRect/>
          </a:gradFill>
        </p:grpSpPr>
        <p:sp>
          <p:nvSpPr>
            <p:cNvPr id="8" name="Freeform: Shape 27">
              <a:extLst>
                <a:ext uri="{FF2B5EF4-FFF2-40B4-BE49-F238E27FC236}">
                  <a16:creationId xmlns:a16="http://schemas.microsoft.com/office/drawing/2014/main" id="{42502FB2-B60F-5042-B009-A85ED0D531E6}"/>
                </a:ext>
              </a:extLst>
            </p:cNvPr>
            <p:cNvSpPr/>
            <p:nvPr userDrawn="1"/>
          </p:nvSpPr>
          <p:spPr>
            <a:xfrm>
              <a:off x="8284614" y="1016034"/>
              <a:ext cx="381000" cy="2274690"/>
            </a:xfrm>
            <a:custGeom>
              <a:avLst/>
              <a:gdLst>
                <a:gd name="connsiteX0" fmla="*/ 381000 w 381000"/>
                <a:gd name="connsiteY0" fmla="*/ 0 h 2274690"/>
                <a:gd name="connsiteX1" fmla="*/ 381000 w 381000"/>
                <a:gd name="connsiteY1" fmla="*/ 2274690 h 2274690"/>
                <a:gd name="connsiteX2" fmla="*/ 0 w 381000"/>
                <a:gd name="connsiteY2" fmla="*/ 2274690 h 2274690"/>
                <a:gd name="connsiteX3" fmla="*/ 0 w 381000"/>
                <a:gd name="connsiteY3" fmla="*/ 274139 h 2274690"/>
                <a:gd name="connsiteX4" fmla="*/ 381000 w 381000"/>
                <a:gd name="connsiteY4" fmla="*/ 0 h 2274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2274690">
                  <a:moveTo>
                    <a:pt x="381000" y="0"/>
                  </a:moveTo>
                  <a:lnTo>
                    <a:pt x="381000" y="2274690"/>
                  </a:lnTo>
                  <a:lnTo>
                    <a:pt x="0" y="2274690"/>
                  </a:lnTo>
                  <a:lnTo>
                    <a:pt x="0" y="274139"/>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9" name="Freeform: Shape 28">
              <a:extLst>
                <a:ext uri="{FF2B5EF4-FFF2-40B4-BE49-F238E27FC236}">
                  <a16:creationId xmlns:a16="http://schemas.microsoft.com/office/drawing/2014/main" id="{1AFD6245-0778-FD4A-90EA-916814FF605C}"/>
                </a:ext>
              </a:extLst>
            </p:cNvPr>
            <p:cNvSpPr/>
            <p:nvPr userDrawn="1"/>
          </p:nvSpPr>
          <p:spPr>
            <a:xfrm>
              <a:off x="7439040" y="1624448"/>
              <a:ext cx="381000" cy="1666277"/>
            </a:xfrm>
            <a:custGeom>
              <a:avLst/>
              <a:gdLst>
                <a:gd name="connsiteX0" fmla="*/ 381000 w 381000"/>
                <a:gd name="connsiteY0" fmla="*/ 0 h 1666277"/>
                <a:gd name="connsiteX1" fmla="*/ 381000 w 381000"/>
                <a:gd name="connsiteY1" fmla="*/ 1666277 h 1666277"/>
                <a:gd name="connsiteX2" fmla="*/ 0 w 381000"/>
                <a:gd name="connsiteY2" fmla="*/ 1666277 h 1666277"/>
                <a:gd name="connsiteX3" fmla="*/ 0 w 381000"/>
                <a:gd name="connsiteY3" fmla="*/ 274140 h 1666277"/>
                <a:gd name="connsiteX4" fmla="*/ 381000 w 381000"/>
                <a:gd name="connsiteY4" fmla="*/ 0 h 1666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666277">
                  <a:moveTo>
                    <a:pt x="381000" y="0"/>
                  </a:moveTo>
                  <a:lnTo>
                    <a:pt x="381000" y="1666277"/>
                  </a:lnTo>
                  <a:lnTo>
                    <a:pt x="0" y="1666277"/>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 name="Freeform: Shape 29">
              <a:extLst>
                <a:ext uri="{FF2B5EF4-FFF2-40B4-BE49-F238E27FC236}">
                  <a16:creationId xmlns:a16="http://schemas.microsoft.com/office/drawing/2014/main" id="{819EE901-2586-6A49-ADDA-D21A7CC6AD79}"/>
                </a:ext>
              </a:extLst>
            </p:cNvPr>
            <p:cNvSpPr/>
            <p:nvPr userDrawn="1"/>
          </p:nvSpPr>
          <p:spPr>
            <a:xfrm>
              <a:off x="6624660" y="2210416"/>
              <a:ext cx="381000" cy="1080309"/>
            </a:xfrm>
            <a:custGeom>
              <a:avLst/>
              <a:gdLst>
                <a:gd name="connsiteX0" fmla="*/ 381000 w 381000"/>
                <a:gd name="connsiteY0" fmla="*/ 0 h 1080309"/>
                <a:gd name="connsiteX1" fmla="*/ 381000 w 381000"/>
                <a:gd name="connsiteY1" fmla="*/ 1080309 h 1080309"/>
                <a:gd name="connsiteX2" fmla="*/ 0 w 381000"/>
                <a:gd name="connsiteY2" fmla="*/ 1080309 h 1080309"/>
                <a:gd name="connsiteX3" fmla="*/ 0 w 381000"/>
                <a:gd name="connsiteY3" fmla="*/ 274140 h 1080309"/>
                <a:gd name="connsiteX4" fmla="*/ 381000 w 381000"/>
                <a:gd name="connsiteY4" fmla="*/ 0 h 108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080309">
                  <a:moveTo>
                    <a:pt x="381000" y="0"/>
                  </a:moveTo>
                  <a:lnTo>
                    <a:pt x="381000" y="1080309"/>
                  </a:lnTo>
                  <a:lnTo>
                    <a:pt x="0" y="1080309"/>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sp>
        <p:nvSpPr>
          <p:cNvPr id="13" name="Title 1">
            <a:extLst>
              <a:ext uri="{FF2B5EF4-FFF2-40B4-BE49-F238E27FC236}">
                <a16:creationId xmlns:a16="http://schemas.microsoft.com/office/drawing/2014/main" id="{04FF0B24-DF11-7045-8BB9-B09B7EE380AF}"/>
              </a:ext>
            </a:extLst>
          </p:cNvPr>
          <p:cNvSpPr>
            <a:spLocks noGrp="1"/>
          </p:cNvSpPr>
          <p:nvPr>
            <p:ph type="title" hasCustomPrompt="1"/>
          </p:nvPr>
        </p:nvSpPr>
        <p:spPr>
          <a:xfrm>
            <a:off x="494878" y="1982852"/>
            <a:ext cx="7605587" cy="1141348"/>
          </a:xfrm>
        </p:spPr>
        <p:txBody>
          <a:bodyPr anchor="ctr">
            <a:normAutofit/>
          </a:bodyPr>
          <a:lstStyle>
            <a:lvl1pPr algn="l">
              <a:lnSpc>
                <a:spcPct val="80000"/>
              </a:lnSpc>
              <a:defRPr sz="4400" b="0" cap="none" baseline="0">
                <a:solidFill>
                  <a:schemeClr val="bg1"/>
                </a:solidFill>
              </a:defRPr>
            </a:lvl1pPr>
          </a:lstStyle>
          <a:p>
            <a:r>
              <a:rPr lang="en-US" dirty="0"/>
              <a:t>Section Title Goes Here</a:t>
            </a:r>
            <a:endParaRPr dirty="0"/>
          </a:p>
        </p:txBody>
      </p:sp>
    </p:spTree>
    <p:extLst>
      <p:ext uri="{BB962C8B-B14F-4D97-AF65-F5344CB8AC3E}">
        <p14:creationId xmlns:p14="http://schemas.microsoft.com/office/powerpoint/2010/main" val="351602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Transition Slide 2">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8CD7047-C826-5545-9D5F-1B760482415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482486" y="177536"/>
            <a:ext cx="2273427" cy="1126472"/>
          </a:xfrm>
          <a:prstGeom prst="rect">
            <a:avLst/>
          </a:prstGeom>
        </p:spPr>
      </p:pic>
      <p:pic>
        <p:nvPicPr>
          <p:cNvPr id="7" name="Graphic 6">
            <a:extLst>
              <a:ext uri="{FF2B5EF4-FFF2-40B4-BE49-F238E27FC236}">
                <a16:creationId xmlns:a16="http://schemas.microsoft.com/office/drawing/2014/main" id="{64EDCBB9-A677-4D40-B8D7-5F2AF924368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1613"/>
          <a:stretch/>
        </p:blipFill>
        <p:spPr>
          <a:xfrm>
            <a:off x="5852479" y="2209800"/>
            <a:ext cx="5741964" cy="4648200"/>
          </a:xfrm>
          <a:prstGeom prst="rect">
            <a:avLst/>
          </a:prstGeom>
        </p:spPr>
      </p:pic>
      <p:sp>
        <p:nvSpPr>
          <p:cNvPr id="8" name="Title 1">
            <a:extLst>
              <a:ext uri="{FF2B5EF4-FFF2-40B4-BE49-F238E27FC236}">
                <a16:creationId xmlns:a16="http://schemas.microsoft.com/office/drawing/2014/main" id="{3A98C8EF-458C-DA44-9401-3A70B5125E4C}"/>
              </a:ext>
            </a:extLst>
          </p:cNvPr>
          <p:cNvSpPr>
            <a:spLocks noGrp="1"/>
          </p:cNvSpPr>
          <p:nvPr>
            <p:ph type="title" hasCustomPrompt="1"/>
          </p:nvPr>
        </p:nvSpPr>
        <p:spPr>
          <a:xfrm>
            <a:off x="624013" y="1982852"/>
            <a:ext cx="7605587" cy="1141348"/>
          </a:xfrm>
        </p:spPr>
        <p:txBody>
          <a:bodyPr anchor="ctr">
            <a:normAutofit/>
          </a:bodyPr>
          <a:lstStyle>
            <a:lvl1pPr algn="l">
              <a:lnSpc>
                <a:spcPct val="80000"/>
              </a:lnSpc>
              <a:defRPr sz="4400" b="0" cap="none" baseline="0">
                <a:solidFill>
                  <a:schemeClr val="tx1"/>
                </a:solidFill>
              </a:defRPr>
            </a:lvl1pPr>
          </a:lstStyle>
          <a:p>
            <a:r>
              <a:rPr lang="en-US" dirty="0"/>
              <a:t>Section Title Goes Here</a:t>
            </a:r>
            <a:endParaRPr dirty="0"/>
          </a:p>
        </p:txBody>
      </p:sp>
    </p:spTree>
    <p:extLst>
      <p:ext uri="{BB962C8B-B14F-4D97-AF65-F5344CB8AC3E}">
        <p14:creationId xmlns:p14="http://schemas.microsoft.com/office/powerpoint/2010/main" val="307444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losing Slide Thank You">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3E4C039-30D4-F347-82F3-11D6D013199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60554" b="1972"/>
          <a:stretch/>
        </p:blipFill>
        <p:spPr>
          <a:xfrm flipV="1">
            <a:off x="76200" y="5410202"/>
            <a:ext cx="5105400" cy="1447798"/>
          </a:xfrm>
          <a:prstGeom prst="rect">
            <a:avLst/>
          </a:prstGeom>
        </p:spPr>
      </p:pic>
      <p:sp>
        <p:nvSpPr>
          <p:cNvPr id="8" name="Title 1">
            <a:extLst>
              <a:ext uri="{FF2B5EF4-FFF2-40B4-BE49-F238E27FC236}">
                <a16:creationId xmlns:a16="http://schemas.microsoft.com/office/drawing/2014/main" id="{EB8F5D68-EF9C-F043-AE44-6247FCCA1285}"/>
              </a:ext>
            </a:extLst>
          </p:cNvPr>
          <p:cNvSpPr>
            <a:spLocks noGrp="1"/>
          </p:cNvSpPr>
          <p:nvPr>
            <p:ph type="title" hasCustomPrompt="1"/>
          </p:nvPr>
        </p:nvSpPr>
        <p:spPr>
          <a:xfrm>
            <a:off x="3606248" y="2819400"/>
            <a:ext cx="4979504" cy="1019271"/>
          </a:xfrm>
        </p:spPr>
        <p:txBody>
          <a:bodyPr anchor="ctr" anchorCtr="0">
            <a:normAutofit/>
          </a:bodyPr>
          <a:lstStyle>
            <a:lvl1pPr algn="ctr">
              <a:defRPr sz="3600">
                <a:solidFill>
                  <a:schemeClr val="tx2"/>
                </a:solidFill>
              </a:defRPr>
            </a:lvl1pPr>
          </a:lstStyle>
          <a:p>
            <a:r>
              <a:rPr lang="en-US"/>
              <a:t>Thank you</a:t>
            </a:r>
          </a:p>
        </p:txBody>
      </p:sp>
      <p:cxnSp>
        <p:nvCxnSpPr>
          <p:cNvPr id="10" name="Straight Connector 9">
            <a:extLst>
              <a:ext uri="{FF2B5EF4-FFF2-40B4-BE49-F238E27FC236}">
                <a16:creationId xmlns:a16="http://schemas.microsoft.com/office/drawing/2014/main" id="{62843840-AB60-204A-AE3E-AA9501BA32CE}"/>
              </a:ext>
            </a:extLst>
          </p:cNvPr>
          <p:cNvCxnSpPr/>
          <p:nvPr userDrawn="1"/>
        </p:nvCxnSpPr>
        <p:spPr>
          <a:xfrm>
            <a:off x="0" y="6019800"/>
            <a:ext cx="121920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E29A1E21-4070-B34D-A2AB-D5A0E442C92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2907" b="2907"/>
          <a:stretch/>
        </p:blipFill>
        <p:spPr>
          <a:xfrm>
            <a:off x="76200" y="3002195"/>
            <a:ext cx="5105400" cy="3638955"/>
          </a:xfrm>
          <a:prstGeom prst="rect">
            <a:avLst/>
          </a:prstGeom>
        </p:spPr>
      </p:pic>
      <p:pic>
        <p:nvPicPr>
          <p:cNvPr id="15" name="Graphic 14">
            <a:extLst>
              <a:ext uri="{FF2B5EF4-FFF2-40B4-BE49-F238E27FC236}">
                <a16:creationId xmlns:a16="http://schemas.microsoft.com/office/drawing/2014/main" id="{12251CB1-62B8-784C-BA28-FFA8FD7C3827}"/>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947561" y="290898"/>
            <a:ext cx="1901539" cy="942204"/>
          </a:xfrm>
          <a:prstGeom prst="rect">
            <a:avLst/>
          </a:prstGeom>
        </p:spPr>
      </p:pic>
    </p:spTree>
    <p:extLst>
      <p:ext uri="{BB962C8B-B14F-4D97-AF65-F5344CB8AC3E}">
        <p14:creationId xmlns:p14="http://schemas.microsoft.com/office/powerpoint/2010/main" val="332056496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B2E0928-1654-C049-B836-DD62F005AE4A}"/>
              </a:ext>
            </a:extLst>
          </p:cNvPr>
          <p:cNvSpPr>
            <a:spLocks noGrp="1"/>
          </p:cNvSpPr>
          <p:nvPr>
            <p:ph type="ftr" sz="quarter" idx="10"/>
          </p:nvPr>
        </p:nvSpPr>
        <p:spPr/>
        <p:txBody>
          <a:bodyPr/>
          <a:lstStyle/>
          <a:p>
            <a:r>
              <a:rPr lang="en-US"/>
              <a:t>© 2024 CommScope, Inc. </a:t>
            </a:r>
            <a:endParaRPr lang="en-US" dirty="0"/>
          </a:p>
        </p:txBody>
      </p:sp>
      <p:sp>
        <p:nvSpPr>
          <p:cNvPr id="4" name="Slide Number Placeholder 3">
            <a:extLst>
              <a:ext uri="{FF2B5EF4-FFF2-40B4-BE49-F238E27FC236}">
                <a16:creationId xmlns:a16="http://schemas.microsoft.com/office/drawing/2014/main" id="{CE57643D-58FD-154D-9A4D-951CD9DE1756}"/>
              </a:ext>
            </a:extLst>
          </p:cNvPr>
          <p:cNvSpPr>
            <a:spLocks noGrp="1"/>
          </p:cNvSpPr>
          <p:nvPr>
            <p:ph type="sldNum" sz="quarter" idx="11"/>
          </p:nvPr>
        </p:nvSpPr>
        <p:spPr/>
        <p:txBody>
          <a:bodyPr/>
          <a:lstStyle/>
          <a:p>
            <a:fld id="{7FE2BEB5-2653-6044-B03D-162392F9D4CA}" type="slidenum">
              <a:rPr lang="en-US" smtClean="0"/>
              <a:pPr/>
              <a:t>‹#›</a:t>
            </a:fld>
            <a:endParaRPr lang="en-US" dirty="0"/>
          </a:p>
        </p:txBody>
      </p:sp>
      <p:sp>
        <p:nvSpPr>
          <p:cNvPr id="6" name="Title 1">
            <a:extLst>
              <a:ext uri="{FF2B5EF4-FFF2-40B4-BE49-F238E27FC236}">
                <a16:creationId xmlns:a16="http://schemas.microsoft.com/office/drawing/2014/main" id="{D7C43EDA-BAA0-D34B-9BED-7D041695D276}"/>
              </a:ext>
            </a:extLst>
          </p:cNvPr>
          <p:cNvSpPr>
            <a:spLocks noGrp="1"/>
          </p:cNvSpPr>
          <p:nvPr>
            <p:ph type="title"/>
          </p:nvPr>
        </p:nvSpPr>
        <p:spPr>
          <a:xfrm>
            <a:off x="583096" y="142125"/>
            <a:ext cx="9399104" cy="848475"/>
          </a:xfrm>
        </p:spPr>
        <p:txBody>
          <a:bodyPr/>
          <a:lstStyle/>
          <a:p>
            <a:r>
              <a:rPr lang="en-US" dirty="0"/>
              <a:t>Click to edit Master title style</a:t>
            </a:r>
          </a:p>
        </p:txBody>
      </p:sp>
    </p:spTree>
    <p:extLst>
      <p:ext uri="{BB962C8B-B14F-4D97-AF65-F5344CB8AC3E}">
        <p14:creationId xmlns:p14="http://schemas.microsoft.com/office/powerpoint/2010/main" val="21332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3096" y="142125"/>
            <a:ext cx="9399104" cy="834820"/>
          </a:xfrm>
        </p:spPr>
        <p:txBody>
          <a:bodyPr/>
          <a:lstStyle/>
          <a:p>
            <a:r>
              <a:rPr lang="en-US" dirty="0"/>
              <a:t>Click to edit Master title style</a:t>
            </a:r>
          </a:p>
        </p:txBody>
      </p:sp>
      <p:sp>
        <p:nvSpPr>
          <p:cNvPr id="3" name="Content Placeholder 2"/>
          <p:cNvSpPr>
            <a:spLocks noGrp="1"/>
          </p:cNvSpPr>
          <p:nvPr>
            <p:ph idx="1"/>
          </p:nvPr>
        </p:nvSpPr>
        <p:spPr>
          <a:xfrm>
            <a:off x="583096" y="1219200"/>
            <a:ext cx="11027664" cy="522732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E48648BF-1F4C-2843-9932-217284B5D50A}"/>
              </a:ext>
            </a:extLst>
          </p:cNvPr>
          <p:cNvSpPr>
            <a:spLocks noGrp="1"/>
          </p:cNvSpPr>
          <p:nvPr>
            <p:ph type="ftr" sz="quarter" idx="10"/>
          </p:nvPr>
        </p:nvSpPr>
        <p:spPr/>
        <p:txBody>
          <a:bodyPr/>
          <a:lstStyle/>
          <a:p>
            <a:r>
              <a:rPr lang="en-US"/>
              <a:t>© 2024 CommScope, Inc. </a:t>
            </a:r>
            <a:endParaRPr lang="en-US" dirty="0"/>
          </a:p>
        </p:txBody>
      </p:sp>
      <p:sp>
        <p:nvSpPr>
          <p:cNvPr id="5" name="Slide Number Placeholder 4">
            <a:extLst>
              <a:ext uri="{FF2B5EF4-FFF2-40B4-BE49-F238E27FC236}">
                <a16:creationId xmlns:a16="http://schemas.microsoft.com/office/drawing/2014/main" id="{2CAB6610-0826-B24C-9F5A-08C358D53B37}"/>
              </a:ext>
            </a:extLst>
          </p:cNvPr>
          <p:cNvSpPr>
            <a:spLocks noGrp="1"/>
          </p:cNvSpPr>
          <p:nvPr>
            <p:ph type="sldNum" sz="quarter" idx="11"/>
          </p:nvPr>
        </p:nvSpPr>
        <p:spPr/>
        <p:txBody>
          <a:bodyPr/>
          <a:lstStyle/>
          <a:p>
            <a:fld id="{7FE2BEB5-2653-6044-B03D-162392F9D4CA}" type="slidenum">
              <a:rPr lang="en-US" smtClean="0"/>
              <a:pPr/>
              <a:t>‹#›</a:t>
            </a:fld>
            <a:endParaRPr lang="en-US" dirty="0"/>
          </a:p>
        </p:txBody>
      </p:sp>
    </p:spTree>
    <p:extLst>
      <p:ext uri="{BB962C8B-B14F-4D97-AF65-F5344CB8AC3E}">
        <p14:creationId xmlns:p14="http://schemas.microsoft.com/office/powerpoint/2010/main" val="2295382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itle and Content_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83096" y="1219200"/>
            <a:ext cx="5436704" cy="522732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219200"/>
            <a:ext cx="5436704" cy="52273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53CB047A-9A58-3B4B-8656-679F4748E80B}"/>
              </a:ext>
            </a:extLst>
          </p:cNvPr>
          <p:cNvSpPr>
            <a:spLocks noGrp="1"/>
          </p:cNvSpPr>
          <p:nvPr>
            <p:ph type="ftr" sz="quarter" idx="10"/>
          </p:nvPr>
        </p:nvSpPr>
        <p:spPr/>
        <p:txBody>
          <a:bodyPr/>
          <a:lstStyle/>
          <a:p>
            <a:r>
              <a:rPr lang="en-US"/>
              <a:t>© 2024 CommScope, Inc. </a:t>
            </a:r>
            <a:endParaRPr lang="en-US" dirty="0"/>
          </a:p>
        </p:txBody>
      </p:sp>
      <p:sp>
        <p:nvSpPr>
          <p:cNvPr id="6" name="Slide Number Placeholder 5">
            <a:extLst>
              <a:ext uri="{FF2B5EF4-FFF2-40B4-BE49-F238E27FC236}">
                <a16:creationId xmlns:a16="http://schemas.microsoft.com/office/drawing/2014/main" id="{C225467C-2315-AA44-8B05-B02A2F281D52}"/>
              </a:ext>
            </a:extLst>
          </p:cNvPr>
          <p:cNvSpPr>
            <a:spLocks noGrp="1"/>
          </p:cNvSpPr>
          <p:nvPr>
            <p:ph type="sldNum" sz="quarter" idx="11"/>
          </p:nvPr>
        </p:nvSpPr>
        <p:spPr/>
        <p:txBody>
          <a:bodyPr/>
          <a:lstStyle/>
          <a:p>
            <a:fld id="{7FE2BEB5-2653-6044-B03D-162392F9D4CA}" type="slidenum">
              <a:rPr lang="en-US" smtClean="0"/>
              <a:pPr/>
              <a:t>‹#›</a:t>
            </a:fld>
            <a:endParaRPr lang="en-US" dirty="0"/>
          </a:p>
        </p:txBody>
      </p:sp>
    </p:spTree>
    <p:extLst>
      <p:ext uri="{BB962C8B-B14F-4D97-AF65-F5344CB8AC3E}">
        <p14:creationId xmlns:p14="http://schemas.microsoft.com/office/powerpoint/2010/main" val="2868760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itle and Content_2 column_compar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83096" y="1219200"/>
            <a:ext cx="5414479" cy="352551"/>
          </a:xfrm>
        </p:spPr>
        <p:txBody>
          <a:bodyPr anchor="b"/>
          <a:lstStyle>
            <a:lvl1pPr marL="0" indent="0">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583096" y="1716276"/>
            <a:ext cx="5414479" cy="467960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219200"/>
            <a:ext cx="5436704" cy="352551"/>
          </a:xfrm>
        </p:spPr>
        <p:txBody>
          <a:bodyPr anchor="b"/>
          <a:lstStyle>
            <a:lvl1pPr marL="0" indent="0">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1716276"/>
            <a:ext cx="5436704" cy="467960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D3AC9EBC-A777-364C-AB61-C9D6C5313262}"/>
              </a:ext>
            </a:extLst>
          </p:cNvPr>
          <p:cNvSpPr>
            <a:spLocks noGrp="1"/>
          </p:cNvSpPr>
          <p:nvPr>
            <p:ph type="ftr" sz="quarter" idx="10"/>
          </p:nvPr>
        </p:nvSpPr>
        <p:spPr/>
        <p:txBody>
          <a:bodyPr/>
          <a:lstStyle/>
          <a:p>
            <a:r>
              <a:rPr lang="en-US"/>
              <a:t>© 2024 CommScope, Inc. </a:t>
            </a:r>
            <a:endParaRPr lang="en-US" dirty="0"/>
          </a:p>
        </p:txBody>
      </p:sp>
      <p:sp>
        <p:nvSpPr>
          <p:cNvPr id="8" name="Slide Number Placeholder 7">
            <a:extLst>
              <a:ext uri="{FF2B5EF4-FFF2-40B4-BE49-F238E27FC236}">
                <a16:creationId xmlns:a16="http://schemas.microsoft.com/office/drawing/2014/main" id="{351FBC36-4309-0844-B37C-CB1C105B381F}"/>
              </a:ext>
            </a:extLst>
          </p:cNvPr>
          <p:cNvSpPr>
            <a:spLocks noGrp="1"/>
          </p:cNvSpPr>
          <p:nvPr>
            <p:ph type="sldNum" sz="quarter" idx="11"/>
          </p:nvPr>
        </p:nvSpPr>
        <p:spPr/>
        <p:txBody>
          <a:bodyPr/>
          <a:lstStyle/>
          <a:p>
            <a:fld id="{7FE2BEB5-2653-6044-B03D-162392F9D4CA}" type="slidenum">
              <a:rPr lang="en-US" smtClean="0"/>
              <a:pPr/>
              <a:t>‹#›</a:t>
            </a:fld>
            <a:endParaRPr lang="en-US" dirty="0"/>
          </a:p>
        </p:txBody>
      </p:sp>
      <p:sp>
        <p:nvSpPr>
          <p:cNvPr id="9" name="Title 1">
            <a:extLst>
              <a:ext uri="{FF2B5EF4-FFF2-40B4-BE49-F238E27FC236}">
                <a16:creationId xmlns:a16="http://schemas.microsoft.com/office/drawing/2014/main" id="{4A196F8E-5679-959C-DDB2-D322C8544E78}"/>
              </a:ext>
            </a:extLst>
          </p:cNvPr>
          <p:cNvSpPr>
            <a:spLocks noGrp="1"/>
          </p:cNvSpPr>
          <p:nvPr>
            <p:ph type="title"/>
          </p:nvPr>
        </p:nvSpPr>
        <p:spPr>
          <a:xfrm>
            <a:off x="583096" y="146298"/>
            <a:ext cx="9018104" cy="832875"/>
          </a:xfrm>
        </p:spPr>
        <p:txBody>
          <a:bodyPr/>
          <a:lstStyle/>
          <a:p>
            <a:r>
              <a:rPr lang="en-US"/>
              <a:t>Click to edit Master title style</a:t>
            </a:r>
          </a:p>
        </p:txBody>
      </p:sp>
    </p:spTree>
    <p:extLst>
      <p:ext uri="{BB962C8B-B14F-4D97-AF65-F5344CB8AC3E}">
        <p14:creationId xmlns:p14="http://schemas.microsoft.com/office/powerpoint/2010/main" val="13142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itle and Content_3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83097" y="1219200"/>
            <a:ext cx="3383280" cy="522732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411044" y="1219200"/>
            <a:ext cx="3383280" cy="52273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1"/>
          <p:cNvSpPr>
            <a:spLocks noGrp="1"/>
          </p:cNvSpPr>
          <p:nvPr>
            <p:ph sz="quarter" idx="13"/>
          </p:nvPr>
        </p:nvSpPr>
        <p:spPr>
          <a:xfrm>
            <a:off x="8236471" y="1219208"/>
            <a:ext cx="3383280" cy="52270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CA57AFFF-55D9-E344-AC7D-BE64EA3C5E97}"/>
              </a:ext>
            </a:extLst>
          </p:cNvPr>
          <p:cNvSpPr>
            <a:spLocks noGrp="1"/>
          </p:cNvSpPr>
          <p:nvPr>
            <p:ph type="ftr" sz="quarter" idx="14"/>
          </p:nvPr>
        </p:nvSpPr>
        <p:spPr/>
        <p:txBody>
          <a:bodyPr/>
          <a:lstStyle/>
          <a:p>
            <a:r>
              <a:rPr lang="en-US"/>
              <a:t>© 2024 CommScope, Inc. </a:t>
            </a:r>
            <a:endParaRPr lang="en-US" dirty="0"/>
          </a:p>
        </p:txBody>
      </p:sp>
      <p:sp>
        <p:nvSpPr>
          <p:cNvPr id="5" name="Slide Number Placeholder 4">
            <a:extLst>
              <a:ext uri="{FF2B5EF4-FFF2-40B4-BE49-F238E27FC236}">
                <a16:creationId xmlns:a16="http://schemas.microsoft.com/office/drawing/2014/main" id="{85C76FD6-57BE-D349-BC2A-7D33EC1A1806}"/>
              </a:ext>
            </a:extLst>
          </p:cNvPr>
          <p:cNvSpPr>
            <a:spLocks noGrp="1"/>
          </p:cNvSpPr>
          <p:nvPr>
            <p:ph type="sldNum" sz="quarter" idx="15"/>
          </p:nvPr>
        </p:nvSpPr>
        <p:spPr/>
        <p:txBody>
          <a:bodyPr/>
          <a:lstStyle/>
          <a:p>
            <a:fld id="{7FE2BEB5-2653-6044-B03D-162392F9D4CA}" type="slidenum">
              <a:rPr lang="en-US" smtClean="0"/>
              <a:pPr/>
              <a:t>‹#›</a:t>
            </a:fld>
            <a:endParaRPr lang="en-US" dirty="0"/>
          </a:p>
        </p:txBody>
      </p:sp>
      <p:sp>
        <p:nvSpPr>
          <p:cNvPr id="8" name="Title 1">
            <a:extLst>
              <a:ext uri="{FF2B5EF4-FFF2-40B4-BE49-F238E27FC236}">
                <a16:creationId xmlns:a16="http://schemas.microsoft.com/office/drawing/2014/main" id="{3FD83ABC-1095-3C43-84BF-C4D988B667EA}"/>
              </a:ext>
            </a:extLst>
          </p:cNvPr>
          <p:cNvSpPr>
            <a:spLocks noGrp="1"/>
          </p:cNvSpPr>
          <p:nvPr>
            <p:ph type="title"/>
          </p:nvPr>
        </p:nvSpPr>
        <p:spPr>
          <a:xfrm>
            <a:off x="583096" y="148303"/>
            <a:ext cx="9551504" cy="842297"/>
          </a:xfrm>
        </p:spPr>
        <p:txBody>
          <a:bodyPr/>
          <a:lstStyle/>
          <a:p>
            <a:r>
              <a:rPr lang="en-US" dirty="0"/>
              <a:t>Click to edit Master title style</a:t>
            </a:r>
          </a:p>
        </p:txBody>
      </p:sp>
    </p:spTree>
    <p:extLst>
      <p:ext uri="{BB962C8B-B14F-4D97-AF65-F5344CB8AC3E}">
        <p14:creationId xmlns:p14="http://schemas.microsoft.com/office/powerpoint/2010/main" val="149011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itle and Content_picture">
    <p:spTree>
      <p:nvGrpSpPr>
        <p:cNvPr id="1" name=""/>
        <p:cNvGrpSpPr/>
        <p:nvPr/>
      </p:nvGrpSpPr>
      <p:grpSpPr>
        <a:xfrm>
          <a:off x="0" y="0"/>
          <a:ext cx="0" cy="0"/>
          <a:chOff x="0" y="0"/>
          <a:chExt cx="0" cy="0"/>
        </a:xfrm>
      </p:grpSpPr>
      <p:sp>
        <p:nvSpPr>
          <p:cNvPr id="2" name="Title 1"/>
          <p:cNvSpPr>
            <a:spLocks noGrp="1"/>
          </p:cNvSpPr>
          <p:nvPr>
            <p:ph type="title"/>
          </p:nvPr>
        </p:nvSpPr>
        <p:spPr>
          <a:xfrm>
            <a:off x="583096" y="123729"/>
            <a:ext cx="9018104" cy="866871"/>
          </a:xfrm>
        </p:spPr>
        <p:txBody>
          <a:bodyPr anchor="ctr" anchorCtr="0"/>
          <a:lstStyle/>
          <a:p>
            <a:r>
              <a:rPr lang="en-US" dirty="0"/>
              <a:t>Click to edit Master title style</a:t>
            </a:r>
          </a:p>
        </p:txBody>
      </p:sp>
      <p:sp>
        <p:nvSpPr>
          <p:cNvPr id="3" name="Content Placeholder 2"/>
          <p:cNvSpPr>
            <a:spLocks noGrp="1"/>
          </p:cNvSpPr>
          <p:nvPr>
            <p:ph idx="1"/>
          </p:nvPr>
        </p:nvSpPr>
        <p:spPr>
          <a:xfrm>
            <a:off x="583096" y="1219199"/>
            <a:ext cx="5284304" cy="522732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p:cNvSpPr>
            <a:spLocks noGrp="1"/>
          </p:cNvSpPr>
          <p:nvPr>
            <p:ph type="pic" sz="quarter" idx="13" hasCustomPrompt="1"/>
          </p:nvPr>
        </p:nvSpPr>
        <p:spPr>
          <a:xfrm>
            <a:off x="6096001" y="1219200"/>
            <a:ext cx="5638799" cy="5227321"/>
          </a:xfrm>
        </p:spPr>
        <p:txBody>
          <a:bodyPr anchor="ctr"/>
          <a:lstStyle>
            <a:lvl1pPr marL="0" indent="0" algn="ctr">
              <a:buNone/>
              <a:defRPr/>
            </a:lvl1pPr>
          </a:lstStyle>
          <a:p>
            <a:r>
              <a:rPr lang="en-US" dirty="0"/>
              <a:t>Picture</a:t>
            </a:r>
          </a:p>
        </p:txBody>
      </p:sp>
      <p:sp>
        <p:nvSpPr>
          <p:cNvPr id="4" name="Footer Placeholder 3">
            <a:extLst>
              <a:ext uri="{FF2B5EF4-FFF2-40B4-BE49-F238E27FC236}">
                <a16:creationId xmlns:a16="http://schemas.microsoft.com/office/drawing/2014/main" id="{1F5F06A2-6968-A347-BA93-1682AB9EC66A}"/>
              </a:ext>
            </a:extLst>
          </p:cNvPr>
          <p:cNvSpPr>
            <a:spLocks noGrp="1"/>
          </p:cNvSpPr>
          <p:nvPr>
            <p:ph type="ftr" sz="quarter" idx="14"/>
          </p:nvPr>
        </p:nvSpPr>
        <p:spPr/>
        <p:txBody>
          <a:bodyPr/>
          <a:lstStyle/>
          <a:p>
            <a:r>
              <a:rPr lang="en-US"/>
              <a:t>© 2024 CommScope, Inc. </a:t>
            </a:r>
            <a:endParaRPr lang="en-US" dirty="0"/>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p>
            <a:fld id="{7FE2BEB5-2653-6044-B03D-162392F9D4CA}" type="slidenum">
              <a:rPr lang="en-US" smtClean="0"/>
              <a:pPr/>
              <a:t>‹#›</a:t>
            </a:fld>
            <a:endParaRPr lang="en-US" dirty="0"/>
          </a:p>
        </p:txBody>
      </p:sp>
    </p:spTree>
    <p:extLst>
      <p:ext uri="{BB962C8B-B14F-4D97-AF65-F5344CB8AC3E}">
        <p14:creationId xmlns:p14="http://schemas.microsoft.com/office/powerpoint/2010/main" val="1313322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35082-B630-850A-2ED6-63A44D93DAC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C6E7301-7CB9-A36E-C977-2E924C9A8247}"/>
              </a:ext>
            </a:extLst>
          </p:cNvPr>
          <p:cNvSpPr>
            <a:spLocks noGrp="1"/>
          </p:cNvSpPr>
          <p:nvPr>
            <p:ph type="sldNum" sz="quarter" idx="10"/>
          </p:nvPr>
        </p:nvSpPr>
        <p:spPr/>
        <p:txBody>
          <a:bodyPr/>
          <a:lstStyle/>
          <a:p>
            <a:fld id="{7FE2BEB5-2653-6044-B03D-162392F9D4CA}" type="slidenum">
              <a:rPr lang="en-US" smtClean="0"/>
              <a:pPr/>
              <a:t>‹#›</a:t>
            </a:fld>
            <a:endParaRPr lang="en-US" dirty="0"/>
          </a:p>
        </p:txBody>
      </p:sp>
      <p:sp>
        <p:nvSpPr>
          <p:cNvPr id="4" name="Footer Placeholder 3">
            <a:extLst>
              <a:ext uri="{FF2B5EF4-FFF2-40B4-BE49-F238E27FC236}">
                <a16:creationId xmlns:a16="http://schemas.microsoft.com/office/drawing/2014/main" id="{D68E5F88-B1B6-DE7E-BF17-8E2A808EE908}"/>
              </a:ext>
            </a:extLst>
          </p:cNvPr>
          <p:cNvSpPr>
            <a:spLocks noGrp="1"/>
          </p:cNvSpPr>
          <p:nvPr>
            <p:ph type="ftr" sz="quarter" idx="11"/>
          </p:nvPr>
        </p:nvSpPr>
        <p:spPr/>
        <p:txBody>
          <a:bodyPr/>
          <a:lstStyle/>
          <a:p>
            <a:r>
              <a:rPr lang="en-US"/>
              <a:t>© 2024 CommScope, Inc. </a:t>
            </a:r>
            <a:endParaRPr lang="en-US" dirty="0"/>
          </a:p>
        </p:txBody>
      </p:sp>
      <p:sp>
        <p:nvSpPr>
          <p:cNvPr id="5" name="Chart Placeholder 5">
            <a:extLst>
              <a:ext uri="{FF2B5EF4-FFF2-40B4-BE49-F238E27FC236}">
                <a16:creationId xmlns:a16="http://schemas.microsoft.com/office/drawing/2014/main" id="{02CEF1A1-A968-C9B2-A432-399A38A642D7}"/>
              </a:ext>
            </a:extLst>
          </p:cNvPr>
          <p:cNvSpPr>
            <a:spLocks noGrp="1"/>
          </p:cNvSpPr>
          <p:nvPr>
            <p:ph type="chart" sz="quarter" idx="12"/>
          </p:nvPr>
        </p:nvSpPr>
        <p:spPr>
          <a:xfrm>
            <a:off x="583097" y="1219201"/>
            <a:ext cx="11075504" cy="4495799"/>
          </a:xfrm>
          <a:prstGeom prst="rect">
            <a:avLst/>
          </a:prstGeom>
        </p:spPr>
        <p:txBody>
          <a:bodyPr anchor="ctr" anchorCtr="0"/>
          <a:lstStyle>
            <a:lvl1pPr marL="0" indent="0" algn="ctr">
              <a:buNone/>
              <a:defRPr/>
            </a:lvl1pPr>
          </a:lstStyle>
          <a:p>
            <a:endParaRPr lang="en-US" dirty="0"/>
          </a:p>
        </p:txBody>
      </p:sp>
      <p:sp>
        <p:nvSpPr>
          <p:cNvPr id="7" name="Text Placeholder 8">
            <a:extLst>
              <a:ext uri="{FF2B5EF4-FFF2-40B4-BE49-F238E27FC236}">
                <a16:creationId xmlns:a16="http://schemas.microsoft.com/office/drawing/2014/main" id="{F77F8DC9-05D5-E11C-756F-4D50BC8AB824}"/>
              </a:ext>
            </a:extLst>
          </p:cNvPr>
          <p:cNvSpPr>
            <a:spLocks noGrp="1"/>
          </p:cNvSpPr>
          <p:nvPr>
            <p:ph type="body" sz="quarter" idx="13"/>
          </p:nvPr>
        </p:nvSpPr>
        <p:spPr>
          <a:xfrm>
            <a:off x="582613" y="6019799"/>
            <a:ext cx="4675187" cy="426721"/>
          </a:xfrm>
        </p:spPr>
        <p:txBody>
          <a:bodyPr anchor="ctr">
            <a:normAutofit/>
          </a:bodyPr>
          <a:lstStyle>
            <a:lvl1pPr marL="0" indent="0">
              <a:buNone/>
              <a:defRPr sz="1600"/>
            </a:lvl1pPr>
          </a:lstStyle>
          <a:p>
            <a:pPr lvl="0"/>
            <a:endParaRPr lang="en-US" dirty="0"/>
          </a:p>
        </p:txBody>
      </p:sp>
    </p:spTree>
    <p:extLst>
      <p:ext uri="{BB962C8B-B14F-4D97-AF65-F5344CB8AC3E}">
        <p14:creationId xmlns:p14="http://schemas.microsoft.com/office/powerpoint/2010/main" val="3563923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0CE2F-3BBA-CE58-3A2A-58F81C4FDDA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D199BC2-F348-E8F8-1D1C-1ECC1A7D8E4A}"/>
              </a:ext>
            </a:extLst>
          </p:cNvPr>
          <p:cNvSpPr>
            <a:spLocks noGrp="1"/>
          </p:cNvSpPr>
          <p:nvPr>
            <p:ph type="sldNum" sz="quarter" idx="10"/>
          </p:nvPr>
        </p:nvSpPr>
        <p:spPr/>
        <p:txBody>
          <a:bodyPr/>
          <a:lstStyle/>
          <a:p>
            <a:fld id="{7FE2BEB5-2653-6044-B03D-162392F9D4CA}" type="slidenum">
              <a:rPr lang="en-US" smtClean="0"/>
              <a:pPr/>
              <a:t>‹#›</a:t>
            </a:fld>
            <a:endParaRPr lang="en-US" dirty="0"/>
          </a:p>
        </p:txBody>
      </p:sp>
      <p:sp>
        <p:nvSpPr>
          <p:cNvPr id="4" name="Footer Placeholder 3">
            <a:extLst>
              <a:ext uri="{FF2B5EF4-FFF2-40B4-BE49-F238E27FC236}">
                <a16:creationId xmlns:a16="http://schemas.microsoft.com/office/drawing/2014/main" id="{5D744AFF-9A9D-9199-1341-1D388F32F918}"/>
              </a:ext>
            </a:extLst>
          </p:cNvPr>
          <p:cNvSpPr>
            <a:spLocks noGrp="1"/>
          </p:cNvSpPr>
          <p:nvPr>
            <p:ph type="ftr" sz="quarter" idx="11"/>
          </p:nvPr>
        </p:nvSpPr>
        <p:spPr/>
        <p:txBody>
          <a:bodyPr/>
          <a:lstStyle/>
          <a:p>
            <a:r>
              <a:rPr lang="en-US"/>
              <a:t>© 2024 CommScope, Inc. </a:t>
            </a:r>
            <a:endParaRPr lang="en-US" dirty="0"/>
          </a:p>
        </p:txBody>
      </p:sp>
      <p:sp>
        <p:nvSpPr>
          <p:cNvPr id="5" name="Table Placeholder 6">
            <a:extLst>
              <a:ext uri="{FF2B5EF4-FFF2-40B4-BE49-F238E27FC236}">
                <a16:creationId xmlns:a16="http://schemas.microsoft.com/office/drawing/2014/main" id="{9F5BA657-914E-D2B9-2712-0A8C6B6DC1A9}"/>
              </a:ext>
            </a:extLst>
          </p:cNvPr>
          <p:cNvSpPr>
            <a:spLocks noGrp="1"/>
          </p:cNvSpPr>
          <p:nvPr>
            <p:ph type="tbl" sz="quarter" idx="12"/>
          </p:nvPr>
        </p:nvSpPr>
        <p:spPr>
          <a:xfrm>
            <a:off x="583096" y="1219201"/>
            <a:ext cx="11045024" cy="4495800"/>
          </a:xfrm>
          <a:prstGeom prst="rect">
            <a:avLst/>
          </a:prstGeom>
        </p:spPr>
        <p:txBody>
          <a:bodyPr anchor="ctr" anchorCtr="0"/>
          <a:lstStyle>
            <a:lvl1pPr marL="0" indent="0" algn="ctr">
              <a:buNone/>
              <a:defRPr/>
            </a:lvl1pPr>
          </a:lstStyle>
          <a:p>
            <a:endParaRPr lang="en-US" dirty="0"/>
          </a:p>
        </p:txBody>
      </p:sp>
      <p:sp>
        <p:nvSpPr>
          <p:cNvPr id="9" name="Text Placeholder 8">
            <a:extLst>
              <a:ext uri="{FF2B5EF4-FFF2-40B4-BE49-F238E27FC236}">
                <a16:creationId xmlns:a16="http://schemas.microsoft.com/office/drawing/2014/main" id="{BE8F6D69-4BC7-F7E1-8FD4-C54215C847CE}"/>
              </a:ext>
            </a:extLst>
          </p:cNvPr>
          <p:cNvSpPr>
            <a:spLocks noGrp="1"/>
          </p:cNvSpPr>
          <p:nvPr>
            <p:ph type="body" sz="quarter" idx="13"/>
          </p:nvPr>
        </p:nvSpPr>
        <p:spPr>
          <a:xfrm>
            <a:off x="582613" y="6019799"/>
            <a:ext cx="4675187" cy="426721"/>
          </a:xfrm>
        </p:spPr>
        <p:txBody>
          <a:bodyPr anchor="ctr">
            <a:normAutofit/>
          </a:bodyPr>
          <a:lstStyle>
            <a:lvl1pPr marL="0" indent="0">
              <a:buNone/>
              <a:defRPr sz="1600"/>
            </a:lvl1pPr>
          </a:lstStyle>
          <a:p>
            <a:pPr lvl="0"/>
            <a:endParaRPr lang="en-US" dirty="0"/>
          </a:p>
        </p:txBody>
      </p:sp>
    </p:spTree>
    <p:extLst>
      <p:ext uri="{BB962C8B-B14F-4D97-AF65-F5344CB8AC3E}">
        <p14:creationId xmlns:p14="http://schemas.microsoft.com/office/powerpoint/2010/main" val="257757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Half Page Title_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284CFB-69B7-424A-BA12-58B8B930CE66}"/>
              </a:ext>
            </a:extLst>
          </p:cNvPr>
          <p:cNvSpPr/>
          <p:nvPr userDrawn="1"/>
        </p:nvSpPr>
        <p:spPr>
          <a:xfrm>
            <a:off x="-8093" y="0"/>
            <a:ext cx="451251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9" name="Slide Number Placeholder 4">
            <a:extLst>
              <a:ext uri="{FF2B5EF4-FFF2-40B4-BE49-F238E27FC236}">
                <a16:creationId xmlns:a16="http://schemas.microsoft.com/office/drawing/2014/main" id="{832F8A2D-A101-8B40-BA3F-416C02F2CA0B}"/>
              </a:ext>
            </a:extLst>
          </p:cNvPr>
          <p:cNvSpPr>
            <a:spLocks noGrp="1"/>
          </p:cNvSpPr>
          <p:nvPr>
            <p:ph type="sldNum" sz="quarter" idx="15"/>
          </p:nvPr>
        </p:nvSpPr>
        <p:spPr>
          <a:xfrm>
            <a:off x="208127" y="6612575"/>
            <a:ext cx="303279" cy="204685"/>
          </a:xfrm>
        </p:spPr>
        <p:txBody>
          <a:bodyPr/>
          <a:lstStyle>
            <a:lvl1pPr>
              <a:defRPr>
                <a:solidFill>
                  <a:schemeClr val="bg1"/>
                </a:solidFill>
              </a:defRPr>
            </a:lvl1pPr>
          </a:lstStyle>
          <a:p>
            <a:fld id="{7FE2BEB5-2653-6044-B03D-162392F9D4CA}" type="slidenum">
              <a:rPr lang="en-US" smtClean="0"/>
              <a:pPr/>
              <a:t>‹#›</a:t>
            </a:fld>
            <a:endParaRPr lang="en-US" dirty="0"/>
          </a:p>
        </p:txBody>
      </p:sp>
      <p:sp>
        <p:nvSpPr>
          <p:cNvPr id="10" name="Footer Placeholder 16">
            <a:extLst>
              <a:ext uri="{FF2B5EF4-FFF2-40B4-BE49-F238E27FC236}">
                <a16:creationId xmlns:a16="http://schemas.microsoft.com/office/drawing/2014/main" id="{E7E4A246-AC7F-F14F-82D8-C56B855F480D}"/>
              </a:ext>
            </a:extLst>
          </p:cNvPr>
          <p:cNvSpPr>
            <a:spLocks noGrp="1"/>
          </p:cNvSpPr>
          <p:nvPr>
            <p:ph type="ftr" sz="quarter" idx="17"/>
          </p:nvPr>
        </p:nvSpPr>
        <p:spPr>
          <a:xfrm>
            <a:off x="533400" y="6612575"/>
            <a:ext cx="3810000" cy="204685"/>
          </a:xfrm>
        </p:spPr>
        <p:txBody>
          <a:bodyPr/>
          <a:lstStyle>
            <a:lvl1pPr>
              <a:defRPr>
                <a:solidFill>
                  <a:schemeClr val="bg1"/>
                </a:solidFill>
              </a:defRPr>
            </a:lvl1pPr>
          </a:lstStyle>
          <a:p>
            <a:r>
              <a:rPr lang="en-US"/>
              <a:t>© 2024 CommScope, Inc. </a:t>
            </a:r>
            <a:endParaRPr lang="en-US" dirty="0"/>
          </a:p>
        </p:txBody>
      </p:sp>
      <p:sp>
        <p:nvSpPr>
          <p:cNvPr id="11" name="Title 1">
            <a:extLst>
              <a:ext uri="{FF2B5EF4-FFF2-40B4-BE49-F238E27FC236}">
                <a16:creationId xmlns:a16="http://schemas.microsoft.com/office/drawing/2014/main" id="{D1F79C4E-A85C-A241-B242-B83266B6B75E}"/>
              </a:ext>
            </a:extLst>
          </p:cNvPr>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dirty="0"/>
              <a:t>Click to edit Master title style</a:t>
            </a:r>
          </a:p>
        </p:txBody>
      </p:sp>
      <p:pic>
        <p:nvPicPr>
          <p:cNvPr id="13" name="Graphic 12">
            <a:extLst>
              <a:ext uri="{FF2B5EF4-FFF2-40B4-BE49-F238E27FC236}">
                <a16:creationId xmlns:a16="http://schemas.microsoft.com/office/drawing/2014/main" id="{8BEF8EE7-E018-CD48-8949-E5101804E0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0" y="40740"/>
            <a:ext cx="1295400" cy="635923"/>
          </a:xfrm>
          <a:prstGeom prst="rect">
            <a:avLst/>
          </a:prstGeom>
        </p:spPr>
      </p:pic>
      <p:sp>
        <p:nvSpPr>
          <p:cNvPr id="17" name="Content Placeholder 2">
            <a:extLst>
              <a:ext uri="{FF2B5EF4-FFF2-40B4-BE49-F238E27FC236}">
                <a16:creationId xmlns:a16="http://schemas.microsoft.com/office/drawing/2014/main" id="{D6101539-D12A-AC40-B7ED-44A5147F511C}"/>
              </a:ext>
            </a:extLst>
          </p:cNvPr>
          <p:cNvSpPr>
            <a:spLocks noGrp="1"/>
          </p:cNvSpPr>
          <p:nvPr>
            <p:ph idx="1"/>
          </p:nvPr>
        </p:nvSpPr>
        <p:spPr>
          <a:xfrm>
            <a:off x="5257800" y="676662"/>
            <a:ext cx="6352960" cy="576985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0162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userDrawn="1">
  <p:cSld name="Half Page Title_text with bar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730CA7A-15A2-694F-95CB-E51B8EA16969}"/>
              </a:ext>
            </a:extLst>
          </p:cNvPr>
          <p:cNvSpPr/>
          <p:nvPr userDrawn="1"/>
        </p:nvSpPr>
        <p:spPr>
          <a:xfrm>
            <a:off x="-8093" y="0"/>
            <a:ext cx="451251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grpSp>
        <p:nvGrpSpPr>
          <p:cNvPr id="25" name="Group 24">
            <a:extLst>
              <a:ext uri="{FF2B5EF4-FFF2-40B4-BE49-F238E27FC236}">
                <a16:creationId xmlns:a16="http://schemas.microsoft.com/office/drawing/2014/main" id="{9B9C7512-5D64-284C-A862-4CB294E57507}"/>
              </a:ext>
            </a:extLst>
          </p:cNvPr>
          <p:cNvGrpSpPr/>
          <p:nvPr userDrawn="1"/>
        </p:nvGrpSpPr>
        <p:grpSpPr>
          <a:xfrm>
            <a:off x="-8094" y="1828697"/>
            <a:ext cx="4512513" cy="5029303"/>
            <a:chOff x="6624660" y="1016034"/>
            <a:chExt cx="2040954" cy="2274691"/>
          </a:xfrm>
          <a:gradFill flip="none" rotWithShape="1">
            <a:gsLst>
              <a:gs pos="0">
                <a:srgbClr val="F7A027">
                  <a:alpha val="0"/>
                </a:srgbClr>
              </a:gs>
              <a:gs pos="100000">
                <a:srgbClr val="EE7203">
                  <a:alpha val="84011"/>
                </a:srgbClr>
              </a:gs>
            </a:gsLst>
            <a:lin ang="5400000" scaled="1"/>
            <a:tileRect/>
          </a:gradFill>
        </p:grpSpPr>
        <p:sp>
          <p:nvSpPr>
            <p:cNvPr id="26" name="Freeform: Shape 27">
              <a:extLst>
                <a:ext uri="{FF2B5EF4-FFF2-40B4-BE49-F238E27FC236}">
                  <a16:creationId xmlns:a16="http://schemas.microsoft.com/office/drawing/2014/main" id="{C14460DB-E1A3-294C-86F0-95F69D9A8A5E}"/>
                </a:ext>
              </a:extLst>
            </p:cNvPr>
            <p:cNvSpPr/>
            <p:nvPr userDrawn="1"/>
          </p:nvSpPr>
          <p:spPr>
            <a:xfrm>
              <a:off x="8284614" y="1016034"/>
              <a:ext cx="381000" cy="2274690"/>
            </a:xfrm>
            <a:custGeom>
              <a:avLst/>
              <a:gdLst>
                <a:gd name="connsiteX0" fmla="*/ 381000 w 381000"/>
                <a:gd name="connsiteY0" fmla="*/ 0 h 2274690"/>
                <a:gd name="connsiteX1" fmla="*/ 381000 w 381000"/>
                <a:gd name="connsiteY1" fmla="*/ 2274690 h 2274690"/>
                <a:gd name="connsiteX2" fmla="*/ 0 w 381000"/>
                <a:gd name="connsiteY2" fmla="*/ 2274690 h 2274690"/>
                <a:gd name="connsiteX3" fmla="*/ 0 w 381000"/>
                <a:gd name="connsiteY3" fmla="*/ 274139 h 2274690"/>
                <a:gd name="connsiteX4" fmla="*/ 381000 w 381000"/>
                <a:gd name="connsiteY4" fmla="*/ 0 h 2274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2274690">
                  <a:moveTo>
                    <a:pt x="381000" y="0"/>
                  </a:moveTo>
                  <a:lnTo>
                    <a:pt x="381000" y="2274690"/>
                  </a:lnTo>
                  <a:lnTo>
                    <a:pt x="0" y="2274690"/>
                  </a:lnTo>
                  <a:lnTo>
                    <a:pt x="0" y="274139"/>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7" name="Freeform: Shape 28">
              <a:extLst>
                <a:ext uri="{FF2B5EF4-FFF2-40B4-BE49-F238E27FC236}">
                  <a16:creationId xmlns:a16="http://schemas.microsoft.com/office/drawing/2014/main" id="{31B54147-D815-444C-86DA-1064BB180ED8}"/>
                </a:ext>
              </a:extLst>
            </p:cNvPr>
            <p:cNvSpPr/>
            <p:nvPr userDrawn="1"/>
          </p:nvSpPr>
          <p:spPr>
            <a:xfrm>
              <a:off x="7439040" y="1624448"/>
              <a:ext cx="381000" cy="1666277"/>
            </a:xfrm>
            <a:custGeom>
              <a:avLst/>
              <a:gdLst>
                <a:gd name="connsiteX0" fmla="*/ 381000 w 381000"/>
                <a:gd name="connsiteY0" fmla="*/ 0 h 1666277"/>
                <a:gd name="connsiteX1" fmla="*/ 381000 w 381000"/>
                <a:gd name="connsiteY1" fmla="*/ 1666277 h 1666277"/>
                <a:gd name="connsiteX2" fmla="*/ 0 w 381000"/>
                <a:gd name="connsiteY2" fmla="*/ 1666277 h 1666277"/>
                <a:gd name="connsiteX3" fmla="*/ 0 w 381000"/>
                <a:gd name="connsiteY3" fmla="*/ 274140 h 1666277"/>
                <a:gd name="connsiteX4" fmla="*/ 381000 w 381000"/>
                <a:gd name="connsiteY4" fmla="*/ 0 h 1666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666277">
                  <a:moveTo>
                    <a:pt x="381000" y="0"/>
                  </a:moveTo>
                  <a:lnTo>
                    <a:pt x="381000" y="1666277"/>
                  </a:lnTo>
                  <a:lnTo>
                    <a:pt x="0" y="1666277"/>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28" name="Freeform: Shape 29">
              <a:extLst>
                <a:ext uri="{FF2B5EF4-FFF2-40B4-BE49-F238E27FC236}">
                  <a16:creationId xmlns:a16="http://schemas.microsoft.com/office/drawing/2014/main" id="{5722EE10-071D-B84F-8A11-A4F8DE65EBAD}"/>
                </a:ext>
              </a:extLst>
            </p:cNvPr>
            <p:cNvSpPr/>
            <p:nvPr userDrawn="1"/>
          </p:nvSpPr>
          <p:spPr>
            <a:xfrm>
              <a:off x="6624660" y="2210416"/>
              <a:ext cx="381000" cy="1080309"/>
            </a:xfrm>
            <a:custGeom>
              <a:avLst/>
              <a:gdLst>
                <a:gd name="connsiteX0" fmla="*/ 381000 w 381000"/>
                <a:gd name="connsiteY0" fmla="*/ 0 h 1080309"/>
                <a:gd name="connsiteX1" fmla="*/ 381000 w 381000"/>
                <a:gd name="connsiteY1" fmla="*/ 1080309 h 1080309"/>
                <a:gd name="connsiteX2" fmla="*/ 0 w 381000"/>
                <a:gd name="connsiteY2" fmla="*/ 1080309 h 1080309"/>
                <a:gd name="connsiteX3" fmla="*/ 0 w 381000"/>
                <a:gd name="connsiteY3" fmla="*/ 274140 h 1080309"/>
                <a:gd name="connsiteX4" fmla="*/ 381000 w 381000"/>
                <a:gd name="connsiteY4" fmla="*/ 0 h 108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080309">
                  <a:moveTo>
                    <a:pt x="381000" y="0"/>
                  </a:moveTo>
                  <a:lnTo>
                    <a:pt x="381000" y="1080309"/>
                  </a:lnTo>
                  <a:lnTo>
                    <a:pt x="0" y="1080309"/>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sp>
        <p:nvSpPr>
          <p:cNvPr id="3" name="Rectangle 2">
            <a:extLst>
              <a:ext uri="{FF2B5EF4-FFF2-40B4-BE49-F238E27FC236}">
                <a16:creationId xmlns:a16="http://schemas.microsoft.com/office/drawing/2014/main" id="{3A2F3457-457D-9945-83B2-8D163E743738}"/>
              </a:ext>
            </a:extLst>
          </p:cNvPr>
          <p:cNvSpPr/>
          <p:nvPr userDrawn="1"/>
        </p:nvSpPr>
        <p:spPr>
          <a:xfrm>
            <a:off x="6096000" y="914400"/>
            <a:ext cx="6096000"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bg1"/>
                </a:solidFill>
              </a:defRPr>
            </a:lvl1pPr>
          </a:lstStyle>
          <a:p>
            <a:fld id="{7FE2BEB5-2653-6044-B03D-162392F9D4CA}" type="slidenum">
              <a:rPr lang="en-US" smtClean="0"/>
              <a:pPr/>
              <a:t>‹#›</a:t>
            </a:fld>
            <a:endParaRPr lang="en-US" dirty="0"/>
          </a:p>
        </p:txBody>
      </p:sp>
      <p:sp>
        <p:nvSpPr>
          <p:cNvPr id="6" name="Footer Placeholder 5">
            <a:extLst>
              <a:ext uri="{FF2B5EF4-FFF2-40B4-BE49-F238E27FC236}">
                <a16:creationId xmlns:a16="http://schemas.microsoft.com/office/drawing/2014/main" id="{22F311DE-71B2-6447-A228-AB72BACA3581}"/>
              </a:ext>
            </a:extLst>
          </p:cNvPr>
          <p:cNvSpPr>
            <a:spLocks noGrp="1"/>
          </p:cNvSpPr>
          <p:nvPr>
            <p:ph type="ftr" sz="quarter" idx="18"/>
          </p:nvPr>
        </p:nvSpPr>
        <p:spPr/>
        <p:txBody>
          <a:bodyPr/>
          <a:lstStyle>
            <a:lvl1pPr>
              <a:defRPr>
                <a:solidFill>
                  <a:schemeClr val="bg1"/>
                </a:solidFill>
              </a:defRPr>
            </a:lvl1pPr>
          </a:lstStyle>
          <a:p>
            <a:r>
              <a:rPr lang="en-US"/>
              <a:t>© 2024 CommScope, Inc. </a:t>
            </a:r>
            <a:endParaRPr lang="en-US" dirty="0"/>
          </a:p>
        </p:txBody>
      </p:sp>
      <p:sp>
        <p:nvSpPr>
          <p:cNvPr id="29" name="Content Placeholder 2">
            <a:extLst>
              <a:ext uri="{FF2B5EF4-FFF2-40B4-BE49-F238E27FC236}">
                <a16:creationId xmlns:a16="http://schemas.microsoft.com/office/drawing/2014/main" id="{736C9BD6-66FE-134C-AB59-6432C928634A}"/>
              </a:ext>
            </a:extLst>
          </p:cNvPr>
          <p:cNvSpPr>
            <a:spLocks noGrp="1"/>
          </p:cNvSpPr>
          <p:nvPr>
            <p:ph idx="1"/>
          </p:nvPr>
        </p:nvSpPr>
        <p:spPr>
          <a:xfrm>
            <a:off x="5257800" y="676662"/>
            <a:ext cx="6352960" cy="576985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Graphic 13">
            <a:extLst>
              <a:ext uri="{FF2B5EF4-FFF2-40B4-BE49-F238E27FC236}">
                <a16:creationId xmlns:a16="http://schemas.microsoft.com/office/drawing/2014/main" id="{8C070836-B7B4-BD46-8D8D-B181DD0A757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0" y="40740"/>
            <a:ext cx="1295400" cy="635923"/>
          </a:xfrm>
          <a:prstGeom prst="rect">
            <a:avLst/>
          </a:prstGeom>
        </p:spPr>
      </p:pic>
      <p:sp>
        <p:nvSpPr>
          <p:cNvPr id="15" name="Title 1">
            <a:extLst>
              <a:ext uri="{FF2B5EF4-FFF2-40B4-BE49-F238E27FC236}">
                <a16:creationId xmlns:a16="http://schemas.microsoft.com/office/drawing/2014/main" id="{1F9EE000-0577-2BC1-5D9D-50C64E20CD6A}"/>
              </a:ext>
            </a:extLst>
          </p:cNvPr>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266131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AB2E0928-1654-C049-B836-DD62F005AE4A}"/>
              </a:ext>
            </a:extLst>
          </p:cNvPr>
          <p:cNvSpPr>
            <a:spLocks noGrp="1"/>
          </p:cNvSpPr>
          <p:nvPr>
            <p:ph type="ftr" sz="quarter" idx="10"/>
          </p:nvPr>
        </p:nvSpPr>
        <p:spPr/>
        <p:txBody>
          <a:bodyPr/>
          <a:lstStyle/>
          <a:p>
            <a:r>
              <a:rPr lang="en-US"/>
              <a:t>© 2019 CommScope, Inc.</a:t>
            </a:r>
          </a:p>
        </p:txBody>
      </p:sp>
      <p:sp>
        <p:nvSpPr>
          <p:cNvPr id="4" name="Slide Number Placeholder 3">
            <a:extLst>
              <a:ext uri="{FF2B5EF4-FFF2-40B4-BE49-F238E27FC236}">
                <a16:creationId xmlns:a16="http://schemas.microsoft.com/office/drawing/2014/main" id="{CE57643D-58FD-154D-9A4D-951CD9DE1756}"/>
              </a:ext>
            </a:extLst>
          </p:cNvPr>
          <p:cNvSpPr>
            <a:spLocks noGrp="1"/>
          </p:cNvSpPr>
          <p:nvPr>
            <p:ph type="sldNum" sz="quarter" idx="11"/>
          </p:nvPr>
        </p:nvSpPr>
        <p:spPr/>
        <p:txBody>
          <a:bodyPr/>
          <a:lstStyle/>
          <a:p>
            <a:fld id="{7FE2BEB5-2653-6044-B03D-162392F9D4CA}" type="slidenum">
              <a:rPr lang="en-US" smtClean="0"/>
              <a:pPr/>
              <a:t>‹#›</a:t>
            </a:fld>
            <a:endParaRPr lang="en-US"/>
          </a:p>
        </p:txBody>
      </p:sp>
    </p:spTree>
    <p:extLst>
      <p:ext uri="{BB962C8B-B14F-4D97-AF65-F5344CB8AC3E}">
        <p14:creationId xmlns:p14="http://schemas.microsoft.com/office/powerpoint/2010/main" val="275340851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Half Page Title_text_2 colum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284CFB-69B7-424A-BA12-58B8B930CE66}"/>
              </a:ext>
            </a:extLst>
          </p:cNvPr>
          <p:cNvSpPr/>
          <p:nvPr userDrawn="1"/>
        </p:nvSpPr>
        <p:spPr>
          <a:xfrm>
            <a:off x="-8093" y="0"/>
            <a:ext cx="451251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9" name="Slide Number Placeholder 4">
            <a:extLst>
              <a:ext uri="{FF2B5EF4-FFF2-40B4-BE49-F238E27FC236}">
                <a16:creationId xmlns:a16="http://schemas.microsoft.com/office/drawing/2014/main" id="{832F8A2D-A101-8B40-BA3F-416C02F2CA0B}"/>
              </a:ext>
            </a:extLst>
          </p:cNvPr>
          <p:cNvSpPr>
            <a:spLocks noGrp="1"/>
          </p:cNvSpPr>
          <p:nvPr>
            <p:ph type="sldNum" sz="quarter" idx="15"/>
          </p:nvPr>
        </p:nvSpPr>
        <p:spPr>
          <a:xfrm>
            <a:off x="208127" y="6612575"/>
            <a:ext cx="303279" cy="204685"/>
          </a:xfrm>
        </p:spPr>
        <p:txBody>
          <a:bodyPr/>
          <a:lstStyle>
            <a:lvl1pPr>
              <a:defRPr>
                <a:solidFill>
                  <a:schemeClr val="bg1"/>
                </a:solidFill>
              </a:defRPr>
            </a:lvl1pPr>
          </a:lstStyle>
          <a:p>
            <a:fld id="{7FE2BEB5-2653-6044-B03D-162392F9D4CA}" type="slidenum">
              <a:rPr lang="en-US" smtClean="0"/>
              <a:pPr/>
              <a:t>‹#›</a:t>
            </a:fld>
            <a:endParaRPr lang="en-US" dirty="0"/>
          </a:p>
        </p:txBody>
      </p:sp>
      <p:sp>
        <p:nvSpPr>
          <p:cNvPr id="10" name="Footer Placeholder 16">
            <a:extLst>
              <a:ext uri="{FF2B5EF4-FFF2-40B4-BE49-F238E27FC236}">
                <a16:creationId xmlns:a16="http://schemas.microsoft.com/office/drawing/2014/main" id="{E7E4A246-AC7F-F14F-82D8-C56B855F480D}"/>
              </a:ext>
            </a:extLst>
          </p:cNvPr>
          <p:cNvSpPr>
            <a:spLocks noGrp="1"/>
          </p:cNvSpPr>
          <p:nvPr>
            <p:ph type="ftr" sz="quarter" idx="17"/>
          </p:nvPr>
        </p:nvSpPr>
        <p:spPr>
          <a:xfrm>
            <a:off x="533400" y="6612575"/>
            <a:ext cx="3810000" cy="204685"/>
          </a:xfrm>
        </p:spPr>
        <p:txBody>
          <a:bodyPr/>
          <a:lstStyle>
            <a:lvl1pPr>
              <a:defRPr>
                <a:solidFill>
                  <a:schemeClr val="bg1"/>
                </a:solidFill>
              </a:defRPr>
            </a:lvl1pPr>
          </a:lstStyle>
          <a:p>
            <a:r>
              <a:rPr lang="en-US"/>
              <a:t>© 2024 CommScope, Inc. </a:t>
            </a:r>
            <a:endParaRPr lang="en-US" dirty="0"/>
          </a:p>
        </p:txBody>
      </p:sp>
      <p:pic>
        <p:nvPicPr>
          <p:cNvPr id="13" name="Graphic 12">
            <a:extLst>
              <a:ext uri="{FF2B5EF4-FFF2-40B4-BE49-F238E27FC236}">
                <a16:creationId xmlns:a16="http://schemas.microsoft.com/office/drawing/2014/main" id="{8BEF8EE7-E018-CD48-8949-E5101804E0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0" y="40740"/>
            <a:ext cx="1295400" cy="635923"/>
          </a:xfrm>
          <a:prstGeom prst="rect">
            <a:avLst/>
          </a:prstGeom>
        </p:spPr>
      </p:pic>
      <p:sp>
        <p:nvSpPr>
          <p:cNvPr id="17" name="Content Placeholder 2">
            <a:extLst>
              <a:ext uri="{FF2B5EF4-FFF2-40B4-BE49-F238E27FC236}">
                <a16:creationId xmlns:a16="http://schemas.microsoft.com/office/drawing/2014/main" id="{D6101539-D12A-AC40-B7ED-44A5147F511C}"/>
              </a:ext>
            </a:extLst>
          </p:cNvPr>
          <p:cNvSpPr>
            <a:spLocks noGrp="1"/>
          </p:cNvSpPr>
          <p:nvPr>
            <p:ph idx="1"/>
          </p:nvPr>
        </p:nvSpPr>
        <p:spPr>
          <a:xfrm>
            <a:off x="5257800" y="676662"/>
            <a:ext cx="6352960" cy="576985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3">
            <a:extLst>
              <a:ext uri="{FF2B5EF4-FFF2-40B4-BE49-F238E27FC236}">
                <a16:creationId xmlns:a16="http://schemas.microsoft.com/office/drawing/2014/main" id="{9F29D5F4-60EF-5EAB-03A5-CD6FBF4B05BE}"/>
              </a:ext>
            </a:extLst>
          </p:cNvPr>
          <p:cNvSpPr>
            <a:spLocks noGrp="1"/>
          </p:cNvSpPr>
          <p:nvPr>
            <p:ph type="body" sz="half" idx="2"/>
          </p:nvPr>
        </p:nvSpPr>
        <p:spPr>
          <a:xfrm>
            <a:off x="596898" y="2887912"/>
            <a:ext cx="3338997" cy="3436688"/>
          </a:xfrm>
        </p:spPr>
        <p:txBody>
          <a:bodyPr>
            <a:normAutofit/>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4" name="Title 1">
            <a:extLst>
              <a:ext uri="{FF2B5EF4-FFF2-40B4-BE49-F238E27FC236}">
                <a16:creationId xmlns:a16="http://schemas.microsoft.com/office/drawing/2014/main" id="{04468DA5-F121-80EF-293C-31DE329D2E4A}"/>
              </a:ext>
            </a:extLst>
          </p:cNvPr>
          <p:cNvSpPr>
            <a:spLocks noGrp="1"/>
          </p:cNvSpPr>
          <p:nvPr>
            <p:ph type="title"/>
          </p:nvPr>
        </p:nvSpPr>
        <p:spPr>
          <a:xfrm>
            <a:off x="596897" y="1219200"/>
            <a:ext cx="3338997" cy="1325088"/>
          </a:xfrm>
        </p:spPr>
        <p:txBody>
          <a:bodyPr anchor="t" anchorCtr="0">
            <a:noAutofit/>
          </a:bodyPr>
          <a:lstStyle>
            <a:lvl1pPr>
              <a:defRPr sz="3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178077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userDrawn="1">
  <p:cSld name="Half Page Title_char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0C39B8F-67DA-0446-9940-1A96AF46AA22}"/>
              </a:ext>
            </a:extLst>
          </p:cNvPr>
          <p:cNvSpPr/>
          <p:nvPr userDrawn="1"/>
        </p:nvSpPr>
        <p:spPr>
          <a:xfrm>
            <a:off x="-8093" y="0"/>
            <a:ext cx="451251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9" name="Rectangle 8">
            <a:extLst>
              <a:ext uri="{FF2B5EF4-FFF2-40B4-BE49-F238E27FC236}">
                <a16:creationId xmlns:a16="http://schemas.microsoft.com/office/drawing/2014/main" id="{197635C0-1C3D-8547-B260-056B5D267162}"/>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bg1"/>
                </a:solidFill>
              </a:defRPr>
            </a:lvl1pPr>
          </a:lstStyle>
          <a:p>
            <a:fld id="{7FE2BEB5-2653-6044-B03D-162392F9D4CA}" type="slidenum">
              <a:rPr lang="en-US" smtClean="0"/>
              <a:pPr/>
              <a:t>‹#›</a:t>
            </a:fld>
            <a:endParaRPr lang="en-US" dirty="0"/>
          </a:p>
        </p:txBody>
      </p:sp>
      <p:sp>
        <p:nvSpPr>
          <p:cNvPr id="17" name="Footer Placeholder 16">
            <a:extLst>
              <a:ext uri="{FF2B5EF4-FFF2-40B4-BE49-F238E27FC236}">
                <a16:creationId xmlns:a16="http://schemas.microsoft.com/office/drawing/2014/main" id="{FDEDC63C-EE07-264A-9A9C-F608CC931244}"/>
              </a:ext>
            </a:extLst>
          </p:cNvPr>
          <p:cNvSpPr>
            <a:spLocks noGrp="1"/>
          </p:cNvSpPr>
          <p:nvPr>
            <p:ph type="ftr" sz="quarter" idx="17"/>
          </p:nvPr>
        </p:nvSpPr>
        <p:spPr>
          <a:xfrm>
            <a:off x="533400" y="6612575"/>
            <a:ext cx="3810000" cy="204685"/>
          </a:xfrm>
        </p:spPr>
        <p:txBody>
          <a:bodyPr/>
          <a:lstStyle>
            <a:lvl1pPr>
              <a:defRPr>
                <a:solidFill>
                  <a:schemeClr val="bg1"/>
                </a:solidFill>
              </a:defRPr>
            </a:lvl1pPr>
          </a:lstStyle>
          <a:p>
            <a:r>
              <a:rPr lang="en-US"/>
              <a:t>© 2024 CommScope, Inc. </a:t>
            </a:r>
            <a:endParaRPr lang="en-US" dirty="0"/>
          </a:p>
        </p:txBody>
      </p:sp>
      <p:sp>
        <p:nvSpPr>
          <p:cNvPr id="8" name="Chart Placeholder 5">
            <a:extLst>
              <a:ext uri="{FF2B5EF4-FFF2-40B4-BE49-F238E27FC236}">
                <a16:creationId xmlns:a16="http://schemas.microsoft.com/office/drawing/2014/main" id="{267EB759-3B3E-FC4D-A9A4-8BFE05245F93}"/>
              </a:ext>
            </a:extLst>
          </p:cNvPr>
          <p:cNvSpPr>
            <a:spLocks noGrp="1"/>
          </p:cNvSpPr>
          <p:nvPr>
            <p:ph type="chart" sz="quarter" idx="10"/>
          </p:nvPr>
        </p:nvSpPr>
        <p:spPr>
          <a:xfrm>
            <a:off x="4829927" y="676662"/>
            <a:ext cx="6981074" cy="5800337"/>
          </a:xfrm>
          <a:prstGeom prst="rect">
            <a:avLst/>
          </a:prstGeom>
        </p:spPr>
        <p:txBody>
          <a:bodyPr anchor="ctr" anchorCtr="0"/>
          <a:lstStyle>
            <a:lvl1pPr marL="0" indent="0" algn="ctr">
              <a:buNone/>
              <a:defRPr/>
            </a:lvl1pPr>
          </a:lstStyle>
          <a:p>
            <a:endParaRPr lang="en-US" dirty="0"/>
          </a:p>
        </p:txBody>
      </p:sp>
      <p:sp>
        <p:nvSpPr>
          <p:cNvPr id="2" name="Title 1"/>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dirty="0"/>
              <a:t>Click to edit Master title style</a:t>
            </a:r>
          </a:p>
        </p:txBody>
      </p:sp>
      <p:pic>
        <p:nvPicPr>
          <p:cNvPr id="10" name="Graphic 9">
            <a:extLst>
              <a:ext uri="{FF2B5EF4-FFF2-40B4-BE49-F238E27FC236}">
                <a16:creationId xmlns:a16="http://schemas.microsoft.com/office/drawing/2014/main" id="{F7D12AB2-AA56-494E-9C7D-2225C351BB6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0" y="40740"/>
            <a:ext cx="1295400" cy="635923"/>
          </a:xfrm>
          <a:prstGeom prst="rect">
            <a:avLst/>
          </a:prstGeom>
        </p:spPr>
      </p:pic>
    </p:spTree>
    <p:extLst>
      <p:ext uri="{BB962C8B-B14F-4D97-AF65-F5344CB8AC3E}">
        <p14:creationId xmlns:p14="http://schemas.microsoft.com/office/powerpoint/2010/main" val="3483847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userDrawn="1">
  <p:cSld name="Half Page Title_chart with bar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870946-B055-4A47-9364-569379DA518B}"/>
              </a:ext>
            </a:extLst>
          </p:cNvPr>
          <p:cNvSpPr/>
          <p:nvPr userDrawn="1"/>
        </p:nvSpPr>
        <p:spPr>
          <a:xfrm>
            <a:off x="-8093" y="0"/>
            <a:ext cx="451251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bg1"/>
                </a:solidFill>
              </a:defRPr>
            </a:lvl1pPr>
          </a:lstStyle>
          <a:p>
            <a:fld id="{7FE2BEB5-2653-6044-B03D-162392F9D4CA}" type="slidenum">
              <a:rPr lang="en-US" smtClean="0"/>
              <a:pPr/>
              <a:t>‹#›</a:t>
            </a:fld>
            <a:endParaRPr lang="en-US" dirty="0"/>
          </a:p>
        </p:txBody>
      </p:sp>
      <p:sp>
        <p:nvSpPr>
          <p:cNvPr id="17" name="Footer Placeholder 16">
            <a:extLst>
              <a:ext uri="{FF2B5EF4-FFF2-40B4-BE49-F238E27FC236}">
                <a16:creationId xmlns:a16="http://schemas.microsoft.com/office/drawing/2014/main" id="{FDEDC63C-EE07-264A-9A9C-F608CC931244}"/>
              </a:ext>
            </a:extLst>
          </p:cNvPr>
          <p:cNvSpPr>
            <a:spLocks noGrp="1"/>
          </p:cNvSpPr>
          <p:nvPr>
            <p:ph type="ftr" sz="quarter" idx="17"/>
          </p:nvPr>
        </p:nvSpPr>
        <p:spPr/>
        <p:txBody>
          <a:bodyPr/>
          <a:lstStyle>
            <a:lvl1pPr>
              <a:defRPr>
                <a:solidFill>
                  <a:schemeClr val="bg1"/>
                </a:solidFill>
              </a:defRPr>
            </a:lvl1pPr>
          </a:lstStyle>
          <a:p>
            <a:r>
              <a:rPr lang="en-US"/>
              <a:t>© 2024 CommScope, Inc. </a:t>
            </a:r>
            <a:endParaRPr lang="en-US" dirty="0"/>
          </a:p>
        </p:txBody>
      </p:sp>
      <p:sp>
        <p:nvSpPr>
          <p:cNvPr id="10" name="Title 1">
            <a:extLst>
              <a:ext uri="{FF2B5EF4-FFF2-40B4-BE49-F238E27FC236}">
                <a16:creationId xmlns:a16="http://schemas.microsoft.com/office/drawing/2014/main" id="{6F1DE2F3-5061-C94C-9B3A-B5E21A4B1F1C}"/>
              </a:ext>
            </a:extLst>
          </p:cNvPr>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dirty="0"/>
              <a:t>Click to edit Master title style</a:t>
            </a:r>
          </a:p>
        </p:txBody>
      </p:sp>
      <p:grpSp>
        <p:nvGrpSpPr>
          <p:cNvPr id="13" name="Group 12">
            <a:extLst>
              <a:ext uri="{FF2B5EF4-FFF2-40B4-BE49-F238E27FC236}">
                <a16:creationId xmlns:a16="http://schemas.microsoft.com/office/drawing/2014/main" id="{570A5894-88DC-4A43-9927-02AC12755E43}"/>
              </a:ext>
            </a:extLst>
          </p:cNvPr>
          <p:cNvGrpSpPr/>
          <p:nvPr userDrawn="1"/>
        </p:nvGrpSpPr>
        <p:grpSpPr>
          <a:xfrm>
            <a:off x="-8094" y="1828697"/>
            <a:ext cx="4512513" cy="5029303"/>
            <a:chOff x="6624660" y="1016034"/>
            <a:chExt cx="2040954" cy="2274691"/>
          </a:xfrm>
          <a:gradFill flip="none" rotWithShape="1">
            <a:gsLst>
              <a:gs pos="0">
                <a:srgbClr val="F7A027">
                  <a:alpha val="0"/>
                </a:srgbClr>
              </a:gs>
              <a:gs pos="100000">
                <a:srgbClr val="EE7203">
                  <a:alpha val="84011"/>
                </a:srgbClr>
              </a:gs>
            </a:gsLst>
            <a:lin ang="5400000" scaled="1"/>
            <a:tileRect/>
          </a:gradFill>
        </p:grpSpPr>
        <p:sp>
          <p:nvSpPr>
            <p:cNvPr id="14" name="Freeform: Shape 27">
              <a:extLst>
                <a:ext uri="{FF2B5EF4-FFF2-40B4-BE49-F238E27FC236}">
                  <a16:creationId xmlns:a16="http://schemas.microsoft.com/office/drawing/2014/main" id="{3DA3E311-1340-6743-9B58-ABE2BDE91E40}"/>
                </a:ext>
              </a:extLst>
            </p:cNvPr>
            <p:cNvSpPr/>
            <p:nvPr userDrawn="1"/>
          </p:nvSpPr>
          <p:spPr>
            <a:xfrm>
              <a:off x="8284614" y="1016034"/>
              <a:ext cx="381000" cy="2274690"/>
            </a:xfrm>
            <a:custGeom>
              <a:avLst/>
              <a:gdLst>
                <a:gd name="connsiteX0" fmla="*/ 381000 w 381000"/>
                <a:gd name="connsiteY0" fmla="*/ 0 h 2274690"/>
                <a:gd name="connsiteX1" fmla="*/ 381000 w 381000"/>
                <a:gd name="connsiteY1" fmla="*/ 2274690 h 2274690"/>
                <a:gd name="connsiteX2" fmla="*/ 0 w 381000"/>
                <a:gd name="connsiteY2" fmla="*/ 2274690 h 2274690"/>
                <a:gd name="connsiteX3" fmla="*/ 0 w 381000"/>
                <a:gd name="connsiteY3" fmla="*/ 274139 h 2274690"/>
                <a:gd name="connsiteX4" fmla="*/ 381000 w 381000"/>
                <a:gd name="connsiteY4" fmla="*/ 0 h 2274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2274690">
                  <a:moveTo>
                    <a:pt x="381000" y="0"/>
                  </a:moveTo>
                  <a:lnTo>
                    <a:pt x="381000" y="2274690"/>
                  </a:lnTo>
                  <a:lnTo>
                    <a:pt x="0" y="2274690"/>
                  </a:lnTo>
                  <a:lnTo>
                    <a:pt x="0" y="274139"/>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5" name="Freeform: Shape 28">
              <a:extLst>
                <a:ext uri="{FF2B5EF4-FFF2-40B4-BE49-F238E27FC236}">
                  <a16:creationId xmlns:a16="http://schemas.microsoft.com/office/drawing/2014/main" id="{EFDC8E44-4E2D-504E-A2A7-22B400D0B004}"/>
                </a:ext>
              </a:extLst>
            </p:cNvPr>
            <p:cNvSpPr/>
            <p:nvPr userDrawn="1"/>
          </p:nvSpPr>
          <p:spPr>
            <a:xfrm>
              <a:off x="7439040" y="1624448"/>
              <a:ext cx="381000" cy="1666277"/>
            </a:xfrm>
            <a:custGeom>
              <a:avLst/>
              <a:gdLst>
                <a:gd name="connsiteX0" fmla="*/ 381000 w 381000"/>
                <a:gd name="connsiteY0" fmla="*/ 0 h 1666277"/>
                <a:gd name="connsiteX1" fmla="*/ 381000 w 381000"/>
                <a:gd name="connsiteY1" fmla="*/ 1666277 h 1666277"/>
                <a:gd name="connsiteX2" fmla="*/ 0 w 381000"/>
                <a:gd name="connsiteY2" fmla="*/ 1666277 h 1666277"/>
                <a:gd name="connsiteX3" fmla="*/ 0 w 381000"/>
                <a:gd name="connsiteY3" fmla="*/ 274140 h 1666277"/>
                <a:gd name="connsiteX4" fmla="*/ 381000 w 381000"/>
                <a:gd name="connsiteY4" fmla="*/ 0 h 1666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666277">
                  <a:moveTo>
                    <a:pt x="381000" y="0"/>
                  </a:moveTo>
                  <a:lnTo>
                    <a:pt x="381000" y="1666277"/>
                  </a:lnTo>
                  <a:lnTo>
                    <a:pt x="0" y="1666277"/>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6" name="Freeform: Shape 29">
              <a:extLst>
                <a:ext uri="{FF2B5EF4-FFF2-40B4-BE49-F238E27FC236}">
                  <a16:creationId xmlns:a16="http://schemas.microsoft.com/office/drawing/2014/main" id="{DB669EC8-C3A6-124F-9DB0-8D808B2B0043}"/>
                </a:ext>
              </a:extLst>
            </p:cNvPr>
            <p:cNvSpPr/>
            <p:nvPr userDrawn="1"/>
          </p:nvSpPr>
          <p:spPr>
            <a:xfrm>
              <a:off x="6624660" y="2210416"/>
              <a:ext cx="381000" cy="1080309"/>
            </a:xfrm>
            <a:custGeom>
              <a:avLst/>
              <a:gdLst>
                <a:gd name="connsiteX0" fmla="*/ 381000 w 381000"/>
                <a:gd name="connsiteY0" fmla="*/ 0 h 1080309"/>
                <a:gd name="connsiteX1" fmla="*/ 381000 w 381000"/>
                <a:gd name="connsiteY1" fmla="*/ 1080309 h 1080309"/>
                <a:gd name="connsiteX2" fmla="*/ 0 w 381000"/>
                <a:gd name="connsiteY2" fmla="*/ 1080309 h 1080309"/>
                <a:gd name="connsiteX3" fmla="*/ 0 w 381000"/>
                <a:gd name="connsiteY3" fmla="*/ 274140 h 1080309"/>
                <a:gd name="connsiteX4" fmla="*/ 381000 w 381000"/>
                <a:gd name="connsiteY4" fmla="*/ 0 h 108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080309">
                  <a:moveTo>
                    <a:pt x="381000" y="0"/>
                  </a:moveTo>
                  <a:lnTo>
                    <a:pt x="381000" y="1080309"/>
                  </a:lnTo>
                  <a:lnTo>
                    <a:pt x="0" y="1080309"/>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pic>
        <p:nvPicPr>
          <p:cNvPr id="18" name="Graphic 17">
            <a:extLst>
              <a:ext uri="{FF2B5EF4-FFF2-40B4-BE49-F238E27FC236}">
                <a16:creationId xmlns:a16="http://schemas.microsoft.com/office/drawing/2014/main" id="{1EE3FE84-081A-564A-B994-EF9F88C651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0" y="40740"/>
            <a:ext cx="1295400" cy="635923"/>
          </a:xfrm>
          <a:prstGeom prst="rect">
            <a:avLst/>
          </a:prstGeom>
        </p:spPr>
      </p:pic>
      <p:sp>
        <p:nvSpPr>
          <p:cNvPr id="12" name="Chart Placeholder 5">
            <a:extLst>
              <a:ext uri="{FF2B5EF4-FFF2-40B4-BE49-F238E27FC236}">
                <a16:creationId xmlns:a16="http://schemas.microsoft.com/office/drawing/2014/main" id="{4E9B101A-73CB-8AAE-CDB4-BA2FFEFCAC5B}"/>
              </a:ext>
            </a:extLst>
          </p:cNvPr>
          <p:cNvSpPr>
            <a:spLocks noGrp="1"/>
          </p:cNvSpPr>
          <p:nvPr>
            <p:ph type="chart" sz="quarter" idx="10"/>
          </p:nvPr>
        </p:nvSpPr>
        <p:spPr>
          <a:xfrm>
            <a:off x="4829927" y="676662"/>
            <a:ext cx="6981074" cy="5800337"/>
          </a:xfrm>
          <a:prstGeom prst="rect">
            <a:avLst/>
          </a:prstGeom>
        </p:spPr>
        <p:txBody>
          <a:bodyPr anchor="ctr" anchorCtr="0"/>
          <a:lstStyle>
            <a:lvl1pPr marL="0" indent="0" algn="ctr">
              <a:buNone/>
              <a:defRPr/>
            </a:lvl1pPr>
          </a:lstStyle>
          <a:p>
            <a:endParaRPr lang="en-US" dirty="0"/>
          </a:p>
        </p:txBody>
      </p:sp>
    </p:spTree>
    <p:extLst>
      <p:ext uri="{BB962C8B-B14F-4D97-AF65-F5344CB8AC3E}">
        <p14:creationId xmlns:p14="http://schemas.microsoft.com/office/powerpoint/2010/main" val="203028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userDrawn="1">
  <p:cSld name="Half Page Title_tabl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0C39B8F-67DA-0446-9940-1A96AF46AA22}"/>
              </a:ext>
            </a:extLst>
          </p:cNvPr>
          <p:cNvSpPr/>
          <p:nvPr userDrawn="1"/>
        </p:nvSpPr>
        <p:spPr>
          <a:xfrm>
            <a:off x="-8093" y="0"/>
            <a:ext cx="451251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9" name="Rectangle 8">
            <a:extLst>
              <a:ext uri="{FF2B5EF4-FFF2-40B4-BE49-F238E27FC236}">
                <a16:creationId xmlns:a16="http://schemas.microsoft.com/office/drawing/2014/main" id="{197635C0-1C3D-8547-B260-056B5D267162}"/>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bg1"/>
                </a:solidFill>
              </a:defRPr>
            </a:lvl1pPr>
          </a:lstStyle>
          <a:p>
            <a:fld id="{7FE2BEB5-2653-6044-B03D-162392F9D4CA}" type="slidenum">
              <a:rPr lang="en-US" smtClean="0"/>
              <a:pPr/>
              <a:t>‹#›</a:t>
            </a:fld>
            <a:endParaRPr lang="en-US" dirty="0"/>
          </a:p>
        </p:txBody>
      </p:sp>
      <p:sp>
        <p:nvSpPr>
          <p:cNvPr id="17" name="Footer Placeholder 16">
            <a:extLst>
              <a:ext uri="{FF2B5EF4-FFF2-40B4-BE49-F238E27FC236}">
                <a16:creationId xmlns:a16="http://schemas.microsoft.com/office/drawing/2014/main" id="{FDEDC63C-EE07-264A-9A9C-F608CC931244}"/>
              </a:ext>
            </a:extLst>
          </p:cNvPr>
          <p:cNvSpPr>
            <a:spLocks noGrp="1"/>
          </p:cNvSpPr>
          <p:nvPr>
            <p:ph type="ftr" sz="quarter" idx="17"/>
          </p:nvPr>
        </p:nvSpPr>
        <p:spPr>
          <a:xfrm>
            <a:off x="533400" y="6612575"/>
            <a:ext cx="3810000" cy="204685"/>
          </a:xfrm>
        </p:spPr>
        <p:txBody>
          <a:bodyPr/>
          <a:lstStyle>
            <a:lvl1pPr>
              <a:defRPr>
                <a:solidFill>
                  <a:schemeClr val="bg1"/>
                </a:solidFill>
              </a:defRPr>
            </a:lvl1pPr>
          </a:lstStyle>
          <a:p>
            <a:r>
              <a:rPr lang="en-US"/>
              <a:t>© 2024 CommScope, Inc. </a:t>
            </a:r>
            <a:endParaRPr lang="en-US" dirty="0"/>
          </a:p>
        </p:txBody>
      </p:sp>
      <p:sp>
        <p:nvSpPr>
          <p:cNvPr id="2" name="Title 1"/>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dirty="0"/>
              <a:t>Click to edit Master title style</a:t>
            </a:r>
          </a:p>
        </p:txBody>
      </p:sp>
      <p:pic>
        <p:nvPicPr>
          <p:cNvPr id="10" name="Graphic 9">
            <a:extLst>
              <a:ext uri="{FF2B5EF4-FFF2-40B4-BE49-F238E27FC236}">
                <a16:creationId xmlns:a16="http://schemas.microsoft.com/office/drawing/2014/main" id="{F7D12AB2-AA56-494E-9C7D-2225C351BB6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0" y="40740"/>
            <a:ext cx="1295400" cy="635923"/>
          </a:xfrm>
          <a:prstGeom prst="rect">
            <a:avLst/>
          </a:prstGeom>
        </p:spPr>
      </p:pic>
      <p:sp>
        <p:nvSpPr>
          <p:cNvPr id="11" name="Table Placeholder 6">
            <a:extLst>
              <a:ext uri="{FF2B5EF4-FFF2-40B4-BE49-F238E27FC236}">
                <a16:creationId xmlns:a16="http://schemas.microsoft.com/office/drawing/2014/main" id="{EBA89020-7389-2A33-1D8E-CCA2A013BD50}"/>
              </a:ext>
            </a:extLst>
          </p:cNvPr>
          <p:cNvSpPr>
            <a:spLocks noGrp="1"/>
          </p:cNvSpPr>
          <p:nvPr>
            <p:ph type="tbl" sz="quarter" idx="10"/>
          </p:nvPr>
        </p:nvSpPr>
        <p:spPr>
          <a:xfrm>
            <a:off x="5029200" y="676662"/>
            <a:ext cx="6598920" cy="5876537"/>
          </a:xfrm>
          <a:prstGeom prst="rect">
            <a:avLst/>
          </a:prstGeom>
        </p:spPr>
        <p:txBody>
          <a:bodyPr anchor="ctr" anchorCtr="0"/>
          <a:lstStyle>
            <a:lvl1pPr marL="0" indent="0" algn="ctr">
              <a:buNone/>
              <a:defRPr/>
            </a:lvl1pPr>
          </a:lstStyle>
          <a:p>
            <a:endParaRPr lang="en-US" dirty="0"/>
          </a:p>
        </p:txBody>
      </p:sp>
    </p:spTree>
    <p:extLst>
      <p:ext uri="{BB962C8B-B14F-4D97-AF65-F5344CB8AC3E}">
        <p14:creationId xmlns:p14="http://schemas.microsoft.com/office/powerpoint/2010/main" val="3094470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preserve="1" userDrawn="1">
  <p:cSld name="Half Page Title_table with bar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870946-B055-4A47-9364-569379DA518B}"/>
              </a:ext>
            </a:extLst>
          </p:cNvPr>
          <p:cNvSpPr/>
          <p:nvPr userDrawn="1"/>
        </p:nvSpPr>
        <p:spPr>
          <a:xfrm>
            <a:off x="-8093" y="0"/>
            <a:ext cx="451251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bg1"/>
                </a:solidFill>
              </a:defRPr>
            </a:lvl1pPr>
          </a:lstStyle>
          <a:p>
            <a:fld id="{7FE2BEB5-2653-6044-B03D-162392F9D4CA}" type="slidenum">
              <a:rPr lang="en-US" smtClean="0"/>
              <a:pPr/>
              <a:t>‹#›</a:t>
            </a:fld>
            <a:endParaRPr lang="en-US" dirty="0"/>
          </a:p>
        </p:txBody>
      </p:sp>
      <p:sp>
        <p:nvSpPr>
          <p:cNvPr id="17" name="Footer Placeholder 16">
            <a:extLst>
              <a:ext uri="{FF2B5EF4-FFF2-40B4-BE49-F238E27FC236}">
                <a16:creationId xmlns:a16="http://schemas.microsoft.com/office/drawing/2014/main" id="{FDEDC63C-EE07-264A-9A9C-F608CC931244}"/>
              </a:ext>
            </a:extLst>
          </p:cNvPr>
          <p:cNvSpPr>
            <a:spLocks noGrp="1"/>
          </p:cNvSpPr>
          <p:nvPr>
            <p:ph type="ftr" sz="quarter" idx="17"/>
          </p:nvPr>
        </p:nvSpPr>
        <p:spPr/>
        <p:txBody>
          <a:bodyPr/>
          <a:lstStyle>
            <a:lvl1pPr>
              <a:defRPr>
                <a:solidFill>
                  <a:schemeClr val="bg1"/>
                </a:solidFill>
              </a:defRPr>
            </a:lvl1pPr>
          </a:lstStyle>
          <a:p>
            <a:r>
              <a:rPr lang="en-US"/>
              <a:t>© 2024 CommScope, Inc. </a:t>
            </a:r>
            <a:endParaRPr lang="en-US" dirty="0"/>
          </a:p>
        </p:txBody>
      </p:sp>
      <p:sp>
        <p:nvSpPr>
          <p:cNvPr id="9" name="Table Placeholder 6">
            <a:extLst>
              <a:ext uri="{FF2B5EF4-FFF2-40B4-BE49-F238E27FC236}">
                <a16:creationId xmlns:a16="http://schemas.microsoft.com/office/drawing/2014/main" id="{CE4B8B57-BDFC-1D40-B38F-2BC913F4847F}"/>
              </a:ext>
            </a:extLst>
          </p:cNvPr>
          <p:cNvSpPr>
            <a:spLocks noGrp="1"/>
          </p:cNvSpPr>
          <p:nvPr>
            <p:ph type="tbl" sz="quarter" idx="10"/>
          </p:nvPr>
        </p:nvSpPr>
        <p:spPr>
          <a:xfrm>
            <a:off x="5029200" y="676662"/>
            <a:ext cx="6598920" cy="5876537"/>
          </a:xfrm>
          <a:prstGeom prst="rect">
            <a:avLst/>
          </a:prstGeom>
        </p:spPr>
        <p:txBody>
          <a:bodyPr anchor="ctr" anchorCtr="0"/>
          <a:lstStyle>
            <a:lvl1pPr marL="0" indent="0" algn="ctr">
              <a:buNone/>
              <a:defRPr/>
            </a:lvl1pPr>
          </a:lstStyle>
          <a:p>
            <a:endParaRPr lang="en-US" dirty="0"/>
          </a:p>
        </p:txBody>
      </p:sp>
      <p:sp>
        <p:nvSpPr>
          <p:cNvPr id="10" name="Title 1">
            <a:extLst>
              <a:ext uri="{FF2B5EF4-FFF2-40B4-BE49-F238E27FC236}">
                <a16:creationId xmlns:a16="http://schemas.microsoft.com/office/drawing/2014/main" id="{6F1DE2F3-5061-C94C-9B3A-B5E21A4B1F1C}"/>
              </a:ext>
            </a:extLst>
          </p:cNvPr>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dirty="0"/>
              <a:t>Click to edit Master title style</a:t>
            </a:r>
          </a:p>
        </p:txBody>
      </p:sp>
      <p:grpSp>
        <p:nvGrpSpPr>
          <p:cNvPr id="13" name="Group 12">
            <a:extLst>
              <a:ext uri="{FF2B5EF4-FFF2-40B4-BE49-F238E27FC236}">
                <a16:creationId xmlns:a16="http://schemas.microsoft.com/office/drawing/2014/main" id="{570A5894-88DC-4A43-9927-02AC12755E43}"/>
              </a:ext>
            </a:extLst>
          </p:cNvPr>
          <p:cNvGrpSpPr/>
          <p:nvPr userDrawn="1"/>
        </p:nvGrpSpPr>
        <p:grpSpPr>
          <a:xfrm>
            <a:off x="-8094" y="1828697"/>
            <a:ext cx="4512513" cy="5029303"/>
            <a:chOff x="6624660" y="1016034"/>
            <a:chExt cx="2040954" cy="2274691"/>
          </a:xfrm>
          <a:gradFill flip="none" rotWithShape="1">
            <a:gsLst>
              <a:gs pos="0">
                <a:srgbClr val="F7A027">
                  <a:alpha val="0"/>
                </a:srgbClr>
              </a:gs>
              <a:gs pos="100000">
                <a:srgbClr val="EE7203">
                  <a:alpha val="84011"/>
                </a:srgbClr>
              </a:gs>
            </a:gsLst>
            <a:lin ang="5400000" scaled="1"/>
            <a:tileRect/>
          </a:gradFill>
        </p:grpSpPr>
        <p:sp>
          <p:nvSpPr>
            <p:cNvPr id="14" name="Freeform: Shape 27">
              <a:extLst>
                <a:ext uri="{FF2B5EF4-FFF2-40B4-BE49-F238E27FC236}">
                  <a16:creationId xmlns:a16="http://schemas.microsoft.com/office/drawing/2014/main" id="{3DA3E311-1340-6743-9B58-ABE2BDE91E40}"/>
                </a:ext>
              </a:extLst>
            </p:cNvPr>
            <p:cNvSpPr/>
            <p:nvPr userDrawn="1"/>
          </p:nvSpPr>
          <p:spPr>
            <a:xfrm>
              <a:off x="8284614" y="1016034"/>
              <a:ext cx="381000" cy="2274690"/>
            </a:xfrm>
            <a:custGeom>
              <a:avLst/>
              <a:gdLst>
                <a:gd name="connsiteX0" fmla="*/ 381000 w 381000"/>
                <a:gd name="connsiteY0" fmla="*/ 0 h 2274690"/>
                <a:gd name="connsiteX1" fmla="*/ 381000 w 381000"/>
                <a:gd name="connsiteY1" fmla="*/ 2274690 h 2274690"/>
                <a:gd name="connsiteX2" fmla="*/ 0 w 381000"/>
                <a:gd name="connsiteY2" fmla="*/ 2274690 h 2274690"/>
                <a:gd name="connsiteX3" fmla="*/ 0 w 381000"/>
                <a:gd name="connsiteY3" fmla="*/ 274139 h 2274690"/>
                <a:gd name="connsiteX4" fmla="*/ 381000 w 381000"/>
                <a:gd name="connsiteY4" fmla="*/ 0 h 2274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2274690">
                  <a:moveTo>
                    <a:pt x="381000" y="0"/>
                  </a:moveTo>
                  <a:lnTo>
                    <a:pt x="381000" y="2274690"/>
                  </a:lnTo>
                  <a:lnTo>
                    <a:pt x="0" y="2274690"/>
                  </a:lnTo>
                  <a:lnTo>
                    <a:pt x="0" y="274139"/>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5" name="Freeform: Shape 28">
              <a:extLst>
                <a:ext uri="{FF2B5EF4-FFF2-40B4-BE49-F238E27FC236}">
                  <a16:creationId xmlns:a16="http://schemas.microsoft.com/office/drawing/2014/main" id="{EFDC8E44-4E2D-504E-A2A7-22B400D0B004}"/>
                </a:ext>
              </a:extLst>
            </p:cNvPr>
            <p:cNvSpPr/>
            <p:nvPr userDrawn="1"/>
          </p:nvSpPr>
          <p:spPr>
            <a:xfrm>
              <a:off x="7439040" y="1624448"/>
              <a:ext cx="381000" cy="1666277"/>
            </a:xfrm>
            <a:custGeom>
              <a:avLst/>
              <a:gdLst>
                <a:gd name="connsiteX0" fmla="*/ 381000 w 381000"/>
                <a:gd name="connsiteY0" fmla="*/ 0 h 1666277"/>
                <a:gd name="connsiteX1" fmla="*/ 381000 w 381000"/>
                <a:gd name="connsiteY1" fmla="*/ 1666277 h 1666277"/>
                <a:gd name="connsiteX2" fmla="*/ 0 w 381000"/>
                <a:gd name="connsiteY2" fmla="*/ 1666277 h 1666277"/>
                <a:gd name="connsiteX3" fmla="*/ 0 w 381000"/>
                <a:gd name="connsiteY3" fmla="*/ 274140 h 1666277"/>
                <a:gd name="connsiteX4" fmla="*/ 381000 w 381000"/>
                <a:gd name="connsiteY4" fmla="*/ 0 h 1666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666277">
                  <a:moveTo>
                    <a:pt x="381000" y="0"/>
                  </a:moveTo>
                  <a:lnTo>
                    <a:pt x="381000" y="1666277"/>
                  </a:lnTo>
                  <a:lnTo>
                    <a:pt x="0" y="1666277"/>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6" name="Freeform: Shape 29">
              <a:extLst>
                <a:ext uri="{FF2B5EF4-FFF2-40B4-BE49-F238E27FC236}">
                  <a16:creationId xmlns:a16="http://schemas.microsoft.com/office/drawing/2014/main" id="{DB669EC8-C3A6-124F-9DB0-8D808B2B0043}"/>
                </a:ext>
              </a:extLst>
            </p:cNvPr>
            <p:cNvSpPr/>
            <p:nvPr userDrawn="1"/>
          </p:nvSpPr>
          <p:spPr>
            <a:xfrm>
              <a:off x="6624660" y="2210416"/>
              <a:ext cx="381000" cy="1080309"/>
            </a:xfrm>
            <a:custGeom>
              <a:avLst/>
              <a:gdLst>
                <a:gd name="connsiteX0" fmla="*/ 381000 w 381000"/>
                <a:gd name="connsiteY0" fmla="*/ 0 h 1080309"/>
                <a:gd name="connsiteX1" fmla="*/ 381000 w 381000"/>
                <a:gd name="connsiteY1" fmla="*/ 1080309 h 1080309"/>
                <a:gd name="connsiteX2" fmla="*/ 0 w 381000"/>
                <a:gd name="connsiteY2" fmla="*/ 1080309 h 1080309"/>
                <a:gd name="connsiteX3" fmla="*/ 0 w 381000"/>
                <a:gd name="connsiteY3" fmla="*/ 274140 h 1080309"/>
                <a:gd name="connsiteX4" fmla="*/ 381000 w 381000"/>
                <a:gd name="connsiteY4" fmla="*/ 0 h 108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080309">
                  <a:moveTo>
                    <a:pt x="381000" y="0"/>
                  </a:moveTo>
                  <a:lnTo>
                    <a:pt x="381000" y="1080309"/>
                  </a:lnTo>
                  <a:lnTo>
                    <a:pt x="0" y="1080309"/>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pic>
        <p:nvPicPr>
          <p:cNvPr id="18" name="Graphic 17">
            <a:extLst>
              <a:ext uri="{FF2B5EF4-FFF2-40B4-BE49-F238E27FC236}">
                <a16:creationId xmlns:a16="http://schemas.microsoft.com/office/drawing/2014/main" id="{1EE3FE84-081A-564A-B994-EF9F88C651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0" y="40740"/>
            <a:ext cx="1295400" cy="635923"/>
          </a:xfrm>
          <a:prstGeom prst="rect">
            <a:avLst/>
          </a:prstGeom>
        </p:spPr>
      </p:pic>
    </p:spTree>
    <p:extLst>
      <p:ext uri="{BB962C8B-B14F-4D97-AF65-F5344CB8AC3E}">
        <p14:creationId xmlns:p14="http://schemas.microsoft.com/office/powerpoint/2010/main" val="128975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preserve="1" userDrawn="1">
  <p:cSld name="Half Page Title_picture_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870946-B055-4A47-9364-569379DA518B}"/>
              </a:ext>
            </a:extLst>
          </p:cNvPr>
          <p:cNvSpPr/>
          <p:nvPr userDrawn="1"/>
        </p:nvSpPr>
        <p:spPr>
          <a:xfrm>
            <a:off x="-8093" y="0"/>
            <a:ext cx="4512513"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tx1">
                    <a:lumMod val="40000"/>
                    <a:lumOff val="60000"/>
                  </a:schemeClr>
                </a:solidFill>
              </a:defRPr>
            </a:lvl1pPr>
          </a:lstStyle>
          <a:p>
            <a:fld id="{7FE2BEB5-2653-6044-B03D-162392F9D4CA}" type="slidenum">
              <a:rPr lang="en-US" smtClean="0"/>
              <a:pPr/>
              <a:t>‹#›</a:t>
            </a:fld>
            <a:endParaRPr lang="en-US" dirty="0"/>
          </a:p>
        </p:txBody>
      </p:sp>
      <p:sp>
        <p:nvSpPr>
          <p:cNvPr id="17" name="Footer Placeholder 16">
            <a:extLst>
              <a:ext uri="{FF2B5EF4-FFF2-40B4-BE49-F238E27FC236}">
                <a16:creationId xmlns:a16="http://schemas.microsoft.com/office/drawing/2014/main" id="{FDEDC63C-EE07-264A-9A9C-F608CC931244}"/>
              </a:ext>
            </a:extLst>
          </p:cNvPr>
          <p:cNvSpPr>
            <a:spLocks noGrp="1"/>
          </p:cNvSpPr>
          <p:nvPr>
            <p:ph type="ftr" sz="quarter" idx="17"/>
          </p:nvPr>
        </p:nvSpPr>
        <p:spPr/>
        <p:txBody>
          <a:bodyPr/>
          <a:lstStyle>
            <a:lvl1pPr>
              <a:defRPr>
                <a:solidFill>
                  <a:schemeClr val="tx1">
                    <a:lumMod val="40000"/>
                    <a:lumOff val="60000"/>
                  </a:schemeClr>
                </a:solidFill>
              </a:defRPr>
            </a:lvl1pPr>
          </a:lstStyle>
          <a:p>
            <a:r>
              <a:rPr lang="en-US"/>
              <a:t>© 2024 CommScope, Inc. </a:t>
            </a:r>
            <a:endParaRPr lang="en-US" dirty="0"/>
          </a:p>
        </p:txBody>
      </p:sp>
      <p:sp>
        <p:nvSpPr>
          <p:cNvPr id="10" name="Title 1">
            <a:extLst>
              <a:ext uri="{FF2B5EF4-FFF2-40B4-BE49-F238E27FC236}">
                <a16:creationId xmlns:a16="http://schemas.microsoft.com/office/drawing/2014/main" id="{6F1DE2F3-5061-C94C-9B3A-B5E21A4B1F1C}"/>
              </a:ext>
            </a:extLst>
          </p:cNvPr>
          <p:cNvSpPr>
            <a:spLocks noGrp="1"/>
          </p:cNvSpPr>
          <p:nvPr>
            <p:ph type="title"/>
          </p:nvPr>
        </p:nvSpPr>
        <p:spPr>
          <a:xfrm>
            <a:off x="563880" y="2514600"/>
            <a:ext cx="3169920" cy="1828800"/>
          </a:xfrm>
        </p:spPr>
        <p:txBody>
          <a:bodyPr anchor="ctr" anchorCtr="0">
            <a:normAutofit/>
          </a:bodyPr>
          <a:lstStyle>
            <a:lvl1pPr>
              <a:defRPr sz="3600">
                <a:solidFill>
                  <a:schemeClr val="tx1"/>
                </a:solidFill>
              </a:defRPr>
            </a:lvl1pPr>
          </a:lstStyle>
          <a:p>
            <a:r>
              <a:rPr lang="en-US" dirty="0"/>
              <a:t>Click to edit Master title style</a:t>
            </a:r>
          </a:p>
        </p:txBody>
      </p:sp>
      <p:sp>
        <p:nvSpPr>
          <p:cNvPr id="14" name="Picture Placeholder 9">
            <a:extLst>
              <a:ext uri="{FF2B5EF4-FFF2-40B4-BE49-F238E27FC236}">
                <a16:creationId xmlns:a16="http://schemas.microsoft.com/office/drawing/2014/main" id="{8B6A4007-51F4-7E4B-98B2-FC60B024555F}"/>
              </a:ext>
            </a:extLst>
          </p:cNvPr>
          <p:cNvSpPr>
            <a:spLocks noGrp="1"/>
          </p:cNvSpPr>
          <p:nvPr>
            <p:ph type="pic" sz="quarter" idx="13" hasCustomPrompt="1"/>
          </p:nvPr>
        </p:nvSpPr>
        <p:spPr>
          <a:xfrm>
            <a:off x="4504418" y="1"/>
            <a:ext cx="7687581" cy="6858000"/>
          </a:xfrm>
          <a:prstGeom prst="rect">
            <a:avLst/>
          </a:prstGeom>
        </p:spPr>
        <p:txBody>
          <a:bodyPr anchor="ctr"/>
          <a:lstStyle>
            <a:lvl1pPr marL="0" indent="0" algn="ctr">
              <a:buNone/>
              <a:defRPr/>
            </a:lvl1pPr>
          </a:lstStyle>
          <a:p>
            <a:r>
              <a:rPr lang="en-US" dirty="0"/>
              <a:t>Picture</a:t>
            </a:r>
          </a:p>
        </p:txBody>
      </p:sp>
      <p:pic>
        <p:nvPicPr>
          <p:cNvPr id="9" name="Graphic 8">
            <a:extLst>
              <a:ext uri="{FF2B5EF4-FFF2-40B4-BE49-F238E27FC236}">
                <a16:creationId xmlns:a16="http://schemas.microsoft.com/office/drawing/2014/main" id="{B68B81BB-280D-7041-8D0D-D7281AAEA7C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1" y="40740"/>
            <a:ext cx="1295398" cy="635923"/>
          </a:xfrm>
          <a:prstGeom prst="rect">
            <a:avLst/>
          </a:prstGeom>
        </p:spPr>
      </p:pic>
    </p:spTree>
    <p:extLst>
      <p:ext uri="{BB962C8B-B14F-4D97-AF65-F5344CB8AC3E}">
        <p14:creationId xmlns:p14="http://schemas.microsoft.com/office/powerpoint/2010/main" val="377360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userDrawn="1">
  <p:cSld name="Half Page Title_picture_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870946-B055-4A47-9364-569379DA518B}"/>
              </a:ext>
            </a:extLst>
          </p:cNvPr>
          <p:cNvSpPr/>
          <p:nvPr userDrawn="1"/>
        </p:nvSpPr>
        <p:spPr>
          <a:xfrm>
            <a:off x="-8093" y="0"/>
            <a:ext cx="4512513"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tx1">
                    <a:lumMod val="40000"/>
                    <a:lumOff val="60000"/>
                  </a:schemeClr>
                </a:solidFill>
              </a:defRPr>
            </a:lvl1pPr>
          </a:lstStyle>
          <a:p>
            <a:fld id="{7FE2BEB5-2653-6044-B03D-162392F9D4CA}" type="slidenum">
              <a:rPr lang="en-US" smtClean="0"/>
              <a:pPr/>
              <a:t>‹#›</a:t>
            </a:fld>
            <a:endParaRPr lang="en-US" dirty="0"/>
          </a:p>
        </p:txBody>
      </p:sp>
      <p:sp>
        <p:nvSpPr>
          <p:cNvPr id="17" name="Footer Placeholder 16">
            <a:extLst>
              <a:ext uri="{FF2B5EF4-FFF2-40B4-BE49-F238E27FC236}">
                <a16:creationId xmlns:a16="http://schemas.microsoft.com/office/drawing/2014/main" id="{FDEDC63C-EE07-264A-9A9C-F608CC931244}"/>
              </a:ext>
            </a:extLst>
          </p:cNvPr>
          <p:cNvSpPr>
            <a:spLocks noGrp="1"/>
          </p:cNvSpPr>
          <p:nvPr>
            <p:ph type="ftr" sz="quarter" idx="17"/>
          </p:nvPr>
        </p:nvSpPr>
        <p:spPr/>
        <p:txBody>
          <a:bodyPr/>
          <a:lstStyle>
            <a:lvl1pPr>
              <a:defRPr>
                <a:solidFill>
                  <a:schemeClr val="tx1">
                    <a:lumMod val="40000"/>
                    <a:lumOff val="60000"/>
                  </a:schemeClr>
                </a:solidFill>
              </a:defRPr>
            </a:lvl1pPr>
          </a:lstStyle>
          <a:p>
            <a:r>
              <a:rPr lang="en-US"/>
              <a:t>© 2024 CommScope, Inc. </a:t>
            </a:r>
            <a:endParaRPr lang="en-US" dirty="0"/>
          </a:p>
        </p:txBody>
      </p:sp>
      <p:sp>
        <p:nvSpPr>
          <p:cNvPr id="10" name="Title 1">
            <a:extLst>
              <a:ext uri="{FF2B5EF4-FFF2-40B4-BE49-F238E27FC236}">
                <a16:creationId xmlns:a16="http://schemas.microsoft.com/office/drawing/2014/main" id="{6F1DE2F3-5061-C94C-9B3A-B5E21A4B1F1C}"/>
              </a:ext>
            </a:extLst>
          </p:cNvPr>
          <p:cNvSpPr>
            <a:spLocks noGrp="1"/>
          </p:cNvSpPr>
          <p:nvPr>
            <p:ph type="title"/>
          </p:nvPr>
        </p:nvSpPr>
        <p:spPr>
          <a:xfrm>
            <a:off x="563880" y="2514600"/>
            <a:ext cx="3169920" cy="1828800"/>
          </a:xfrm>
        </p:spPr>
        <p:txBody>
          <a:bodyPr anchor="ctr" anchorCtr="0">
            <a:normAutofit/>
          </a:bodyPr>
          <a:lstStyle>
            <a:lvl1pPr>
              <a:defRPr sz="3600">
                <a:solidFill>
                  <a:schemeClr val="tx1"/>
                </a:solidFill>
              </a:defRPr>
            </a:lvl1pPr>
          </a:lstStyle>
          <a:p>
            <a:r>
              <a:rPr lang="en-US" dirty="0"/>
              <a:t>Click to edit Master title style</a:t>
            </a:r>
          </a:p>
        </p:txBody>
      </p:sp>
      <p:sp>
        <p:nvSpPr>
          <p:cNvPr id="14" name="Picture Placeholder 9">
            <a:extLst>
              <a:ext uri="{FF2B5EF4-FFF2-40B4-BE49-F238E27FC236}">
                <a16:creationId xmlns:a16="http://schemas.microsoft.com/office/drawing/2014/main" id="{8B6A4007-51F4-7E4B-98B2-FC60B024555F}"/>
              </a:ext>
            </a:extLst>
          </p:cNvPr>
          <p:cNvSpPr>
            <a:spLocks noGrp="1"/>
          </p:cNvSpPr>
          <p:nvPr>
            <p:ph type="pic" sz="quarter" idx="13" hasCustomPrompt="1"/>
          </p:nvPr>
        </p:nvSpPr>
        <p:spPr>
          <a:xfrm>
            <a:off x="4504418" y="838201"/>
            <a:ext cx="7687581" cy="6019799"/>
          </a:xfrm>
          <a:prstGeom prst="rect">
            <a:avLst/>
          </a:prstGeom>
        </p:spPr>
        <p:txBody>
          <a:bodyPr anchor="ctr"/>
          <a:lstStyle>
            <a:lvl1pPr marL="0" indent="0" algn="ctr">
              <a:buNone/>
              <a:defRPr/>
            </a:lvl1pPr>
          </a:lstStyle>
          <a:p>
            <a:r>
              <a:rPr lang="en-US" dirty="0"/>
              <a:t>Picture</a:t>
            </a:r>
          </a:p>
        </p:txBody>
      </p:sp>
      <p:sp>
        <p:nvSpPr>
          <p:cNvPr id="15" name="Rectangle 14">
            <a:extLst>
              <a:ext uri="{FF2B5EF4-FFF2-40B4-BE49-F238E27FC236}">
                <a16:creationId xmlns:a16="http://schemas.microsoft.com/office/drawing/2014/main" id="{0321580F-8A40-5743-B833-14B420C6AB94}"/>
              </a:ext>
            </a:extLst>
          </p:cNvPr>
          <p:cNvSpPr/>
          <p:nvPr userDrawn="1"/>
        </p:nvSpPr>
        <p:spPr>
          <a:xfrm>
            <a:off x="4512713" y="-3868"/>
            <a:ext cx="7687581" cy="838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7" name="Text Placeholder 6">
            <a:extLst>
              <a:ext uri="{FF2B5EF4-FFF2-40B4-BE49-F238E27FC236}">
                <a16:creationId xmlns:a16="http://schemas.microsoft.com/office/drawing/2014/main" id="{2EAC0B12-A720-1245-9FF0-A9F35EF180E1}"/>
              </a:ext>
            </a:extLst>
          </p:cNvPr>
          <p:cNvSpPr>
            <a:spLocks noGrp="1"/>
          </p:cNvSpPr>
          <p:nvPr>
            <p:ph type="body" sz="quarter" idx="18"/>
          </p:nvPr>
        </p:nvSpPr>
        <p:spPr>
          <a:xfrm>
            <a:off x="5880003" y="271563"/>
            <a:ext cx="4953000" cy="287338"/>
          </a:xfrm>
        </p:spPr>
        <p:txBody>
          <a:bodyPr>
            <a:noAutofit/>
          </a:bodyPr>
          <a:lstStyle>
            <a:lvl1pPr marL="0" indent="0" algn="ctr">
              <a:buNone/>
              <a:defRPr sz="2000"/>
            </a:lvl1pPr>
          </a:lstStyle>
          <a:p>
            <a:pPr lvl="0"/>
            <a:r>
              <a:rPr lang="en-US" dirty="0"/>
              <a:t>Click to edit Master text styles</a:t>
            </a:r>
          </a:p>
        </p:txBody>
      </p:sp>
      <p:pic>
        <p:nvPicPr>
          <p:cNvPr id="13" name="Graphic 12">
            <a:extLst>
              <a:ext uri="{FF2B5EF4-FFF2-40B4-BE49-F238E27FC236}">
                <a16:creationId xmlns:a16="http://schemas.microsoft.com/office/drawing/2014/main" id="{3DB14A5F-4CFD-4543-86C0-76BF0B67681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1" y="40740"/>
            <a:ext cx="1295398" cy="635923"/>
          </a:xfrm>
          <a:prstGeom prst="rect">
            <a:avLst/>
          </a:prstGeom>
        </p:spPr>
      </p:pic>
    </p:spTree>
    <p:extLst>
      <p:ext uri="{BB962C8B-B14F-4D97-AF65-F5344CB8AC3E}">
        <p14:creationId xmlns:p14="http://schemas.microsoft.com/office/powerpoint/2010/main" val="1589770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77A393-89CA-6449-A77E-FC6C8889C9A6}"/>
              </a:ext>
            </a:extLst>
          </p:cNvPr>
          <p:cNvSpPr/>
          <p:nvPr userDrawn="1"/>
        </p:nvSpPr>
        <p:spPr>
          <a:xfrm>
            <a:off x="0" y="5867401"/>
            <a:ext cx="12192000" cy="990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0" name="Picture Placeholder 9"/>
          <p:cNvSpPr>
            <a:spLocks noGrp="1"/>
          </p:cNvSpPr>
          <p:nvPr>
            <p:ph type="pic" sz="quarter" idx="13"/>
          </p:nvPr>
        </p:nvSpPr>
        <p:spPr>
          <a:xfrm>
            <a:off x="0" y="1"/>
            <a:ext cx="12192000" cy="5867400"/>
          </a:xfrm>
          <a:prstGeom prst="rect">
            <a:avLst/>
          </a:prstGeom>
        </p:spPr>
        <p:txBody>
          <a:bodyPr/>
          <a:lstStyle>
            <a:lvl1pPr marL="0" indent="0" algn="ctr">
              <a:buNone/>
              <a:defRPr/>
            </a:lvl1pPr>
          </a:lstStyle>
          <a:p>
            <a:r>
              <a:rPr lang="en-US" dirty="0"/>
              <a:t>Click icon to add picture</a:t>
            </a:r>
          </a:p>
        </p:txBody>
      </p:sp>
      <p:sp>
        <p:nvSpPr>
          <p:cNvPr id="2" name="Title 1"/>
          <p:cNvSpPr>
            <a:spLocks noGrp="1"/>
          </p:cNvSpPr>
          <p:nvPr>
            <p:ph type="title"/>
          </p:nvPr>
        </p:nvSpPr>
        <p:spPr>
          <a:xfrm>
            <a:off x="533400" y="6019800"/>
            <a:ext cx="11125200" cy="685801"/>
          </a:xfrm>
        </p:spPr>
        <p:txBody>
          <a:bodyPr anchor="ctr" anchorCtr="0"/>
          <a:lstStyle>
            <a:lvl1pPr algn="ct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573058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_2">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3976" y="1"/>
            <a:ext cx="12192000" cy="6857999"/>
          </a:xfrm>
          <a:prstGeom prst="rect">
            <a:avLst/>
          </a:prstGeom>
        </p:spPr>
        <p:txBody>
          <a:bodyPr/>
          <a:lstStyle>
            <a:lvl1pPr marL="0" indent="0" algn="ctr">
              <a:buNone/>
              <a:defRPr/>
            </a:lvl1pPr>
          </a:lstStyle>
          <a:p>
            <a:r>
              <a:rPr lang="en-US" dirty="0"/>
              <a:t>Click icon to add picture</a:t>
            </a:r>
          </a:p>
        </p:txBody>
      </p:sp>
      <p:sp>
        <p:nvSpPr>
          <p:cNvPr id="7" name="Title 1">
            <a:extLst>
              <a:ext uri="{FF2B5EF4-FFF2-40B4-BE49-F238E27FC236}">
                <a16:creationId xmlns:a16="http://schemas.microsoft.com/office/drawing/2014/main" id="{17E4F2FC-002D-5C42-A1AE-47BC57C8C2FB}"/>
              </a:ext>
            </a:extLst>
          </p:cNvPr>
          <p:cNvSpPr>
            <a:spLocks noGrp="1"/>
          </p:cNvSpPr>
          <p:nvPr>
            <p:ph type="title"/>
          </p:nvPr>
        </p:nvSpPr>
        <p:spPr>
          <a:xfrm>
            <a:off x="8001000" y="2514600"/>
            <a:ext cx="3374794" cy="1828800"/>
          </a:xfrm>
        </p:spPr>
        <p:txBody>
          <a:bodyPr anchor="ctr" anchorCtr="0">
            <a:normAutofit/>
          </a:bodyPr>
          <a:lstStyle>
            <a:lvl1pPr>
              <a:defRPr sz="36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722640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Quote Slide">
    <p:bg>
      <p:bgPr>
        <a:gradFill>
          <a:gsLst>
            <a:gs pos="0">
              <a:srgbClr val="EE7203"/>
            </a:gs>
            <a:gs pos="35000">
              <a:srgbClr val="F18700"/>
            </a:gs>
          </a:gsLst>
          <a:lin ang="17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1406" y="2514600"/>
            <a:ext cx="6270394" cy="1828800"/>
          </a:xfrm>
        </p:spPr>
        <p:txBody>
          <a:bodyPr anchor="ctr" anchorCtr="0">
            <a:normAutofit/>
          </a:bodyPr>
          <a:lstStyle>
            <a:lvl1pPr>
              <a:defRPr sz="3600">
                <a:solidFill>
                  <a:schemeClr val="bg1"/>
                </a:solidFill>
              </a:defRPr>
            </a:lvl1pPr>
          </a:lstStyle>
          <a:p>
            <a:r>
              <a:rPr lang="en-US" dirty="0"/>
              <a:t>Quotation goes here</a:t>
            </a: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tx1">
                    <a:lumMod val="20000"/>
                    <a:lumOff val="80000"/>
                  </a:schemeClr>
                </a:solidFill>
              </a:defRPr>
            </a:lvl1pPr>
          </a:lstStyle>
          <a:p>
            <a:fld id="{7FE2BEB5-2653-6044-B03D-162392F9D4CA}" type="slidenum">
              <a:rPr lang="en-US" smtClean="0"/>
              <a:pPr/>
              <a:t>‹#›</a:t>
            </a:fld>
            <a:endParaRPr lang="en-US" dirty="0"/>
          </a:p>
        </p:txBody>
      </p:sp>
      <p:sp>
        <p:nvSpPr>
          <p:cNvPr id="10" name="Text Placeholder 8">
            <a:extLst>
              <a:ext uri="{FF2B5EF4-FFF2-40B4-BE49-F238E27FC236}">
                <a16:creationId xmlns:a16="http://schemas.microsoft.com/office/drawing/2014/main" id="{9EA1A9AD-1918-DA42-ABD3-862188D9FD4F}"/>
              </a:ext>
            </a:extLst>
          </p:cNvPr>
          <p:cNvSpPr>
            <a:spLocks noGrp="1"/>
          </p:cNvSpPr>
          <p:nvPr>
            <p:ph type="body" sz="quarter" idx="11" hasCustomPrompt="1"/>
          </p:nvPr>
        </p:nvSpPr>
        <p:spPr>
          <a:xfrm>
            <a:off x="533400" y="4648200"/>
            <a:ext cx="3921385" cy="525145"/>
          </a:xfrm>
          <a:prstGeom prst="rect">
            <a:avLst/>
          </a:prstGeom>
        </p:spPr>
        <p:txBody>
          <a:bodyPr lIns="0" tIns="0" rIns="0" bIns="0"/>
          <a:lstStyle>
            <a:lvl1pPr marL="0" indent="0">
              <a:buNone/>
              <a:defRPr sz="1600">
                <a:solidFill>
                  <a:schemeClr val="bg1"/>
                </a:solidFill>
              </a:defRPr>
            </a:lvl1pPr>
          </a:lstStyle>
          <a:p>
            <a:pPr lvl="0"/>
            <a:r>
              <a:rPr lang="en-US" dirty="0"/>
              <a:t>Quotation source goes here</a:t>
            </a:r>
          </a:p>
        </p:txBody>
      </p:sp>
      <p:sp>
        <p:nvSpPr>
          <p:cNvPr id="6" name="Footer Placeholder 5">
            <a:extLst>
              <a:ext uri="{FF2B5EF4-FFF2-40B4-BE49-F238E27FC236}">
                <a16:creationId xmlns:a16="http://schemas.microsoft.com/office/drawing/2014/main" id="{E991D1AD-E545-EA4D-82A4-7DFEE55E31DC}"/>
              </a:ext>
            </a:extLst>
          </p:cNvPr>
          <p:cNvSpPr>
            <a:spLocks noGrp="1"/>
          </p:cNvSpPr>
          <p:nvPr>
            <p:ph type="ftr" sz="quarter" idx="18"/>
          </p:nvPr>
        </p:nvSpPr>
        <p:spPr/>
        <p:txBody>
          <a:bodyPr/>
          <a:lstStyle>
            <a:lvl1pPr>
              <a:defRPr>
                <a:solidFill>
                  <a:schemeClr val="tx1">
                    <a:lumMod val="20000"/>
                    <a:lumOff val="80000"/>
                  </a:schemeClr>
                </a:solidFill>
              </a:defRPr>
            </a:lvl1pPr>
          </a:lstStyle>
          <a:p>
            <a:r>
              <a:rPr lang="en-US"/>
              <a:t>© 2024 CommScope, Inc. </a:t>
            </a:r>
            <a:endParaRPr lang="en-US" dirty="0"/>
          </a:p>
        </p:txBody>
      </p:sp>
      <p:pic>
        <p:nvPicPr>
          <p:cNvPr id="14" name="Graphic 13">
            <a:extLst>
              <a:ext uri="{FF2B5EF4-FFF2-40B4-BE49-F238E27FC236}">
                <a16:creationId xmlns:a16="http://schemas.microsoft.com/office/drawing/2014/main" id="{045279B0-977C-E84C-8417-3B5B59F748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57200" y="76200"/>
            <a:ext cx="2794000" cy="1371600"/>
          </a:xfrm>
          <a:prstGeom prst="rect">
            <a:avLst/>
          </a:prstGeom>
        </p:spPr>
      </p:pic>
      <p:grpSp>
        <p:nvGrpSpPr>
          <p:cNvPr id="15" name="Group 14">
            <a:extLst>
              <a:ext uri="{FF2B5EF4-FFF2-40B4-BE49-F238E27FC236}">
                <a16:creationId xmlns:a16="http://schemas.microsoft.com/office/drawing/2014/main" id="{1F84B259-D6DA-5648-B798-9867F09A6A97}"/>
              </a:ext>
            </a:extLst>
          </p:cNvPr>
          <p:cNvGrpSpPr/>
          <p:nvPr userDrawn="1"/>
        </p:nvGrpSpPr>
        <p:grpSpPr>
          <a:xfrm>
            <a:off x="7315200" y="3349008"/>
            <a:ext cx="4876799" cy="3508991"/>
            <a:chOff x="2679430" y="3963946"/>
            <a:chExt cx="4022159" cy="2894054"/>
          </a:xfrm>
          <a:gradFill flip="none" rotWithShape="1">
            <a:gsLst>
              <a:gs pos="0">
                <a:srgbClr val="EE7203"/>
              </a:gs>
              <a:gs pos="100000">
                <a:srgbClr val="F18700"/>
              </a:gs>
            </a:gsLst>
            <a:lin ang="16200000" scaled="1"/>
            <a:tileRect/>
          </a:gradFill>
        </p:grpSpPr>
        <p:sp>
          <p:nvSpPr>
            <p:cNvPr id="16" name="Freeform: Shape 9">
              <a:extLst>
                <a:ext uri="{FF2B5EF4-FFF2-40B4-BE49-F238E27FC236}">
                  <a16:creationId xmlns:a16="http://schemas.microsoft.com/office/drawing/2014/main" id="{B8F33EA4-1E51-994A-9F29-E82CD9495F17}"/>
                </a:ext>
              </a:extLst>
            </p:cNvPr>
            <p:cNvSpPr/>
            <p:nvPr userDrawn="1"/>
          </p:nvSpPr>
          <p:spPr>
            <a:xfrm>
              <a:off x="5948422" y="3963946"/>
              <a:ext cx="753167" cy="2894054"/>
            </a:xfrm>
            <a:custGeom>
              <a:avLst/>
              <a:gdLst>
                <a:gd name="connsiteX0" fmla="*/ 753167 w 753167"/>
                <a:gd name="connsiteY0" fmla="*/ 0 h 2894054"/>
                <a:gd name="connsiteX1" fmla="*/ 753167 w 753167"/>
                <a:gd name="connsiteY1" fmla="*/ 2894054 h 2894054"/>
                <a:gd name="connsiteX2" fmla="*/ 0 w 753167"/>
                <a:gd name="connsiteY2" fmla="*/ 2894054 h 2894054"/>
                <a:gd name="connsiteX3" fmla="*/ 0 w 753167"/>
                <a:gd name="connsiteY3" fmla="*/ 541923 h 2894054"/>
                <a:gd name="connsiteX4" fmla="*/ 753167 w 753167"/>
                <a:gd name="connsiteY4" fmla="*/ 0 h 289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167" h="2894054">
                  <a:moveTo>
                    <a:pt x="753167" y="0"/>
                  </a:moveTo>
                  <a:lnTo>
                    <a:pt x="753167" y="2894054"/>
                  </a:lnTo>
                  <a:lnTo>
                    <a:pt x="0" y="2894054"/>
                  </a:lnTo>
                  <a:lnTo>
                    <a:pt x="0" y="541923"/>
                  </a:lnTo>
                  <a:lnTo>
                    <a:pt x="75316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7" name="Freeform: Shape 10">
              <a:extLst>
                <a:ext uri="{FF2B5EF4-FFF2-40B4-BE49-F238E27FC236}">
                  <a16:creationId xmlns:a16="http://schemas.microsoft.com/office/drawing/2014/main" id="{0CD96EDE-9AEF-1B47-BED1-BE880096DC71}"/>
                </a:ext>
              </a:extLst>
            </p:cNvPr>
            <p:cNvSpPr/>
            <p:nvPr userDrawn="1"/>
          </p:nvSpPr>
          <p:spPr>
            <a:xfrm>
              <a:off x="4276879" y="5166668"/>
              <a:ext cx="753167" cy="1691332"/>
            </a:xfrm>
            <a:custGeom>
              <a:avLst/>
              <a:gdLst>
                <a:gd name="connsiteX0" fmla="*/ 753167 w 753167"/>
                <a:gd name="connsiteY0" fmla="*/ 0 h 1691332"/>
                <a:gd name="connsiteX1" fmla="*/ 753167 w 753167"/>
                <a:gd name="connsiteY1" fmla="*/ 1691332 h 1691332"/>
                <a:gd name="connsiteX2" fmla="*/ 0 w 753167"/>
                <a:gd name="connsiteY2" fmla="*/ 1691332 h 1691332"/>
                <a:gd name="connsiteX3" fmla="*/ 0 w 753167"/>
                <a:gd name="connsiteY3" fmla="*/ 541925 h 1691332"/>
                <a:gd name="connsiteX4" fmla="*/ 753167 w 753167"/>
                <a:gd name="connsiteY4" fmla="*/ 0 h 169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167" h="1691332">
                  <a:moveTo>
                    <a:pt x="753167" y="0"/>
                  </a:moveTo>
                  <a:lnTo>
                    <a:pt x="753167" y="1691332"/>
                  </a:lnTo>
                  <a:lnTo>
                    <a:pt x="0" y="1691332"/>
                  </a:lnTo>
                  <a:lnTo>
                    <a:pt x="0" y="541925"/>
                  </a:lnTo>
                  <a:lnTo>
                    <a:pt x="75316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sp>
          <p:nvSpPr>
            <p:cNvPr id="18" name="Freeform: Shape 11">
              <a:extLst>
                <a:ext uri="{FF2B5EF4-FFF2-40B4-BE49-F238E27FC236}">
                  <a16:creationId xmlns:a16="http://schemas.microsoft.com/office/drawing/2014/main" id="{4491D707-EC00-8041-A05C-81A970132994}"/>
                </a:ext>
              </a:extLst>
            </p:cNvPr>
            <p:cNvSpPr/>
            <p:nvPr userDrawn="1"/>
          </p:nvSpPr>
          <p:spPr>
            <a:xfrm>
              <a:off x="2679430" y="6325019"/>
              <a:ext cx="740737" cy="532981"/>
            </a:xfrm>
            <a:custGeom>
              <a:avLst/>
              <a:gdLst>
                <a:gd name="connsiteX0" fmla="*/ 740737 w 740737"/>
                <a:gd name="connsiteY0" fmla="*/ 0 h 532981"/>
                <a:gd name="connsiteX1" fmla="*/ 740737 w 740737"/>
                <a:gd name="connsiteY1" fmla="*/ 532981 h 532981"/>
                <a:gd name="connsiteX2" fmla="*/ 0 w 740737"/>
                <a:gd name="connsiteY2" fmla="*/ 532981 h 532981"/>
                <a:gd name="connsiteX3" fmla="*/ 740737 w 740737"/>
                <a:gd name="connsiteY3" fmla="*/ 0 h 532981"/>
              </a:gdLst>
              <a:ahLst/>
              <a:cxnLst>
                <a:cxn ang="0">
                  <a:pos x="connsiteX0" y="connsiteY0"/>
                </a:cxn>
                <a:cxn ang="0">
                  <a:pos x="connsiteX1" y="connsiteY1"/>
                </a:cxn>
                <a:cxn ang="0">
                  <a:pos x="connsiteX2" y="connsiteY2"/>
                </a:cxn>
                <a:cxn ang="0">
                  <a:pos x="connsiteX3" y="connsiteY3"/>
                </a:cxn>
              </a:cxnLst>
              <a:rect l="l" t="t" r="r" b="b"/>
              <a:pathLst>
                <a:path w="740737" h="532981">
                  <a:moveTo>
                    <a:pt x="740737" y="0"/>
                  </a:moveTo>
                  <a:lnTo>
                    <a:pt x="740737" y="532981"/>
                  </a:lnTo>
                  <a:lnTo>
                    <a:pt x="0" y="532981"/>
                  </a:lnTo>
                  <a:lnTo>
                    <a:pt x="74073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dirty="0">
                <a:ln>
                  <a:noFill/>
                </a:ln>
                <a:solidFill>
                  <a:sysClr val="windowText" lastClr="000000"/>
                </a:solidFill>
                <a:effectLst/>
                <a:uLnTx/>
                <a:uFillTx/>
                <a:ea typeface="+mn-ea"/>
                <a:cs typeface="+mn-cs"/>
              </a:endParaRPr>
            </a:p>
          </p:txBody>
        </p:sp>
      </p:grpSp>
    </p:spTree>
    <p:extLst>
      <p:ext uri="{BB962C8B-B14F-4D97-AF65-F5344CB8AC3E}">
        <p14:creationId xmlns:p14="http://schemas.microsoft.com/office/powerpoint/2010/main" val="2929210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bg2"/>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0D6285E-0A1F-2E4A-8572-0C121435584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7726" t="13815" r="15910" b="47142"/>
          <a:stretch/>
        </p:blipFill>
        <p:spPr>
          <a:xfrm>
            <a:off x="2743200" y="1905000"/>
            <a:ext cx="9448800" cy="4953000"/>
          </a:xfrm>
          <a:prstGeom prst="rect">
            <a:avLst/>
          </a:prstGeom>
        </p:spPr>
      </p:pic>
      <p:sp>
        <p:nvSpPr>
          <p:cNvPr id="13" name="Text Placeholder 16">
            <a:extLst>
              <a:ext uri="{FF2B5EF4-FFF2-40B4-BE49-F238E27FC236}">
                <a16:creationId xmlns:a16="http://schemas.microsoft.com/office/drawing/2014/main" id="{F78CFFA5-0BA3-004C-9730-DC2E4737EB2F}"/>
              </a:ext>
            </a:extLst>
          </p:cNvPr>
          <p:cNvSpPr>
            <a:spLocks noGrp="1"/>
          </p:cNvSpPr>
          <p:nvPr>
            <p:ph type="body" sz="quarter" idx="16" hasCustomPrompt="1"/>
          </p:nvPr>
        </p:nvSpPr>
        <p:spPr>
          <a:xfrm>
            <a:off x="685800" y="4536596"/>
            <a:ext cx="4910328" cy="676656"/>
          </a:xfrm>
        </p:spPr>
        <p:txBody>
          <a:bodyPr wrap="square" lIns="0" tIns="0" rIns="0" bIns="0" anchor="b" anchorCtr="0">
            <a:normAutofit/>
          </a:bodyPr>
          <a:lstStyle>
            <a:lvl1pPr marL="0" indent="0" algn="l">
              <a:spcBef>
                <a:spcPts val="0"/>
              </a:spcBef>
              <a:buFontTx/>
              <a:buNone/>
              <a:defRPr sz="2000" b="1" baseline="0">
                <a:solidFill>
                  <a:schemeClr val="tx1"/>
                </a:solidFill>
              </a:defRPr>
            </a:lvl1pPr>
          </a:lstStyle>
          <a:p>
            <a:pPr lvl="0"/>
            <a:r>
              <a:rPr lang="en-US"/>
              <a:t>Speaker Name</a:t>
            </a:r>
          </a:p>
        </p:txBody>
      </p:sp>
      <p:sp>
        <p:nvSpPr>
          <p:cNvPr id="14" name="Text Placeholder 16">
            <a:extLst>
              <a:ext uri="{FF2B5EF4-FFF2-40B4-BE49-F238E27FC236}">
                <a16:creationId xmlns:a16="http://schemas.microsoft.com/office/drawing/2014/main" id="{E12CFE40-BE47-794C-9A4D-A0A5F63F23F2}"/>
              </a:ext>
            </a:extLst>
          </p:cNvPr>
          <p:cNvSpPr>
            <a:spLocks noGrp="1"/>
          </p:cNvSpPr>
          <p:nvPr>
            <p:ph type="body" sz="quarter" idx="17" hasCustomPrompt="1"/>
          </p:nvPr>
        </p:nvSpPr>
        <p:spPr>
          <a:xfrm>
            <a:off x="685800" y="5304692"/>
            <a:ext cx="4910328" cy="249299"/>
          </a:xfrm>
        </p:spPr>
        <p:txBody>
          <a:bodyPr wrap="square" lIns="0" tIns="0" rIns="0" bIns="0" anchor="t" anchorCtr="0">
            <a:normAutofit/>
          </a:bodyPr>
          <a:lstStyle>
            <a:lvl1pPr marL="0" indent="0" algn="l">
              <a:lnSpc>
                <a:spcPct val="90000"/>
              </a:lnSpc>
              <a:spcBef>
                <a:spcPts val="0"/>
              </a:spcBef>
              <a:buFontTx/>
              <a:buNone/>
              <a:defRPr sz="1800" b="0" baseline="0">
                <a:solidFill>
                  <a:schemeClr val="tx1"/>
                </a:solidFill>
              </a:defRPr>
            </a:lvl1pPr>
          </a:lstStyle>
          <a:p>
            <a:pPr lvl="0"/>
            <a:r>
              <a:rPr lang="en-US"/>
              <a:t>Speaker Title</a:t>
            </a:r>
          </a:p>
        </p:txBody>
      </p:sp>
      <p:sp>
        <p:nvSpPr>
          <p:cNvPr id="15" name="Title 1">
            <a:extLst>
              <a:ext uri="{FF2B5EF4-FFF2-40B4-BE49-F238E27FC236}">
                <a16:creationId xmlns:a16="http://schemas.microsoft.com/office/drawing/2014/main" id="{BE392599-4360-FF40-822E-16235A03605C}"/>
              </a:ext>
            </a:extLst>
          </p:cNvPr>
          <p:cNvSpPr>
            <a:spLocks noGrp="1"/>
          </p:cNvSpPr>
          <p:nvPr>
            <p:ph type="ctrTitle" hasCustomPrompt="1"/>
          </p:nvPr>
        </p:nvSpPr>
        <p:spPr>
          <a:xfrm>
            <a:off x="685800" y="1799030"/>
            <a:ext cx="7804759" cy="1026717"/>
          </a:xfrm>
        </p:spPr>
        <p:txBody>
          <a:bodyPr anchor="b"/>
          <a:lstStyle>
            <a:lvl1pPr algn="l">
              <a:defRPr sz="3200">
                <a:solidFill>
                  <a:schemeClr val="tx1"/>
                </a:solidFill>
              </a:defRPr>
            </a:lvl1pPr>
          </a:lstStyle>
          <a:p>
            <a:r>
              <a:rPr lang="en-US"/>
              <a:t>Presentation Title Goes Here</a:t>
            </a:r>
          </a:p>
        </p:txBody>
      </p:sp>
      <p:sp>
        <p:nvSpPr>
          <p:cNvPr id="16" name="Subtitle 2">
            <a:extLst>
              <a:ext uri="{FF2B5EF4-FFF2-40B4-BE49-F238E27FC236}">
                <a16:creationId xmlns:a16="http://schemas.microsoft.com/office/drawing/2014/main" id="{B0867854-5828-6D40-AAD4-D4880A7082DB}"/>
              </a:ext>
            </a:extLst>
          </p:cNvPr>
          <p:cNvSpPr>
            <a:spLocks noGrp="1"/>
          </p:cNvSpPr>
          <p:nvPr>
            <p:ph type="subTitle" idx="1"/>
          </p:nvPr>
        </p:nvSpPr>
        <p:spPr>
          <a:xfrm>
            <a:off x="685801" y="2861532"/>
            <a:ext cx="7804757" cy="477828"/>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Text Placeholder 5">
            <a:extLst>
              <a:ext uri="{FF2B5EF4-FFF2-40B4-BE49-F238E27FC236}">
                <a16:creationId xmlns:a16="http://schemas.microsoft.com/office/drawing/2014/main" id="{237541CB-C812-AD41-ACF5-28DD8F7176EF}"/>
              </a:ext>
            </a:extLst>
          </p:cNvPr>
          <p:cNvSpPr>
            <a:spLocks noGrp="1"/>
          </p:cNvSpPr>
          <p:nvPr>
            <p:ph type="body" sz="quarter" idx="13" hasCustomPrompt="1"/>
          </p:nvPr>
        </p:nvSpPr>
        <p:spPr>
          <a:xfrm>
            <a:off x="685800" y="3580521"/>
            <a:ext cx="4756976" cy="246063"/>
          </a:xfrm>
        </p:spPr>
        <p:txBody>
          <a:bodyPr>
            <a:normAutofit/>
          </a:bodyPr>
          <a:lstStyle>
            <a:lvl1pPr marL="0" indent="0">
              <a:buNone/>
              <a:defRPr sz="12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pic>
        <p:nvPicPr>
          <p:cNvPr id="19" name="Graphic 18">
            <a:extLst>
              <a:ext uri="{FF2B5EF4-FFF2-40B4-BE49-F238E27FC236}">
                <a16:creationId xmlns:a16="http://schemas.microsoft.com/office/drawing/2014/main" id="{8FAB8095-8269-F54D-BB81-B4083A622FC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25927" y="177536"/>
            <a:ext cx="2273427" cy="1126472"/>
          </a:xfrm>
          <a:prstGeom prst="rect">
            <a:avLst/>
          </a:prstGeom>
        </p:spPr>
      </p:pic>
    </p:spTree>
    <p:extLst>
      <p:ext uri="{BB962C8B-B14F-4D97-AF65-F5344CB8AC3E}">
        <p14:creationId xmlns:p14="http://schemas.microsoft.com/office/powerpoint/2010/main" val="214091438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nd Content w/o bar">
    <p:spTree>
      <p:nvGrpSpPr>
        <p:cNvPr id="1" name=""/>
        <p:cNvGrpSpPr/>
        <p:nvPr/>
      </p:nvGrpSpPr>
      <p:grpSpPr>
        <a:xfrm>
          <a:off x="0" y="0"/>
          <a:ext cx="0" cy="0"/>
          <a:chOff x="0" y="0"/>
          <a:chExt cx="0" cy="0"/>
        </a:xfrm>
      </p:grpSpPr>
      <p:sp>
        <p:nvSpPr>
          <p:cNvPr id="2" name="Title 1"/>
          <p:cNvSpPr>
            <a:spLocks noGrp="1"/>
          </p:cNvSpPr>
          <p:nvPr>
            <p:ph type="title"/>
          </p:nvPr>
        </p:nvSpPr>
        <p:spPr>
          <a:xfrm>
            <a:off x="583096" y="123729"/>
            <a:ext cx="11027664" cy="1019271"/>
          </a:xfrm>
        </p:spPr>
        <p:txBody>
          <a:bodyPr/>
          <a:lstStyle/>
          <a:p>
            <a:r>
              <a:rPr lang="en-US"/>
              <a:t>Click to edit Master title style</a:t>
            </a:r>
          </a:p>
        </p:txBody>
      </p:sp>
      <p:sp>
        <p:nvSpPr>
          <p:cNvPr id="3" name="Content Placeholder 2"/>
          <p:cNvSpPr>
            <a:spLocks noGrp="1"/>
          </p:cNvSpPr>
          <p:nvPr>
            <p:ph idx="1"/>
          </p:nvPr>
        </p:nvSpPr>
        <p:spPr>
          <a:xfrm>
            <a:off x="583096" y="1417320"/>
            <a:ext cx="11027664"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E48648BF-1F4C-2843-9932-217284B5D50A}"/>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a16="http://schemas.microsoft.com/office/drawing/2014/main" id="{2CAB6610-0826-B24C-9F5A-08C358D53B37}"/>
              </a:ext>
            </a:extLst>
          </p:cNvPr>
          <p:cNvSpPr>
            <a:spLocks noGrp="1"/>
          </p:cNvSpPr>
          <p:nvPr>
            <p:ph type="sldNum" sz="quarter" idx="11"/>
          </p:nvPr>
        </p:nvSpPr>
        <p:spPr/>
        <p:txBody>
          <a:bodyPr/>
          <a:lstStyle/>
          <a:p>
            <a:fld id="{7FE2BEB5-2653-6044-B03D-162392F9D4CA}" type="slidenum">
              <a:rPr lang="en-US" smtClean="0"/>
              <a:pPr/>
              <a:t>‹#›</a:t>
            </a:fld>
            <a:endParaRPr lang="en-US"/>
          </a:p>
        </p:txBody>
      </p:sp>
    </p:spTree>
    <p:extLst>
      <p:ext uri="{BB962C8B-B14F-4D97-AF65-F5344CB8AC3E}">
        <p14:creationId xmlns:p14="http://schemas.microsoft.com/office/powerpoint/2010/main" val="178319952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Closing Slide 1">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CD486F38-82FA-8F42-8772-36011D8505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33400" y="2479217"/>
            <a:ext cx="3505200" cy="1720735"/>
          </a:xfrm>
          <a:prstGeom prst="rect">
            <a:avLst/>
          </a:prstGeom>
        </p:spPr>
      </p:pic>
      <p:sp>
        <p:nvSpPr>
          <p:cNvPr id="12" name="TextBox 11">
            <a:extLst>
              <a:ext uri="{FF2B5EF4-FFF2-40B4-BE49-F238E27FC236}">
                <a16:creationId xmlns:a16="http://schemas.microsoft.com/office/drawing/2014/main" id="{9E9BA259-00CD-CA4B-9226-E01B61B88B56}"/>
              </a:ext>
            </a:extLst>
          </p:cNvPr>
          <p:cNvSpPr txBox="1"/>
          <p:nvPr userDrawn="1"/>
        </p:nvSpPr>
        <p:spPr>
          <a:xfrm>
            <a:off x="6019800" y="2851919"/>
            <a:ext cx="5410200" cy="1154162"/>
          </a:xfrm>
          <a:prstGeom prst="rect">
            <a:avLst/>
          </a:prstGeom>
          <a:noFill/>
        </p:spPr>
        <p:txBody>
          <a:bodyPr vert="horz" wrap="square" lIns="91440" tIns="91440" rIns="91440" bIns="91440" rtlCol="0" anchor="ctr" anchorCtr="0">
            <a:spAutoFit/>
          </a:bodyPr>
          <a:lstStyle/>
          <a:p>
            <a:pPr marL="17463" marR="0" algn="l" defTabSz="914400" rtl="0" eaLnBrk="1" fontAlgn="auto" latinLnBrk="0" hangingPunct="1">
              <a:lnSpc>
                <a:spcPct val="90000"/>
              </a:lnSpc>
              <a:spcBef>
                <a:spcPts val="1000"/>
              </a:spcBef>
              <a:spcAft>
                <a:spcPts val="0"/>
              </a:spcAft>
              <a:buClrTx/>
              <a:buSzTx/>
              <a:buFont typeface="Arial" panose="020B0604020202020204" pitchFamily="34" charset="0"/>
              <a:buNone/>
            </a:pPr>
            <a:r>
              <a:rPr lang="en-US" sz="4000" b="1" dirty="0">
                <a:solidFill>
                  <a:schemeClr val="tx2"/>
                </a:solidFill>
                <a:latin typeface="Montserrat" pitchFamily="2" charset="77"/>
                <a:ea typeface="Source Sans Pro" panose="020B0503030403020204" pitchFamily="34" charset="0"/>
              </a:rPr>
              <a:t>PURPOSE-DRIVEN</a:t>
            </a:r>
            <a:r>
              <a:rPr lang="en-US" sz="3600" b="1" dirty="0">
                <a:solidFill>
                  <a:schemeClr val="tx1"/>
                </a:solidFill>
                <a:latin typeface="Montserrat" pitchFamily="2" charset="77"/>
                <a:ea typeface="Source Sans Pro" panose="020B0503030403020204" pitchFamily="34" charset="0"/>
              </a:rPr>
              <a:t> </a:t>
            </a:r>
            <a:r>
              <a:rPr lang="en-US" sz="4000" b="1" dirty="0">
                <a:solidFill>
                  <a:schemeClr val="tx1"/>
                </a:solidFill>
                <a:latin typeface="Montserrat" pitchFamily="2" charset="77"/>
                <a:ea typeface="Source Sans Pro" panose="020B0503030403020204" pitchFamily="34" charset="0"/>
              </a:rPr>
              <a:t> </a:t>
            </a:r>
            <a:br>
              <a:rPr lang="en-US" sz="4000" b="1" dirty="0">
                <a:solidFill>
                  <a:schemeClr val="tx1"/>
                </a:solidFill>
                <a:latin typeface="Montserrat" pitchFamily="2" charset="77"/>
                <a:ea typeface="Source Sans Pro" panose="020B0503030403020204" pitchFamily="34" charset="0"/>
              </a:rPr>
            </a:br>
            <a:r>
              <a:rPr lang="en-US" sz="3000" b="0" kern="1000" spc="0" baseline="0" dirty="0">
                <a:solidFill>
                  <a:schemeClr val="tx1"/>
                </a:solidFill>
                <a:latin typeface="Montserrat" pitchFamily="2" charset="77"/>
                <a:ea typeface="Source Sans Pro" panose="020B0503030403020204" pitchFamily="34" charset="0"/>
              </a:rPr>
              <a:t>ENTERPRISE NETWORKS</a:t>
            </a:r>
            <a:endParaRPr kumimoji="0" lang="en-US" sz="3000" b="0" i="0" u="none" strike="noStrike" kern="1000" cap="none" spc="0" normalizeH="0" baseline="0" noProof="0" dirty="0">
              <a:ln>
                <a:noFill/>
              </a:ln>
              <a:solidFill>
                <a:schemeClr val="tx1"/>
              </a:solidFill>
              <a:effectLst/>
              <a:uLnTx/>
              <a:uFillTx/>
              <a:latin typeface="Montserrat" pitchFamily="2" charset="77"/>
              <a:ea typeface="+mn-ea"/>
              <a:cs typeface="+mn-cs"/>
            </a:endParaRPr>
          </a:p>
        </p:txBody>
      </p:sp>
      <p:cxnSp>
        <p:nvCxnSpPr>
          <p:cNvPr id="9" name="Straight Connector 8">
            <a:extLst>
              <a:ext uri="{FF2B5EF4-FFF2-40B4-BE49-F238E27FC236}">
                <a16:creationId xmlns:a16="http://schemas.microsoft.com/office/drawing/2014/main" id="{F526A205-EC81-8334-CECE-EE49B463EA03}"/>
              </a:ext>
            </a:extLst>
          </p:cNvPr>
          <p:cNvCxnSpPr>
            <a:cxnSpLocks/>
          </p:cNvCxnSpPr>
          <p:nvPr userDrawn="1"/>
        </p:nvCxnSpPr>
        <p:spPr>
          <a:xfrm flipV="1">
            <a:off x="4876800" y="2429256"/>
            <a:ext cx="0" cy="1990344"/>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3665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userDrawn="1">
  <p:cSld name="Closing Slide 2">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B43344E-B4BC-6A48-BB0E-4F3340F7989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085218" y="2209800"/>
            <a:ext cx="3716765" cy="1824594"/>
          </a:xfrm>
          <a:prstGeom prst="rect">
            <a:avLst/>
          </a:prstGeom>
        </p:spPr>
      </p:pic>
    </p:spTree>
    <p:extLst>
      <p:ext uri="{BB962C8B-B14F-4D97-AF65-F5344CB8AC3E}">
        <p14:creationId xmlns:p14="http://schemas.microsoft.com/office/powerpoint/2010/main" val="281085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preserve="1" userDrawn="1">
  <p:cSld name="Closing Slide Thank You">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3E4C039-30D4-F347-82F3-11D6D013199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60554" b="1972"/>
          <a:stretch/>
        </p:blipFill>
        <p:spPr>
          <a:xfrm flipV="1">
            <a:off x="76200" y="5410202"/>
            <a:ext cx="5105400" cy="1447798"/>
          </a:xfrm>
          <a:prstGeom prst="rect">
            <a:avLst/>
          </a:prstGeom>
        </p:spPr>
      </p:pic>
      <p:sp>
        <p:nvSpPr>
          <p:cNvPr id="8" name="Title 1">
            <a:extLst>
              <a:ext uri="{FF2B5EF4-FFF2-40B4-BE49-F238E27FC236}">
                <a16:creationId xmlns:a16="http://schemas.microsoft.com/office/drawing/2014/main" id="{EB8F5D68-EF9C-F043-AE44-6247FCCA1285}"/>
              </a:ext>
            </a:extLst>
          </p:cNvPr>
          <p:cNvSpPr>
            <a:spLocks noGrp="1"/>
          </p:cNvSpPr>
          <p:nvPr>
            <p:ph type="title" hasCustomPrompt="1"/>
          </p:nvPr>
        </p:nvSpPr>
        <p:spPr>
          <a:xfrm>
            <a:off x="3606248" y="2819400"/>
            <a:ext cx="4979504" cy="1019271"/>
          </a:xfrm>
        </p:spPr>
        <p:txBody>
          <a:bodyPr anchor="ctr" anchorCtr="0">
            <a:normAutofit/>
          </a:bodyPr>
          <a:lstStyle>
            <a:lvl1pPr algn="ctr">
              <a:defRPr sz="3600">
                <a:solidFill>
                  <a:schemeClr val="tx2"/>
                </a:solidFill>
              </a:defRPr>
            </a:lvl1pPr>
          </a:lstStyle>
          <a:p>
            <a:r>
              <a:rPr lang="en-US" dirty="0"/>
              <a:t>Thank you</a:t>
            </a:r>
          </a:p>
        </p:txBody>
      </p:sp>
      <p:cxnSp>
        <p:nvCxnSpPr>
          <p:cNvPr id="10" name="Straight Connector 9">
            <a:extLst>
              <a:ext uri="{FF2B5EF4-FFF2-40B4-BE49-F238E27FC236}">
                <a16:creationId xmlns:a16="http://schemas.microsoft.com/office/drawing/2014/main" id="{62843840-AB60-204A-AE3E-AA9501BA32CE}"/>
              </a:ext>
            </a:extLst>
          </p:cNvPr>
          <p:cNvCxnSpPr/>
          <p:nvPr userDrawn="1"/>
        </p:nvCxnSpPr>
        <p:spPr>
          <a:xfrm>
            <a:off x="0" y="6019800"/>
            <a:ext cx="121920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E29A1E21-4070-B34D-A2AB-D5A0E442C92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2907" b="2907"/>
          <a:stretch/>
        </p:blipFill>
        <p:spPr>
          <a:xfrm>
            <a:off x="76200" y="3002195"/>
            <a:ext cx="5105400" cy="3638955"/>
          </a:xfrm>
          <a:prstGeom prst="rect">
            <a:avLst/>
          </a:prstGeom>
        </p:spPr>
      </p:pic>
      <p:pic>
        <p:nvPicPr>
          <p:cNvPr id="15" name="Graphic 14">
            <a:extLst>
              <a:ext uri="{FF2B5EF4-FFF2-40B4-BE49-F238E27FC236}">
                <a16:creationId xmlns:a16="http://schemas.microsoft.com/office/drawing/2014/main" id="{12251CB1-62B8-784C-BA28-FFA8FD7C3827}"/>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947561" y="290898"/>
            <a:ext cx="1901539" cy="942204"/>
          </a:xfrm>
          <a:prstGeom prst="rect">
            <a:avLst/>
          </a:prstGeom>
        </p:spPr>
      </p:pic>
    </p:spTree>
    <p:extLst>
      <p:ext uri="{BB962C8B-B14F-4D97-AF65-F5344CB8AC3E}">
        <p14:creationId xmlns:p14="http://schemas.microsoft.com/office/powerpoint/2010/main" val="920925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userDrawn="1">
  <p:cSld name="Ttile Slide">
    <p:bg>
      <p:bgPr>
        <a:solidFill>
          <a:schemeClr val="tx1">
            <a:lumMod val="50000"/>
          </a:schemeClr>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2546E21B-C5B3-43F6-7B0D-F32CC0EE99D8}"/>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b="39550"/>
          <a:stretch/>
        </p:blipFill>
        <p:spPr>
          <a:xfrm>
            <a:off x="7204802" y="2701289"/>
            <a:ext cx="5007762" cy="3549119"/>
          </a:xfrm>
          <a:prstGeom prst="rect">
            <a:avLst/>
          </a:prstGeom>
        </p:spPr>
      </p:pic>
      <p:sp>
        <p:nvSpPr>
          <p:cNvPr id="14" name="Rectangle 13">
            <a:extLst>
              <a:ext uri="{FF2B5EF4-FFF2-40B4-BE49-F238E27FC236}">
                <a16:creationId xmlns:a16="http://schemas.microsoft.com/office/drawing/2014/main" id="{2E403B67-4F53-DA4E-96D2-5B9241221F31}"/>
              </a:ext>
            </a:extLst>
          </p:cNvPr>
          <p:cNvSpPr/>
          <p:nvPr userDrawn="1"/>
        </p:nvSpPr>
        <p:spPr>
          <a:xfrm>
            <a:off x="0" y="6248400"/>
            <a:ext cx="12212561" cy="609600"/>
          </a:xfrm>
          <a:prstGeom prst="rect">
            <a:avLst/>
          </a:prstGeom>
          <a:gradFill>
            <a:gsLst>
              <a:gs pos="0">
                <a:srgbClr val="EE7203"/>
              </a:gs>
              <a:gs pos="100000">
                <a:srgbClr val="EA5B0C"/>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32" tIns="182832" rIns="182832" bIns="182832" numCol="1" spcCol="0" rtlCol="0" fromWordArt="0" anchor="t" anchorCtr="0" forceAA="0" compatLnSpc="1">
            <a:prstTxWarp prst="textNoShape">
              <a:avLst/>
            </a:prstTxWarp>
            <a:noAutofit/>
          </a:bodyPr>
          <a:lstStyle/>
          <a:p>
            <a:pPr marL="17459" marR="0" indent="0" algn="l" defTabSz="914127" rtl="0" eaLnBrk="1" fontAlgn="auto" latinLnBrk="0" hangingPunct="1">
              <a:lnSpc>
                <a:spcPct val="90000"/>
              </a:lnSpc>
              <a:spcBef>
                <a:spcPts val="999"/>
              </a:spcBef>
              <a:spcAft>
                <a:spcPts val="0"/>
              </a:spcAft>
              <a:buClrTx/>
              <a:buSzTx/>
              <a:buFontTx/>
              <a:buNone/>
              <a:tabLst/>
            </a:pPr>
            <a:endParaRPr kumimoji="0" lang="en-US" sz="1399" b="0" i="0" u="none" strike="noStrike" kern="1200" cap="none" spc="0" normalizeH="0" baseline="0" noProof="0">
              <a:ln>
                <a:noFill/>
              </a:ln>
              <a:solidFill>
                <a:sysClr val="windowText" lastClr="000000"/>
              </a:solidFill>
              <a:effectLst/>
              <a:uLnTx/>
              <a:uFillTx/>
              <a:ea typeface="+mn-ea"/>
              <a:cs typeface="+mn-cs"/>
            </a:endParaRPr>
          </a:p>
        </p:txBody>
      </p:sp>
      <p:pic>
        <p:nvPicPr>
          <p:cNvPr id="17" name="Graphic 16">
            <a:extLst>
              <a:ext uri="{FF2B5EF4-FFF2-40B4-BE49-F238E27FC236}">
                <a16:creationId xmlns:a16="http://schemas.microsoft.com/office/drawing/2014/main" id="{997FCA33-65EC-B547-B99B-A7F5367FE5C3}"/>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470132" y="94601"/>
            <a:ext cx="2768138" cy="1365287"/>
          </a:xfrm>
          <a:prstGeom prst="rect">
            <a:avLst/>
          </a:prstGeom>
        </p:spPr>
      </p:pic>
      <p:sp>
        <p:nvSpPr>
          <p:cNvPr id="18" name="Text Placeholder 16">
            <a:extLst>
              <a:ext uri="{FF2B5EF4-FFF2-40B4-BE49-F238E27FC236}">
                <a16:creationId xmlns:a16="http://schemas.microsoft.com/office/drawing/2014/main" id="{0B9E6A18-AFE8-764D-9EF8-89A0B1A05492}"/>
              </a:ext>
            </a:extLst>
          </p:cNvPr>
          <p:cNvSpPr>
            <a:spLocks noGrp="1"/>
          </p:cNvSpPr>
          <p:nvPr>
            <p:ph type="body" sz="quarter" idx="16" hasCustomPrompt="1"/>
          </p:nvPr>
        </p:nvSpPr>
        <p:spPr>
          <a:xfrm>
            <a:off x="685799" y="5120640"/>
            <a:ext cx="4910329" cy="676656"/>
          </a:xfrm>
        </p:spPr>
        <p:txBody>
          <a:bodyPr wrap="square" lIns="0" tIns="0" rIns="0" bIns="0" anchor="b" anchorCtr="0">
            <a:normAutofit/>
          </a:bodyPr>
          <a:lstStyle>
            <a:lvl1pPr marL="0" indent="0" algn="l">
              <a:spcBef>
                <a:spcPts val="0"/>
              </a:spcBef>
              <a:buFontTx/>
              <a:buNone/>
              <a:defRPr sz="2000" b="1" baseline="0">
                <a:solidFill>
                  <a:schemeClr val="bg1"/>
                </a:solidFill>
              </a:defRPr>
            </a:lvl1pPr>
          </a:lstStyle>
          <a:p>
            <a:pPr lvl="0"/>
            <a:r>
              <a:rPr lang="en-US"/>
              <a:t>Speaker Name</a:t>
            </a:r>
          </a:p>
        </p:txBody>
      </p:sp>
      <p:sp>
        <p:nvSpPr>
          <p:cNvPr id="19" name="Text Placeholder 16">
            <a:extLst>
              <a:ext uri="{FF2B5EF4-FFF2-40B4-BE49-F238E27FC236}">
                <a16:creationId xmlns:a16="http://schemas.microsoft.com/office/drawing/2014/main" id="{7302CCEE-67CC-DE45-90E9-360FFB39269A}"/>
              </a:ext>
            </a:extLst>
          </p:cNvPr>
          <p:cNvSpPr>
            <a:spLocks noGrp="1"/>
          </p:cNvSpPr>
          <p:nvPr>
            <p:ph type="body" sz="quarter" idx="17" hasCustomPrompt="1"/>
          </p:nvPr>
        </p:nvSpPr>
        <p:spPr>
          <a:xfrm>
            <a:off x="685799" y="5888741"/>
            <a:ext cx="4910329" cy="249299"/>
          </a:xfrm>
        </p:spPr>
        <p:txBody>
          <a:bodyPr wrap="square" lIns="0" tIns="0" rIns="0" bIns="0" anchor="t" anchorCtr="0">
            <a:normAutofit/>
          </a:bodyPr>
          <a:lstStyle>
            <a:lvl1pPr marL="0" indent="0" algn="l">
              <a:lnSpc>
                <a:spcPct val="90000"/>
              </a:lnSpc>
              <a:spcBef>
                <a:spcPts val="0"/>
              </a:spcBef>
              <a:buFontTx/>
              <a:buNone/>
              <a:defRPr sz="1799" b="0" baseline="0">
                <a:solidFill>
                  <a:schemeClr val="tx1">
                    <a:lumMod val="65000"/>
                    <a:lumOff val="35000"/>
                  </a:schemeClr>
                </a:solidFill>
              </a:defRPr>
            </a:lvl1pPr>
          </a:lstStyle>
          <a:p>
            <a:pPr lvl="0"/>
            <a:r>
              <a:rPr lang="en-US"/>
              <a:t>Speaker Title</a:t>
            </a:r>
          </a:p>
        </p:txBody>
      </p:sp>
      <p:sp>
        <p:nvSpPr>
          <p:cNvPr id="20" name="Title 1">
            <a:extLst>
              <a:ext uri="{FF2B5EF4-FFF2-40B4-BE49-F238E27FC236}">
                <a16:creationId xmlns:a16="http://schemas.microsoft.com/office/drawing/2014/main" id="{A73E864B-97D0-2A45-B4F1-BF6DC25CBE38}"/>
              </a:ext>
            </a:extLst>
          </p:cNvPr>
          <p:cNvSpPr>
            <a:spLocks noGrp="1"/>
          </p:cNvSpPr>
          <p:nvPr>
            <p:ph type="ctrTitle" hasCustomPrompt="1"/>
          </p:nvPr>
        </p:nvSpPr>
        <p:spPr>
          <a:xfrm>
            <a:off x="685802" y="1799035"/>
            <a:ext cx="7804758" cy="1026717"/>
          </a:xfrm>
        </p:spPr>
        <p:txBody>
          <a:bodyPr anchor="b"/>
          <a:lstStyle>
            <a:lvl1pPr algn="l">
              <a:defRPr sz="3199">
                <a:solidFill>
                  <a:schemeClr val="bg1"/>
                </a:solidFill>
              </a:defRPr>
            </a:lvl1pPr>
          </a:lstStyle>
          <a:p>
            <a:r>
              <a:rPr lang="en-US"/>
              <a:t>Presentation Title Goes Here</a:t>
            </a:r>
          </a:p>
        </p:txBody>
      </p:sp>
      <p:sp>
        <p:nvSpPr>
          <p:cNvPr id="21" name="Subtitle 2">
            <a:extLst>
              <a:ext uri="{FF2B5EF4-FFF2-40B4-BE49-F238E27FC236}">
                <a16:creationId xmlns:a16="http://schemas.microsoft.com/office/drawing/2014/main" id="{31F0CF8E-AEE9-4344-8F34-B9D5CDDF48F1}"/>
              </a:ext>
            </a:extLst>
          </p:cNvPr>
          <p:cNvSpPr>
            <a:spLocks noGrp="1"/>
          </p:cNvSpPr>
          <p:nvPr>
            <p:ph type="subTitle" idx="1"/>
          </p:nvPr>
        </p:nvSpPr>
        <p:spPr>
          <a:xfrm>
            <a:off x="685805" y="2861532"/>
            <a:ext cx="7804757" cy="477828"/>
          </a:xfrm>
        </p:spPr>
        <p:txBody>
          <a:bodyPr/>
          <a:lstStyle>
            <a:lvl1pPr marL="0" indent="0" algn="l">
              <a:buNone/>
              <a:defRPr sz="2400">
                <a:solidFill>
                  <a:schemeClr val="bg1"/>
                </a:solidFill>
              </a:defRPr>
            </a:lvl1pPr>
            <a:lvl2pPr marL="457064" indent="0" algn="ctr">
              <a:buNone/>
              <a:defRPr sz="2000"/>
            </a:lvl2pPr>
            <a:lvl3pPr marL="914127" indent="0" algn="ctr">
              <a:buNone/>
              <a:defRPr sz="1799"/>
            </a:lvl3pPr>
            <a:lvl4pPr marL="1371191" indent="0" algn="ctr">
              <a:buNone/>
              <a:defRPr sz="1600"/>
            </a:lvl4pPr>
            <a:lvl5pPr marL="1828255" indent="0" algn="ctr">
              <a:buNone/>
              <a:defRPr sz="1600"/>
            </a:lvl5pPr>
            <a:lvl6pPr marL="2285319" indent="0" algn="ctr">
              <a:buNone/>
              <a:defRPr sz="1600"/>
            </a:lvl6pPr>
            <a:lvl7pPr marL="2742382" indent="0" algn="ctr">
              <a:buNone/>
              <a:defRPr sz="1600"/>
            </a:lvl7pPr>
            <a:lvl8pPr marL="3199446" indent="0" algn="ctr">
              <a:buNone/>
              <a:defRPr sz="1600"/>
            </a:lvl8pPr>
            <a:lvl9pPr marL="3656510" indent="0" algn="ctr">
              <a:buNone/>
              <a:defRPr sz="1600"/>
            </a:lvl9pPr>
          </a:lstStyle>
          <a:p>
            <a:r>
              <a:rPr lang="en-US"/>
              <a:t>Click to edit Master subtitle style</a:t>
            </a:r>
          </a:p>
        </p:txBody>
      </p:sp>
      <p:sp>
        <p:nvSpPr>
          <p:cNvPr id="22" name="Text Placeholder 5">
            <a:extLst>
              <a:ext uri="{FF2B5EF4-FFF2-40B4-BE49-F238E27FC236}">
                <a16:creationId xmlns:a16="http://schemas.microsoft.com/office/drawing/2014/main" id="{781F08BE-E0C1-8D41-996A-5FCCC5922909}"/>
              </a:ext>
            </a:extLst>
          </p:cNvPr>
          <p:cNvSpPr>
            <a:spLocks noGrp="1"/>
          </p:cNvSpPr>
          <p:nvPr>
            <p:ph type="body" sz="quarter" idx="13" hasCustomPrompt="1"/>
          </p:nvPr>
        </p:nvSpPr>
        <p:spPr>
          <a:xfrm>
            <a:off x="685801" y="3580521"/>
            <a:ext cx="4756976" cy="246063"/>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pic>
        <p:nvPicPr>
          <p:cNvPr id="7" name="Graphic 6">
            <a:extLst>
              <a:ext uri="{FF2B5EF4-FFF2-40B4-BE49-F238E27FC236}">
                <a16:creationId xmlns:a16="http://schemas.microsoft.com/office/drawing/2014/main" id="{D9289ED6-03B9-BE56-18F5-79580ADB8B1A}"/>
              </a:ext>
            </a:extLst>
          </p:cNvPr>
          <p:cNvPicPr>
            <a:picLocks noChangeAspect="1"/>
          </p:cNvPicPr>
          <p:nvPr userDrawn="1"/>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27726" t="13815" r="15910" b="47142"/>
          <a:stretch/>
        </p:blipFill>
        <p:spPr>
          <a:xfrm>
            <a:off x="2520644" y="1905000"/>
            <a:ext cx="9448800" cy="4953000"/>
          </a:xfrm>
          <a:prstGeom prst="rect">
            <a:avLst/>
          </a:prstGeom>
        </p:spPr>
      </p:pic>
      <p:pic>
        <p:nvPicPr>
          <p:cNvPr id="3" name="Graphic 2">
            <a:extLst>
              <a:ext uri="{FF2B5EF4-FFF2-40B4-BE49-F238E27FC236}">
                <a16:creationId xmlns:a16="http://schemas.microsoft.com/office/drawing/2014/main" id="{58C261F0-AF45-A208-D6A4-4729C631526F}"/>
              </a:ext>
            </a:extLst>
          </p:cNvPr>
          <p:cNvPicPr>
            <a:picLocks noChangeAspect="1"/>
          </p:cNvPicPr>
          <p:nvPr userDrawn="1"/>
        </p:nvPicPr>
        <p:blipFill rotWithShape="1">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l="58541" r="564"/>
          <a:stretch/>
        </p:blipFill>
        <p:spPr>
          <a:xfrm>
            <a:off x="8878150" y="5949043"/>
            <a:ext cx="1651545" cy="1133802"/>
          </a:xfrm>
          <a:prstGeom prst="rect">
            <a:avLst/>
          </a:prstGeom>
        </p:spPr>
      </p:pic>
      <p:pic>
        <p:nvPicPr>
          <p:cNvPr id="5" name="Graphic 4">
            <a:extLst>
              <a:ext uri="{FF2B5EF4-FFF2-40B4-BE49-F238E27FC236}">
                <a16:creationId xmlns:a16="http://schemas.microsoft.com/office/drawing/2014/main" id="{48F64418-A654-0D3D-0B17-5CDB2DD876EA}"/>
              </a:ext>
            </a:extLst>
          </p:cNvPr>
          <p:cNvPicPr>
            <a:picLocks noChangeAspect="1"/>
          </p:cNvPicPr>
          <p:nvPr userDrawn="1"/>
        </p:nvPicPr>
        <p:blipFill rotWithShape="1">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rcRect b="6980"/>
          <a:stretch/>
        </p:blipFill>
        <p:spPr>
          <a:xfrm>
            <a:off x="10010078" y="4343404"/>
            <a:ext cx="2559605" cy="2457757"/>
          </a:xfrm>
          <a:prstGeom prst="rect">
            <a:avLst/>
          </a:prstGeom>
        </p:spPr>
      </p:pic>
    </p:spTree>
    <p:extLst>
      <p:ext uri="{BB962C8B-B14F-4D97-AF65-F5344CB8AC3E}">
        <p14:creationId xmlns:p14="http://schemas.microsoft.com/office/powerpoint/2010/main" val="374065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chemeClr val="tx1">
            <a:lumMod val="50000"/>
          </a:schemeClr>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18CB95FC-1B2F-45BF-9EAB-B0F3B42BB87A}"/>
              </a:ext>
            </a:extLst>
          </p:cNvPr>
          <p:cNvCxnSpPr>
            <a:cxnSpLocks/>
          </p:cNvCxnSpPr>
          <p:nvPr userDrawn="1"/>
        </p:nvCxnSpPr>
        <p:spPr>
          <a:xfrm>
            <a:off x="3581400" y="3963947"/>
            <a:ext cx="8610600" cy="0"/>
          </a:xfrm>
          <a:prstGeom prst="line">
            <a:avLst/>
          </a:prstGeom>
          <a:ln>
            <a:no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638459CF-1C6C-AF4D-AD1D-9497037EBDB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57200" y="76200"/>
            <a:ext cx="2794000" cy="1371600"/>
          </a:xfrm>
          <a:prstGeom prst="rect">
            <a:avLst/>
          </a:prstGeom>
        </p:spPr>
      </p:pic>
      <p:sp>
        <p:nvSpPr>
          <p:cNvPr id="22" name="Text Placeholder 16">
            <a:extLst>
              <a:ext uri="{FF2B5EF4-FFF2-40B4-BE49-F238E27FC236}">
                <a16:creationId xmlns:a16="http://schemas.microsoft.com/office/drawing/2014/main" id="{E178E8B8-85D1-9B41-9005-524B14839F49}"/>
              </a:ext>
            </a:extLst>
          </p:cNvPr>
          <p:cNvSpPr>
            <a:spLocks noGrp="1"/>
          </p:cNvSpPr>
          <p:nvPr>
            <p:ph type="body" sz="quarter" idx="16" hasCustomPrompt="1"/>
          </p:nvPr>
        </p:nvSpPr>
        <p:spPr>
          <a:xfrm>
            <a:off x="685800" y="5120640"/>
            <a:ext cx="4910328" cy="676656"/>
          </a:xfrm>
        </p:spPr>
        <p:txBody>
          <a:bodyPr wrap="square" lIns="0" tIns="0" rIns="0" bIns="0" anchor="b" anchorCtr="0">
            <a:normAutofit/>
          </a:bodyPr>
          <a:lstStyle>
            <a:lvl1pPr marL="0" indent="0" algn="l">
              <a:spcBef>
                <a:spcPts val="0"/>
              </a:spcBef>
              <a:buFontTx/>
              <a:buNone/>
              <a:defRPr sz="2000" b="1" baseline="0">
                <a:solidFill>
                  <a:schemeClr val="bg1"/>
                </a:solidFill>
              </a:defRPr>
            </a:lvl1pPr>
          </a:lstStyle>
          <a:p>
            <a:pPr lvl="0"/>
            <a:r>
              <a:rPr lang="en-US"/>
              <a:t>Speaker Name</a:t>
            </a:r>
          </a:p>
        </p:txBody>
      </p:sp>
      <p:sp>
        <p:nvSpPr>
          <p:cNvPr id="23" name="Text Placeholder 16">
            <a:extLst>
              <a:ext uri="{FF2B5EF4-FFF2-40B4-BE49-F238E27FC236}">
                <a16:creationId xmlns:a16="http://schemas.microsoft.com/office/drawing/2014/main" id="{0DEE2036-6E56-E746-84CE-C72530B73471}"/>
              </a:ext>
            </a:extLst>
          </p:cNvPr>
          <p:cNvSpPr>
            <a:spLocks noGrp="1"/>
          </p:cNvSpPr>
          <p:nvPr>
            <p:ph type="body" sz="quarter" idx="17" hasCustomPrompt="1"/>
          </p:nvPr>
        </p:nvSpPr>
        <p:spPr>
          <a:xfrm>
            <a:off x="685800" y="5888736"/>
            <a:ext cx="4910328" cy="249299"/>
          </a:xfrm>
        </p:spPr>
        <p:txBody>
          <a:bodyPr wrap="square" lIns="0" tIns="0" rIns="0" bIns="0" anchor="t" anchorCtr="0">
            <a:normAutofit/>
          </a:bodyPr>
          <a:lstStyle>
            <a:lvl1pPr marL="0" indent="0" algn="l">
              <a:lnSpc>
                <a:spcPct val="90000"/>
              </a:lnSpc>
              <a:spcBef>
                <a:spcPts val="0"/>
              </a:spcBef>
              <a:buFontTx/>
              <a:buNone/>
              <a:defRPr sz="1800" b="0" baseline="0">
                <a:solidFill>
                  <a:schemeClr val="tx1">
                    <a:lumMod val="65000"/>
                    <a:lumOff val="35000"/>
                  </a:schemeClr>
                </a:solidFill>
              </a:defRPr>
            </a:lvl1pPr>
          </a:lstStyle>
          <a:p>
            <a:pPr lvl="0"/>
            <a:r>
              <a:rPr lang="en-US"/>
              <a:t>Speaker Title</a:t>
            </a:r>
          </a:p>
        </p:txBody>
      </p:sp>
      <p:sp>
        <p:nvSpPr>
          <p:cNvPr id="24" name="Title 1">
            <a:extLst>
              <a:ext uri="{FF2B5EF4-FFF2-40B4-BE49-F238E27FC236}">
                <a16:creationId xmlns:a16="http://schemas.microsoft.com/office/drawing/2014/main" id="{7C7361B2-7DBB-5348-8A0B-1D9A06C04C06}"/>
              </a:ext>
            </a:extLst>
          </p:cNvPr>
          <p:cNvSpPr>
            <a:spLocks noGrp="1"/>
          </p:cNvSpPr>
          <p:nvPr>
            <p:ph type="ctrTitle" hasCustomPrompt="1"/>
          </p:nvPr>
        </p:nvSpPr>
        <p:spPr>
          <a:xfrm>
            <a:off x="685800" y="1799030"/>
            <a:ext cx="7804759" cy="1026717"/>
          </a:xfrm>
        </p:spPr>
        <p:txBody>
          <a:bodyPr anchor="b"/>
          <a:lstStyle>
            <a:lvl1pPr algn="l">
              <a:defRPr sz="3200">
                <a:solidFill>
                  <a:schemeClr val="bg1"/>
                </a:solidFill>
              </a:defRPr>
            </a:lvl1pPr>
          </a:lstStyle>
          <a:p>
            <a:r>
              <a:rPr lang="en-US"/>
              <a:t>Presentation Title Goes Here</a:t>
            </a:r>
          </a:p>
        </p:txBody>
      </p:sp>
      <p:sp>
        <p:nvSpPr>
          <p:cNvPr id="25" name="Subtitle 2">
            <a:extLst>
              <a:ext uri="{FF2B5EF4-FFF2-40B4-BE49-F238E27FC236}">
                <a16:creationId xmlns:a16="http://schemas.microsoft.com/office/drawing/2014/main" id="{65860A9C-589A-9843-BA4F-63DD0D6E6D0A}"/>
              </a:ext>
            </a:extLst>
          </p:cNvPr>
          <p:cNvSpPr>
            <a:spLocks noGrp="1"/>
          </p:cNvSpPr>
          <p:nvPr>
            <p:ph type="subTitle" idx="1"/>
          </p:nvPr>
        </p:nvSpPr>
        <p:spPr>
          <a:xfrm>
            <a:off x="685801" y="2861532"/>
            <a:ext cx="7804757" cy="47782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6" name="Text Placeholder 5">
            <a:extLst>
              <a:ext uri="{FF2B5EF4-FFF2-40B4-BE49-F238E27FC236}">
                <a16:creationId xmlns:a16="http://schemas.microsoft.com/office/drawing/2014/main" id="{BE24548F-E784-DA4F-8008-2086EA8567BA}"/>
              </a:ext>
            </a:extLst>
          </p:cNvPr>
          <p:cNvSpPr>
            <a:spLocks noGrp="1"/>
          </p:cNvSpPr>
          <p:nvPr>
            <p:ph type="body" sz="quarter" idx="13" hasCustomPrompt="1"/>
          </p:nvPr>
        </p:nvSpPr>
        <p:spPr>
          <a:xfrm>
            <a:off x="685800" y="3580521"/>
            <a:ext cx="4756976" cy="246063"/>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pic>
        <p:nvPicPr>
          <p:cNvPr id="19" name="Graphic 18">
            <a:extLst>
              <a:ext uri="{FF2B5EF4-FFF2-40B4-BE49-F238E27FC236}">
                <a16:creationId xmlns:a16="http://schemas.microsoft.com/office/drawing/2014/main" id="{8BCB7E8A-5314-A94A-94F7-C8EC84DCCF0E}"/>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39550"/>
          <a:stretch/>
        </p:blipFill>
        <p:spPr>
          <a:xfrm>
            <a:off x="7204799" y="3308880"/>
            <a:ext cx="5007763" cy="3549119"/>
          </a:xfrm>
          <a:prstGeom prst="rect">
            <a:avLst/>
          </a:prstGeom>
        </p:spPr>
      </p:pic>
    </p:spTree>
    <p:extLst>
      <p:ext uri="{BB962C8B-B14F-4D97-AF65-F5344CB8AC3E}">
        <p14:creationId xmlns:p14="http://schemas.microsoft.com/office/powerpoint/2010/main" val="2290573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tx1">
            <a:lumMod val="5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E403B67-4F53-DA4E-96D2-5B9241221F31}"/>
              </a:ext>
            </a:extLst>
          </p:cNvPr>
          <p:cNvSpPr/>
          <p:nvPr userDrawn="1"/>
        </p:nvSpPr>
        <p:spPr>
          <a:xfrm>
            <a:off x="0" y="6248400"/>
            <a:ext cx="12192000" cy="609600"/>
          </a:xfrm>
          <a:prstGeom prst="rect">
            <a:avLst/>
          </a:prstGeom>
          <a:gradFill>
            <a:gsLst>
              <a:gs pos="0">
                <a:srgbClr val="EE7203"/>
              </a:gs>
              <a:gs pos="100000">
                <a:srgbClr val="EA5B0C"/>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pic>
        <p:nvPicPr>
          <p:cNvPr id="16" name="Graphic 15">
            <a:extLst>
              <a:ext uri="{FF2B5EF4-FFF2-40B4-BE49-F238E27FC236}">
                <a16:creationId xmlns:a16="http://schemas.microsoft.com/office/drawing/2014/main" id="{81817F5F-A2A3-5940-A5AA-824A9EA3AD8E}"/>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1859" r="12757"/>
          <a:stretch/>
        </p:blipFill>
        <p:spPr>
          <a:xfrm flipV="1">
            <a:off x="5029200" y="5105400"/>
            <a:ext cx="7179733" cy="1752600"/>
          </a:xfrm>
          <a:prstGeom prst="rect">
            <a:avLst/>
          </a:prstGeom>
        </p:spPr>
      </p:pic>
      <p:pic>
        <p:nvPicPr>
          <p:cNvPr id="17" name="Graphic 16">
            <a:extLst>
              <a:ext uri="{FF2B5EF4-FFF2-40B4-BE49-F238E27FC236}">
                <a16:creationId xmlns:a16="http://schemas.microsoft.com/office/drawing/2014/main" id="{997FCA33-65EC-B547-B99B-A7F5367FE5C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70131" y="76200"/>
            <a:ext cx="2768138" cy="1371600"/>
          </a:xfrm>
          <a:prstGeom prst="rect">
            <a:avLst/>
          </a:prstGeom>
        </p:spPr>
      </p:pic>
      <p:sp>
        <p:nvSpPr>
          <p:cNvPr id="18" name="Text Placeholder 16">
            <a:extLst>
              <a:ext uri="{FF2B5EF4-FFF2-40B4-BE49-F238E27FC236}">
                <a16:creationId xmlns:a16="http://schemas.microsoft.com/office/drawing/2014/main" id="{0B9E6A18-AFE8-764D-9EF8-89A0B1A05492}"/>
              </a:ext>
            </a:extLst>
          </p:cNvPr>
          <p:cNvSpPr>
            <a:spLocks noGrp="1"/>
          </p:cNvSpPr>
          <p:nvPr>
            <p:ph type="body" sz="quarter" idx="16" hasCustomPrompt="1"/>
          </p:nvPr>
        </p:nvSpPr>
        <p:spPr>
          <a:xfrm>
            <a:off x="685800" y="5120640"/>
            <a:ext cx="4910328" cy="676656"/>
          </a:xfrm>
        </p:spPr>
        <p:txBody>
          <a:bodyPr wrap="square" lIns="0" tIns="0" rIns="0" bIns="0" anchor="b" anchorCtr="0">
            <a:normAutofit/>
          </a:bodyPr>
          <a:lstStyle>
            <a:lvl1pPr marL="0" indent="0" algn="l">
              <a:spcBef>
                <a:spcPts val="0"/>
              </a:spcBef>
              <a:buFontTx/>
              <a:buNone/>
              <a:defRPr sz="2000" b="1" baseline="0">
                <a:solidFill>
                  <a:schemeClr val="bg1"/>
                </a:solidFill>
              </a:defRPr>
            </a:lvl1pPr>
          </a:lstStyle>
          <a:p>
            <a:pPr lvl="0"/>
            <a:r>
              <a:rPr lang="en-US"/>
              <a:t>Speaker Name</a:t>
            </a:r>
          </a:p>
        </p:txBody>
      </p:sp>
      <p:sp>
        <p:nvSpPr>
          <p:cNvPr id="19" name="Text Placeholder 16">
            <a:extLst>
              <a:ext uri="{FF2B5EF4-FFF2-40B4-BE49-F238E27FC236}">
                <a16:creationId xmlns:a16="http://schemas.microsoft.com/office/drawing/2014/main" id="{7302CCEE-67CC-DE45-90E9-360FFB39269A}"/>
              </a:ext>
            </a:extLst>
          </p:cNvPr>
          <p:cNvSpPr>
            <a:spLocks noGrp="1"/>
          </p:cNvSpPr>
          <p:nvPr>
            <p:ph type="body" sz="quarter" idx="17" hasCustomPrompt="1"/>
          </p:nvPr>
        </p:nvSpPr>
        <p:spPr>
          <a:xfrm>
            <a:off x="685800" y="5888736"/>
            <a:ext cx="4910328" cy="249299"/>
          </a:xfrm>
        </p:spPr>
        <p:txBody>
          <a:bodyPr wrap="square" lIns="0" tIns="0" rIns="0" bIns="0" anchor="t" anchorCtr="0">
            <a:normAutofit/>
          </a:bodyPr>
          <a:lstStyle>
            <a:lvl1pPr marL="0" indent="0" algn="l">
              <a:lnSpc>
                <a:spcPct val="90000"/>
              </a:lnSpc>
              <a:spcBef>
                <a:spcPts val="0"/>
              </a:spcBef>
              <a:buFontTx/>
              <a:buNone/>
              <a:defRPr sz="1800" b="0" baseline="0">
                <a:solidFill>
                  <a:schemeClr val="tx1">
                    <a:lumMod val="65000"/>
                    <a:lumOff val="35000"/>
                  </a:schemeClr>
                </a:solidFill>
              </a:defRPr>
            </a:lvl1pPr>
          </a:lstStyle>
          <a:p>
            <a:pPr lvl="0"/>
            <a:r>
              <a:rPr lang="en-US"/>
              <a:t>Speaker Title</a:t>
            </a:r>
          </a:p>
        </p:txBody>
      </p:sp>
      <p:sp>
        <p:nvSpPr>
          <p:cNvPr id="20" name="Title 1">
            <a:extLst>
              <a:ext uri="{FF2B5EF4-FFF2-40B4-BE49-F238E27FC236}">
                <a16:creationId xmlns:a16="http://schemas.microsoft.com/office/drawing/2014/main" id="{A73E864B-97D0-2A45-B4F1-BF6DC25CBE38}"/>
              </a:ext>
            </a:extLst>
          </p:cNvPr>
          <p:cNvSpPr>
            <a:spLocks noGrp="1"/>
          </p:cNvSpPr>
          <p:nvPr>
            <p:ph type="ctrTitle" hasCustomPrompt="1"/>
          </p:nvPr>
        </p:nvSpPr>
        <p:spPr>
          <a:xfrm>
            <a:off x="685800" y="1799030"/>
            <a:ext cx="7804759" cy="1026717"/>
          </a:xfrm>
        </p:spPr>
        <p:txBody>
          <a:bodyPr anchor="b"/>
          <a:lstStyle>
            <a:lvl1pPr algn="l">
              <a:defRPr sz="3200">
                <a:solidFill>
                  <a:schemeClr val="bg1"/>
                </a:solidFill>
              </a:defRPr>
            </a:lvl1pPr>
          </a:lstStyle>
          <a:p>
            <a:r>
              <a:rPr lang="en-US"/>
              <a:t>Presentation Title Goes Here</a:t>
            </a:r>
          </a:p>
        </p:txBody>
      </p:sp>
      <p:sp>
        <p:nvSpPr>
          <p:cNvPr id="21" name="Subtitle 2">
            <a:extLst>
              <a:ext uri="{FF2B5EF4-FFF2-40B4-BE49-F238E27FC236}">
                <a16:creationId xmlns:a16="http://schemas.microsoft.com/office/drawing/2014/main" id="{31F0CF8E-AEE9-4344-8F34-B9D5CDDF48F1}"/>
              </a:ext>
            </a:extLst>
          </p:cNvPr>
          <p:cNvSpPr>
            <a:spLocks noGrp="1"/>
          </p:cNvSpPr>
          <p:nvPr>
            <p:ph type="subTitle" idx="1"/>
          </p:nvPr>
        </p:nvSpPr>
        <p:spPr>
          <a:xfrm>
            <a:off x="685801" y="2861532"/>
            <a:ext cx="7804757" cy="47782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Text Placeholder 5">
            <a:extLst>
              <a:ext uri="{FF2B5EF4-FFF2-40B4-BE49-F238E27FC236}">
                <a16:creationId xmlns:a16="http://schemas.microsoft.com/office/drawing/2014/main" id="{781F08BE-E0C1-8D41-996A-5FCCC5922909}"/>
              </a:ext>
            </a:extLst>
          </p:cNvPr>
          <p:cNvSpPr>
            <a:spLocks noGrp="1"/>
          </p:cNvSpPr>
          <p:nvPr>
            <p:ph type="body" sz="quarter" idx="13" hasCustomPrompt="1"/>
          </p:nvPr>
        </p:nvSpPr>
        <p:spPr>
          <a:xfrm>
            <a:off x="685800" y="3580521"/>
            <a:ext cx="4756976" cy="246063"/>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pic>
        <p:nvPicPr>
          <p:cNvPr id="6" name="Graphic 5">
            <a:extLst>
              <a:ext uri="{FF2B5EF4-FFF2-40B4-BE49-F238E27FC236}">
                <a16:creationId xmlns:a16="http://schemas.microsoft.com/office/drawing/2014/main" id="{9EA31618-F602-5F42-A521-0589DBB3FEDA}"/>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2907" b="2907"/>
          <a:stretch/>
        </p:blipFill>
        <p:spPr>
          <a:xfrm>
            <a:off x="5029200" y="1463040"/>
            <a:ext cx="8153399" cy="5811465"/>
          </a:xfrm>
          <a:prstGeom prst="rect">
            <a:avLst/>
          </a:prstGeom>
        </p:spPr>
      </p:pic>
    </p:spTree>
    <p:extLst>
      <p:ext uri="{BB962C8B-B14F-4D97-AF65-F5344CB8AC3E}">
        <p14:creationId xmlns:p14="http://schemas.microsoft.com/office/powerpoint/2010/main" val="396437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1">
            <a:lumMod val="50000"/>
          </a:schemeClr>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0D6285E-0A1F-2E4A-8572-0C121435584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7726" t="13815" r="15910" b="47142"/>
          <a:stretch/>
        </p:blipFill>
        <p:spPr>
          <a:xfrm>
            <a:off x="2743200" y="1905000"/>
            <a:ext cx="9448800" cy="4953000"/>
          </a:xfrm>
          <a:prstGeom prst="rect">
            <a:avLst/>
          </a:prstGeom>
        </p:spPr>
      </p:pic>
      <p:sp>
        <p:nvSpPr>
          <p:cNvPr id="13" name="Text Placeholder 16">
            <a:extLst>
              <a:ext uri="{FF2B5EF4-FFF2-40B4-BE49-F238E27FC236}">
                <a16:creationId xmlns:a16="http://schemas.microsoft.com/office/drawing/2014/main" id="{F78CFFA5-0BA3-004C-9730-DC2E4737EB2F}"/>
              </a:ext>
            </a:extLst>
          </p:cNvPr>
          <p:cNvSpPr>
            <a:spLocks noGrp="1"/>
          </p:cNvSpPr>
          <p:nvPr>
            <p:ph type="body" sz="quarter" idx="16" hasCustomPrompt="1"/>
          </p:nvPr>
        </p:nvSpPr>
        <p:spPr>
          <a:xfrm>
            <a:off x="685800" y="4536596"/>
            <a:ext cx="4910328" cy="676656"/>
          </a:xfrm>
        </p:spPr>
        <p:txBody>
          <a:bodyPr wrap="square" lIns="0" tIns="0" rIns="0" bIns="0" anchor="b" anchorCtr="0">
            <a:normAutofit/>
          </a:bodyPr>
          <a:lstStyle>
            <a:lvl1pPr marL="0" indent="0" algn="l">
              <a:spcBef>
                <a:spcPts val="0"/>
              </a:spcBef>
              <a:buFontTx/>
              <a:buNone/>
              <a:defRPr sz="2000" b="1" baseline="0">
                <a:solidFill>
                  <a:schemeClr val="bg1"/>
                </a:solidFill>
              </a:defRPr>
            </a:lvl1pPr>
          </a:lstStyle>
          <a:p>
            <a:pPr lvl="0"/>
            <a:r>
              <a:rPr lang="en-US"/>
              <a:t>Speaker Name</a:t>
            </a:r>
          </a:p>
        </p:txBody>
      </p:sp>
      <p:sp>
        <p:nvSpPr>
          <p:cNvPr id="14" name="Text Placeholder 16">
            <a:extLst>
              <a:ext uri="{FF2B5EF4-FFF2-40B4-BE49-F238E27FC236}">
                <a16:creationId xmlns:a16="http://schemas.microsoft.com/office/drawing/2014/main" id="{E12CFE40-BE47-794C-9A4D-A0A5F63F23F2}"/>
              </a:ext>
            </a:extLst>
          </p:cNvPr>
          <p:cNvSpPr>
            <a:spLocks noGrp="1"/>
          </p:cNvSpPr>
          <p:nvPr>
            <p:ph type="body" sz="quarter" idx="17" hasCustomPrompt="1"/>
          </p:nvPr>
        </p:nvSpPr>
        <p:spPr>
          <a:xfrm>
            <a:off x="685800" y="5304692"/>
            <a:ext cx="4910328" cy="249299"/>
          </a:xfrm>
        </p:spPr>
        <p:txBody>
          <a:bodyPr wrap="square" lIns="0" tIns="0" rIns="0" bIns="0" anchor="t" anchorCtr="0">
            <a:normAutofit/>
          </a:bodyPr>
          <a:lstStyle>
            <a:lvl1pPr marL="0" indent="0" algn="l">
              <a:lnSpc>
                <a:spcPct val="90000"/>
              </a:lnSpc>
              <a:spcBef>
                <a:spcPts val="0"/>
              </a:spcBef>
              <a:buFontTx/>
              <a:buNone/>
              <a:defRPr sz="1800" b="0" baseline="0">
                <a:solidFill>
                  <a:schemeClr val="bg1"/>
                </a:solidFill>
              </a:defRPr>
            </a:lvl1pPr>
          </a:lstStyle>
          <a:p>
            <a:pPr lvl="0"/>
            <a:r>
              <a:rPr lang="en-US"/>
              <a:t>Speaker Title</a:t>
            </a:r>
          </a:p>
        </p:txBody>
      </p:sp>
      <p:sp>
        <p:nvSpPr>
          <p:cNvPr id="15" name="Title 1">
            <a:extLst>
              <a:ext uri="{FF2B5EF4-FFF2-40B4-BE49-F238E27FC236}">
                <a16:creationId xmlns:a16="http://schemas.microsoft.com/office/drawing/2014/main" id="{BE392599-4360-FF40-822E-16235A03605C}"/>
              </a:ext>
            </a:extLst>
          </p:cNvPr>
          <p:cNvSpPr>
            <a:spLocks noGrp="1"/>
          </p:cNvSpPr>
          <p:nvPr>
            <p:ph type="ctrTitle" hasCustomPrompt="1"/>
          </p:nvPr>
        </p:nvSpPr>
        <p:spPr>
          <a:xfrm>
            <a:off x="685800" y="1799030"/>
            <a:ext cx="7804759" cy="1026717"/>
          </a:xfrm>
        </p:spPr>
        <p:txBody>
          <a:bodyPr anchor="b"/>
          <a:lstStyle>
            <a:lvl1pPr algn="l">
              <a:defRPr sz="3200">
                <a:solidFill>
                  <a:schemeClr val="bg1"/>
                </a:solidFill>
              </a:defRPr>
            </a:lvl1pPr>
          </a:lstStyle>
          <a:p>
            <a:r>
              <a:rPr lang="en-US"/>
              <a:t>Presentation Title Goes Here</a:t>
            </a:r>
          </a:p>
        </p:txBody>
      </p:sp>
      <p:sp>
        <p:nvSpPr>
          <p:cNvPr id="16" name="Subtitle 2">
            <a:extLst>
              <a:ext uri="{FF2B5EF4-FFF2-40B4-BE49-F238E27FC236}">
                <a16:creationId xmlns:a16="http://schemas.microsoft.com/office/drawing/2014/main" id="{B0867854-5828-6D40-AAD4-D4880A7082DB}"/>
              </a:ext>
            </a:extLst>
          </p:cNvPr>
          <p:cNvSpPr>
            <a:spLocks noGrp="1"/>
          </p:cNvSpPr>
          <p:nvPr>
            <p:ph type="subTitle" idx="1"/>
          </p:nvPr>
        </p:nvSpPr>
        <p:spPr>
          <a:xfrm>
            <a:off x="685801" y="2861532"/>
            <a:ext cx="7804757" cy="47782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Text Placeholder 5">
            <a:extLst>
              <a:ext uri="{FF2B5EF4-FFF2-40B4-BE49-F238E27FC236}">
                <a16:creationId xmlns:a16="http://schemas.microsoft.com/office/drawing/2014/main" id="{237541CB-C812-AD41-ACF5-28DD8F7176EF}"/>
              </a:ext>
            </a:extLst>
          </p:cNvPr>
          <p:cNvSpPr>
            <a:spLocks noGrp="1"/>
          </p:cNvSpPr>
          <p:nvPr>
            <p:ph type="body" sz="quarter" idx="13" hasCustomPrompt="1"/>
          </p:nvPr>
        </p:nvSpPr>
        <p:spPr>
          <a:xfrm>
            <a:off x="685800" y="3580521"/>
            <a:ext cx="4756976" cy="246063"/>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pic>
        <p:nvPicPr>
          <p:cNvPr id="9" name="Graphic 8">
            <a:extLst>
              <a:ext uri="{FF2B5EF4-FFF2-40B4-BE49-F238E27FC236}">
                <a16:creationId xmlns:a16="http://schemas.microsoft.com/office/drawing/2014/main" id="{5F42CFEE-6200-DE4F-B24A-B7F4DB9298A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70131" y="76200"/>
            <a:ext cx="2768138" cy="1371600"/>
          </a:xfrm>
          <a:prstGeom prst="rect">
            <a:avLst/>
          </a:prstGeom>
        </p:spPr>
      </p:pic>
    </p:spTree>
    <p:extLst>
      <p:ext uri="{BB962C8B-B14F-4D97-AF65-F5344CB8AC3E}">
        <p14:creationId xmlns:p14="http://schemas.microsoft.com/office/powerpoint/2010/main" val="3492038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preserve="1" userDrawn="1">
  <p:cSld name="Title Slide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9825B3-FBA3-624F-AAF7-2E2EB183F6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Slide Number Placeholder 4">
            <a:extLst>
              <a:ext uri="{FF2B5EF4-FFF2-40B4-BE49-F238E27FC236}">
                <a16:creationId xmlns:a16="http://schemas.microsoft.com/office/drawing/2014/main" id="{2CAB6610-0826-B24C-9F5A-08C358D53B37}"/>
              </a:ext>
            </a:extLst>
          </p:cNvPr>
          <p:cNvSpPr>
            <a:spLocks noGrp="1"/>
          </p:cNvSpPr>
          <p:nvPr>
            <p:ph type="sldNum" sz="quarter" idx="11"/>
          </p:nvPr>
        </p:nvSpPr>
        <p:spPr/>
        <p:txBody>
          <a:bodyPr/>
          <a:lstStyle/>
          <a:p>
            <a:fld id="{7FE2BEB5-2653-6044-B03D-162392F9D4CA}" type="slidenum">
              <a:rPr lang="en-US" smtClean="0"/>
              <a:pPr/>
              <a:t>‹#›</a:t>
            </a:fld>
            <a:endParaRPr lang="en-US"/>
          </a:p>
        </p:txBody>
      </p:sp>
      <p:sp>
        <p:nvSpPr>
          <p:cNvPr id="9" name="Footer Placeholder 8">
            <a:extLst>
              <a:ext uri="{FF2B5EF4-FFF2-40B4-BE49-F238E27FC236}">
                <a16:creationId xmlns:a16="http://schemas.microsoft.com/office/drawing/2014/main" id="{395D4730-95E1-CF41-AF4F-A3EF663DD9A1}"/>
              </a:ext>
            </a:extLst>
          </p:cNvPr>
          <p:cNvSpPr>
            <a:spLocks noGrp="1"/>
          </p:cNvSpPr>
          <p:nvPr>
            <p:ph type="ftr" sz="quarter" idx="12"/>
          </p:nvPr>
        </p:nvSpPr>
        <p:spPr/>
        <p:txBody>
          <a:bodyPr/>
          <a:lstStyle/>
          <a:p>
            <a:r>
              <a:rPr lang="en-US"/>
              <a:t>© 2022 CommScope, Inc. | CommScope Confidential</a:t>
            </a:r>
          </a:p>
        </p:txBody>
      </p:sp>
      <p:sp>
        <p:nvSpPr>
          <p:cNvPr id="10" name="Text Placeholder 16">
            <a:extLst>
              <a:ext uri="{FF2B5EF4-FFF2-40B4-BE49-F238E27FC236}">
                <a16:creationId xmlns:a16="http://schemas.microsoft.com/office/drawing/2014/main" id="{C0BEE3F1-2CE9-F5FD-C0D7-B372105826F7}"/>
              </a:ext>
            </a:extLst>
          </p:cNvPr>
          <p:cNvSpPr>
            <a:spLocks noGrp="1"/>
          </p:cNvSpPr>
          <p:nvPr>
            <p:ph type="body" sz="quarter" idx="16" hasCustomPrompt="1"/>
          </p:nvPr>
        </p:nvSpPr>
        <p:spPr>
          <a:xfrm>
            <a:off x="685800" y="4536596"/>
            <a:ext cx="4910328" cy="676656"/>
          </a:xfrm>
        </p:spPr>
        <p:txBody>
          <a:bodyPr wrap="square" lIns="0" tIns="0" rIns="0" bIns="0" anchor="b" anchorCtr="0">
            <a:normAutofit/>
          </a:bodyPr>
          <a:lstStyle>
            <a:lvl1pPr marL="0" indent="0" algn="l">
              <a:spcBef>
                <a:spcPts val="0"/>
              </a:spcBef>
              <a:buFontTx/>
              <a:buNone/>
              <a:defRPr sz="2000" b="1" baseline="0">
                <a:solidFill>
                  <a:schemeClr val="bg1"/>
                </a:solidFill>
              </a:defRPr>
            </a:lvl1pPr>
          </a:lstStyle>
          <a:p>
            <a:pPr lvl="0"/>
            <a:r>
              <a:rPr lang="en-US"/>
              <a:t>Speaker Name</a:t>
            </a:r>
          </a:p>
        </p:txBody>
      </p:sp>
      <p:sp>
        <p:nvSpPr>
          <p:cNvPr id="11" name="Text Placeholder 16">
            <a:extLst>
              <a:ext uri="{FF2B5EF4-FFF2-40B4-BE49-F238E27FC236}">
                <a16:creationId xmlns:a16="http://schemas.microsoft.com/office/drawing/2014/main" id="{25E0B097-BDDB-683A-3EB9-E3C1EA0C5C0F}"/>
              </a:ext>
            </a:extLst>
          </p:cNvPr>
          <p:cNvSpPr>
            <a:spLocks noGrp="1"/>
          </p:cNvSpPr>
          <p:nvPr>
            <p:ph type="body" sz="quarter" idx="17" hasCustomPrompt="1"/>
          </p:nvPr>
        </p:nvSpPr>
        <p:spPr>
          <a:xfrm>
            <a:off x="685800" y="5304692"/>
            <a:ext cx="4910328" cy="249299"/>
          </a:xfrm>
        </p:spPr>
        <p:txBody>
          <a:bodyPr wrap="square" lIns="0" tIns="0" rIns="0" bIns="0" anchor="t" anchorCtr="0">
            <a:normAutofit/>
          </a:bodyPr>
          <a:lstStyle>
            <a:lvl1pPr marL="0" indent="0" algn="l">
              <a:lnSpc>
                <a:spcPct val="90000"/>
              </a:lnSpc>
              <a:spcBef>
                <a:spcPts val="0"/>
              </a:spcBef>
              <a:buFontTx/>
              <a:buNone/>
              <a:defRPr sz="1800" b="0" baseline="0">
                <a:solidFill>
                  <a:schemeClr val="bg1"/>
                </a:solidFill>
              </a:defRPr>
            </a:lvl1pPr>
          </a:lstStyle>
          <a:p>
            <a:pPr lvl="0"/>
            <a:r>
              <a:rPr lang="en-US"/>
              <a:t>Speaker Title</a:t>
            </a:r>
          </a:p>
        </p:txBody>
      </p:sp>
      <p:sp>
        <p:nvSpPr>
          <p:cNvPr id="12" name="Title 1">
            <a:extLst>
              <a:ext uri="{FF2B5EF4-FFF2-40B4-BE49-F238E27FC236}">
                <a16:creationId xmlns:a16="http://schemas.microsoft.com/office/drawing/2014/main" id="{2701106B-306C-1117-3D8D-1F3E5D63CCB8}"/>
              </a:ext>
            </a:extLst>
          </p:cNvPr>
          <p:cNvSpPr>
            <a:spLocks noGrp="1"/>
          </p:cNvSpPr>
          <p:nvPr>
            <p:ph type="ctrTitle" hasCustomPrompt="1"/>
          </p:nvPr>
        </p:nvSpPr>
        <p:spPr>
          <a:xfrm>
            <a:off x="685800" y="1799030"/>
            <a:ext cx="7804759" cy="1026717"/>
          </a:xfrm>
        </p:spPr>
        <p:txBody>
          <a:bodyPr anchor="b"/>
          <a:lstStyle>
            <a:lvl1pPr algn="l">
              <a:defRPr sz="3200">
                <a:solidFill>
                  <a:schemeClr val="bg1"/>
                </a:solidFill>
              </a:defRPr>
            </a:lvl1pPr>
          </a:lstStyle>
          <a:p>
            <a:r>
              <a:rPr lang="en-US"/>
              <a:t>Presentation Title Goes Here</a:t>
            </a:r>
          </a:p>
        </p:txBody>
      </p:sp>
      <p:sp>
        <p:nvSpPr>
          <p:cNvPr id="14" name="Subtitle 2">
            <a:extLst>
              <a:ext uri="{FF2B5EF4-FFF2-40B4-BE49-F238E27FC236}">
                <a16:creationId xmlns:a16="http://schemas.microsoft.com/office/drawing/2014/main" id="{D9CE2F39-1A6C-C3F0-B796-64D457B8D3C3}"/>
              </a:ext>
            </a:extLst>
          </p:cNvPr>
          <p:cNvSpPr>
            <a:spLocks noGrp="1"/>
          </p:cNvSpPr>
          <p:nvPr>
            <p:ph type="subTitle" idx="1"/>
          </p:nvPr>
        </p:nvSpPr>
        <p:spPr>
          <a:xfrm>
            <a:off x="685801" y="2861532"/>
            <a:ext cx="7804757" cy="47782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Text Placeholder 5">
            <a:extLst>
              <a:ext uri="{FF2B5EF4-FFF2-40B4-BE49-F238E27FC236}">
                <a16:creationId xmlns:a16="http://schemas.microsoft.com/office/drawing/2014/main" id="{FCAF037B-4A8E-F750-C1FA-AC0897BC2402}"/>
              </a:ext>
            </a:extLst>
          </p:cNvPr>
          <p:cNvSpPr>
            <a:spLocks noGrp="1"/>
          </p:cNvSpPr>
          <p:nvPr>
            <p:ph type="body" sz="quarter" idx="13" hasCustomPrompt="1"/>
          </p:nvPr>
        </p:nvSpPr>
        <p:spPr>
          <a:xfrm>
            <a:off x="685800" y="3580521"/>
            <a:ext cx="4756976" cy="246063"/>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pic>
        <p:nvPicPr>
          <p:cNvPr id="18" name="Graphic 17">
            <a:extLst>
              <a:ext uri="{FF2B5EF4-FFF2-40B4-BE49-F238E27FC236}">
                <a16:creationId xmlns:a16="http://schemas.microsoft.com/office/drawing/2014/main" id="{E88A5A2D-68CA-13FB-3F78-9A9E85F3D5F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70131" y="76200"/>
            <a:ext cx="2768138" cy="1371600"/>
          </a:xfrm>
          <a:prstGeom prst="rect">
            <a:avLst/>
          </a:prstGeom>
        </p:spPr>
      </p:pic>
    </p:spTree>
    <p:extLst>
      <p:ext uri="{BB962C8B-B14F-4D97-AF65-F5344CB8AC3E}">
        <p14:creationId xmlns:p14="http://schemas.microsoft.com/office/powerpoint/2010/main" val="182129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preserve="1" userDrawn="1">
  <p:cSld name="Transition Slide 1">
    <p:bg>
      <p:bgPr>
        <a:solidFill>
          <a:schemeClr val="tx1">
            <a:lumMod val="50000"/>
          </a:schemeClr>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EDE8E23-9A9C-164B-A191-D3E87AE5A2D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482487" y="177536"/>
            <a:ext cx="2273425" cy="1126472"/>
          </a:xfrm>
          <a:prstGeom prst="rect">
            <a:avLst/>
          </a:prstGeom>
        </p:spPr>
      </p:pic>
      <p:grpSp>
        <p:nvGrpSpPr>
          <p:cNvPr id="6" name="Group 5">
            <a:extLst>
              <a:ext uri="{FF2B5EF4-FFF2-40B4-BE49-F238E27FC236}">
                <a16:creationId xmlns:a16="http://schemas.microsoft.com/office/drawing/2014/main" id="{2181777B-E756-1544-B71F-C343A0BDAA97}"/>
              </a:ext>
            </a:extLst>
          </p:cNvPr>
          <p:cNvGrpSpPr/>
          <p:nvPr userDrawn="1"/>
        </p:nvGrpSpPr>
        <p:grpSpPr>
          <a:xfrm>
            <a:off x="7664986" y="1828697"/>
            <a:ext cx="4512513" cy="5029303"/>
            <a:chOff x="6624660" y="1016034"/>
            <a:chExt cx="2040954" cy="2274691"/>
          </a:xfrm>
          <a:gradFill flip="none" rotWithShape="1">
            <a:gsLst>
              <a:gs pos="0">
                <a:srgbClr val="F7A027">
                  <a:alpha val="0"/>
                </a:srgbClr>
              </a:gs>
              <a:gs pos="100000">
                <a:srgbClr val="EE7203">
                  <a:alpha val="14992"/>
                </a:srgbClr>
              </a:gs>
            </a:gsLst>
            <a:lin ang="5400000" scaled="1"/>
            <a:tileRect/>
          </a:gradFill>
        </p:grpSpPr>
        <p:sp>
          <p:nvSpPr>
            <p:cNvPr id="8" name="Freeform: Shape 27">
              <a:extLst>
                <a:ext uri="{FF2B5EF4-FFF2-40B4-BE49-F238E27FC236}">
                  <a16:creationId xmlns:a16="http://schemas.microsoft.com/office/drawing/2014/main" id="{D712F64B-37E4-624D-861A-47D090B5118C}"/>
                </a:ext>
              </a:extLst>
            </p:cNvPr>
            <p:cNvSpPr/>
            <p:nvPr userDrawn="1"/>
          </p:nvSpPr>
          <p:spPr>
            <a:xfrm>
              <a:off x="8284614" y="1016034"/>
              <a:ext cx="381000" cy="2274690"/>
            </a:xfrm>
            <a:custGeom>
              <a:avLst/>
              <a:gdLst>
                <a:gd name="connsiteX0" fmla="*/ 381000 w 381000"/>
                <a:gd name="connsiteY0" fmla="*/ 0 h 2274690"/>
                <a:gd name="connsiteX1" fmla="*/ 381000 w 381000"/>
                <a:gd name="connsiteY1" fmla="*/ 2274690 h 2274690"/>
                <a:gd name="connsiteX2" fmla="*/ 0 w 381000"/>
                <a:gd name="connsiteY2" fmla="*/ 2274690 h 2274690"/>
                <a:gd name="connsiteX3" fmla="*/ 0 w 381000"/>
                <a:gd name="connsiteY3" fmla="*/ 274139 h 2274690"/>
                <a:gd name="connsiteX4" fmla="*/ 381000 w 381000"/>
                <a:gd name="connsiteY4" fmla="*/ 0 h 2274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2274690">
                  <a:moveTo>
                    <a:pt x="381000" y="0"/>
                  </a:moveTo>
                  <a:lnTo>
                    <a:pt x="381000" y="2274690"/>
                  </a:lnTo>
                  <a:lnTo>
                    <a:pt x="0" y="2274690"/>
                  </a:lnTo>
                  <a:lnTo>
                    <a:pt x="0" y="274139"/>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9" name="Freeform: Shape 28">
              <a:extLst>
                <a:ext uri="{FF2B5EF4-FFF2-40B4-BE49-F238E27FC236}">
                  <a16:creationId xmlns:a16="http://schemas.microsoft.com/office/drawing/2014/main" id="{5C75034F-878C-AC4F-BCAE-6927893243EF}"/>
                </a:ext>
              </a:extLst>
            </p:cNvPr>
            <p:cNvSpPr/>
            <p:nvPr userDrawn="1"/>
          </p:nvSpPr>
          <p:spPr>
            <a:xfrm>
              <a:off x="7439040" y="1624448"/>
              <a:ext cx="381000" cy="1666277"/>
            </a:xfrm>
            <a:custGeom>
              <a:avLst/>
              <a:gdLst>
                <a:gd name="connsiteX0" fmla="*/ 381000 w 381000"/>
                <a:gd name="connsiteY0" fmla="*/ 0 h 1666277"/>
                <a:gd name="connsiteX1" fmla="*/ 381000 w 381000"/>
                <a:gd name="connsiteY1" fmla="*/ 1666277 h 1666277"/>
                <a:gd name="connsiteX2" fmla="*/ 0 w 381000"/>
                <a:gd name="connsiteY2" fmla="*/ 1666277 h 1666277"/>
                <a:gd name="connsiteX3" fmla="*/ 0 w 381000"/>
                <a:gd name="connsiteY3" fmla="*/ 274140 h 1666277"/>
                <a:gd name="connsiteX4" fmla="*/ 381000 w 381000"/>
                <a:gd name="connsiteY4" fmla="*/ 0 h 1666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666277">
                  <a:moveTo>
                    <a:pt x="381000" y="0"/>
                  </a:moveTo>
                  <a:lnTo>
                    <a:pt x="381000" y="1666277"/>
                  </a:lnTo>
                  <a:lnTo>
                    <a:pt x="0" y="1666277"/>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0" name="Freeform: Shape 29">
              <a:extLst>
                <a:ext uri="{FF2B5EF4-FFF2-40B4-BE49-F238E27FC236}">
                  <a16:creationId xmlns:a16="http://schemas.microsoft.com/office/drawing/2014/main" id="{65FFD44B-37E1-3F4B-9643-5EAF8A7E5B4F}"/>
                </a:ext>
              </a:extLst>
            </p:cNvPr>
            <p:cNvSpPr/>
            <p:nvPr userDrawn="1"/>
          </p:nvSpPr>
          <p:spPr>
            <a:xfrm>
              <a:off x="6624660" y="2210416"/>
              <a:ext cx="381000" cy="1080309"/>
            </a:xfrm>
            <a:custGeom>
              <a:avLst/>
              <a:gdLst>
                <a:gd name="connsiteX0" fmla="*/ 381000 w 381000"/>
                <a:gd name="connsiteY0" fmla="*/ 0 h 1080309"/>
                <a:gd name="connsiteX1" fmla="*/ 381000 w 381000"/>
                <a:gd name="connsiteY1" fmla="*/ 1080309 h 1080309"/>
                <a:gd name="connsiteX2" fmla="*/ 0 w 381000"/>
                <a:gd name="connsiteY2" fmla="*/ 1080309 h 1080309"/>
                <a:gd name="connsiteX3" fmla="*/ 0 w 381000"/>
                <a:gd name="connsiteY3" fmla="*/ 274140 h 1080309"/>
                <a:gd name="connsiteX4" fmla="*/ 381000 w 381000"/>
                <a:gd name="connsiteY4" fmla="*/ 0 h 108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080309">
                  <a:moveTo>
                    <a:pt x="381000" y="0"/>
                  </a:moveTo>
                  <a:lnTo>
                    <a:pt x="381000" y="1080309"/>
                  </a:lnTo>
                  <a:lnTo>
                    <a:pt x="0" y="1080309"/>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grpSp>
      <p:sp>
        <p:nvSpPr>
          <p:cNvPr id="11" name="Title 1">
            <a:extLst>
              <a:ext uri="{FF2B5EF4-FFF2-40B4-BE49-F238E27FC236}">
                <a16:creationId xmlns:a16="http://schemas.microsoft.com/office/drawing/2014/main" id="{160F1E73-DE87-F645-BA56-50DE0FBF79F5}"/>
              </a:ext>
            </a:extLst>
          </p:cNvPr>
          <p:cNvSpPr>
            <a:spLocks noGrp="1"/>
          </p:cNvSpPr>
          <p:nvPr>
            <p:ph type="title" hasCustomPrompt="1"/>
          </p:nvPr>
        </p:nvSpPr>
        <p:spPr>
          <a:xfrm>
            <a:off x="685800" y="1828697"/>
            <a:ext cx="7605587" cy="1371600"/>
          </a:xfrm>
        </p:spPr>
        <p:txBody>
          <a:bodyPr anchor="ctr">
            <a:normAutofit/>
          </a:bodyPr>
          <a:lstStyle>
            <a:lvl1pPr algn="l">
              <a:lnSpc>
                <a:spcPct val="80000"/>
              </a:lnSpc>
              <a:defRPr sz="4400" b="0" cap="none" baseline="0">
                <a:solidFill>
                  <a:schemeClr val="bg1"/>
                </a:solidFill>
              </a:defRPr>
            </a:lvl1pPr>
          </a:lstStyle>
          <a:p>
            <a:r>
              <a:rPr lang="en-US"/>
              <a:t>Section Title Goes Here</a:t>
            </a:r>
            <a:endParaRPr/>
          </a:p>
        </p:txBody>
      </p:sp>
    </p:spTree>
    <p:extLst>
      <p:ext uri="{BB962C8B-B14F-4D97-AF65-F5344CB8AC3E}">
        <p14:creationId xmlns:p14="http://schemas.microsoft.com/office/powerpoint/2010/main" val="198416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userDrawn="1">
  <p:cSld name="Transition Slide 2">
    <p:bg>
      <p:bgPr>
        <a:solidFill>
          <a:schemeClr val="tx1">
            <a:lumMod val="50000"/>
          </a:schemeClr>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FEBBBBA-5958-493A-8ADD-887050B88B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52479" y="2209800"/>
            <a:ext cx="5741964" cy="4724400"/>
          </a:xfrm>
          <a:prstGeom prst="rect">
            <a:avLst/>
          </a:prstGeom>
        </p:spPr>
      </p:pic>
      <p:pic>
        <p:nvPicPr>
          <p:cNvPr id="6" name="Graphic 5">
            <a:extLst>
              <a:ext uri="{FF2B5EF4-FFF2-40B4-BE49-F238E27FC236}">
                <a16:creationId xmlns:a16="http://schemas.microsoft.com/office/drawing/2014/main" id="{FF636763-B159-784B-9F32-62D9D8986E1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741280" y="-107135"/>
            <a:ext cx="2273425" cy="1126471"/>
          </a:xfrm>
          <a:prstGeom prst="rect">
            <a:avLst/>
          </a:prstGeom>
        </p:spPr>
      </p:pic>
      <p:sp>
        <p:nvSpPr>
          <p:cNvPr id="5" name="Title 1">
            <a:extLst>
              <a:ext uri="{FF2B5EF4-FFF2-40B4-BE49-F238E27FC236}">
                <a16:creationId xmlns:a16="http://schemas.microsoft.com/office/drawing/2014/main" id="{08DD9BB0-CCDE-1A3B-6AA5-B228754038A5}"/>
              </a:ext>
            </a:extLst>
          </p:cNvPr>
          <p:cNvSpPr>
            <a:spLocks noGrp="1"/>
          </p:cNvSpPr>
          <p:nvPr>
            <p:ph type="title" hasCustomPrompt="1"/>
          </p:nvPr>
        </p:nvSpPr>
        <p:spPr>
          <a:xfrm>
            <a:off x="685800" y="1828697"/>
            <a:ext cx="7605587" cy="1371600"/>
          </a:xfrm>
        </p:spPr>
        <p:txBody>
          <a:bodyPr anchor="ctr">
            <a:normAutofit/>
          </a:bodyPr>
          <a:lstStyle>
            <a:lvl1pPr algn="l">
              <a:lnSpc>
                <a:spcPct val="80000"/>
              </a:lnSpc>
              <a:defRPr sz="4400" b="0" cap="none" baseline="0">
                <a:solidFill>
                  <a:schemeClr val="bg1"/>
                </a:solidFill>
              </a:defRPr>
            </a:lvl1pPr>
          </a:lstStyle>
          <a:p>
            <a:r>
              <a:rPr lang="en-US"/>
              <a:t>Section Title Goes Here</a:t>
            </a:r>
            <a:endParaRPr/>
          </a:p>
        </p:txBody>
      </p:sp>
    </p:spTree>
    <p:extLst>
      <p:ext uri="{BB962C8B-B14F-4D97-AF65-F5344CB8AC3E}">
        <p14:creationId xmlns:p14="http://schemas.microsoft.com/office/powerpoint/2010/main" val="813358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_2017 TITLE/BLANK-NoGraphics-FullBle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284280582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preserve="1" userDrawn="1">
  <p:cSld name="Transition Slide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846CF-2409-CE4A-A3F4-FDD1447ECF9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3" name="Graphic 12">
            <a:extLst>
              <a:ext uri="{FF2B5EF4-FFF2-40B4-BE49-F238E27FC236}">
                <a16:creationId xmlns:a16="http://schemas.microsoft.com/office/drawing/2014/main" id="{2068BA93-6FA6-97E2-8B8F-FF33593D59F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482487" y="177536"/>
            <a:ext cx="2273425" cy="1126471"/>
          </a:xfrm>
          <a:prstGeom prst="rect">
            <a:avLst/>
          </a:prstGeom>
        </p:spPr>
      </p:pic>
      <p:sp>
        <p:nvSpPr>
          <p:cNvPr id="5" name="Title 1">
            <a:extLst>
              <a:ext uri="{FF2B5EF4-FFF2-40B4-BE49-F238E27FC236}">
                <a16:creationId xmlns:a16="http://schemas.microsoft.com/office/drawing/2014/main" id="{ECD173AD-9C37-CF23-12DB-28E29C68B6EE}"/>
              </a:ext>
            </a:extLst>
          </p:cNvPr>
          <p:cNvSpPr>
            <a:spLocks noGrp="1"/>
          </p:cNvSpPr>
          <p:nvPr>
            <p:ph type="title" hasCustomPrompt="1"/>
          </p:nvPr>
        </p:nvSpPr>
        <p:spPr>
          <a:xfrm>
            <a:off x="685800" y="1828697"/>
            <a:ext cx="7605587" cy="1371600"/>
          </a:xfrm>
        </p:spPr>
        <p:txBody>
          <a:bodyPr anchor="ctr">
            <a:normAutofit/>
          </a:bodyPr>
          <a:lstStyle>
            <a:lvl1pPr algn="l">
              <a:lnSpc>
                <a:spcPct val="80000"/>
              </a:lnSpc>
              <a:defRPr sz="4400" b="0" cap="none" baseline="0">
                <a:solidFill>
                  <a:schemeClr val="bg1"/>
                </a:solidFill>
              </a:defRPr>
            </a:lvl1pPr>
          </a:lstStyle>
          <a:p>
            <a:r>
              <a:rPr lang="en-US"/>
              <a:t>Section Title Goes Here</a:t>
            </a:r>
            <a:endParaRPr/>
          </a:p>
        </p:txBody>
      </p:sp>
    </p:spTree>
    <p:extLst>
      <p:ext uri="{BB962C8B-B14F-4D97-AF65-F5344CB8AC3E}">
        <p14:creationId xmlns:p14="http://schemas.microsoft.com/office/powerpoint/2010/main" val="248990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3_Transition Slide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846CF-2409-CE4A-A3F4-FDD1447ECF9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3" name="Graphic 12">
            <a:extLst>
              <a:ext uri="{FF2B5EF4-FFF2-40B4-BE49-F238E27FC236}">
                <a16:creationId xmlns:a16="http://schemas.microsoft.com/office/drawing/2014/main" id="{2068BA93-6FA6-97E2-8B8F-FF33593D59F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482487" y="177536"/>
            <a:ext cx="2273425" cy="1126471"/>
          </a:xfrm>
          <a:prstGeom prst="rect">
            <a:avLst/>
          </a:prstGeom>
        </p:spPr>
      </p:pic>
      <p:sp>
        <p:nvSpPr>
          <p:cNvPr id="5" name="Title 1">
            <a:extLst>
              <a:ext uri="{FF2B5EF4-FFF2-40B4-BE49-F238E27FC236}">
                <a16:creationId xmlns:a16="http://schemas.microsoft.com/office/drawing/2014/main" id="{ECD173AD-9C37-CF23-12DB-28E29C68B6EE}"/>
              </a:ext>
            </a:extLst>
          </p:cNvPr>
          <p:cNvSpPr>
            <a:spLocks noGrp="1"/>
          </p:cNvSpPr>
          <p:nvPr>
            <p:ph type="title" hasCustomPrompt="1"/>
          </p:nvPr>
        </p:nvSpPr>
        <p:spPr>
          <a:xfrm>
            <a:off x="685800" y="1828697"/>
            <a:ext cx="7605587" cy="1371600"/>
          </a:xfrm>
        </p:spPr>
        <p:txBody>
          <a:bodyPr anchor="ctr">
            <a:normAutofit/>
          </a:bodyPr>
          <a:lstStyle>
            <a:lvl1pPr algn="l">
              <a:lnSpc>
                <a:spcPct val="80000"/>
              </a:lnSpc>
              <a:defRPr sz="4400" b="0" cap="none" baseline="0">
                <a:solidFill>
                  <a:schemeClr val="bg1"/>
                </a:solidFill>
              </a:defRPr>
            </a:lvl1pPr>
          </a:lstStyle>
          <a:p>
            <a:r>
              <a:rPr lang="en-US"/>
              <a:t>Section Title Goes Here</a:t>
            </a:r>
            <a:endParaRPr/>
          </a:p>
        </p:txBody>
      </p:sp>
    </p:spTree>
    <p:extLst>
      <p:ext uri="{BB962C8B-B14F-4D97-AF65-F5344CB8AC3E}">
        <p14:creationId xmlns:p14="http://schemas.microsoft.com/office/powerpoint/2010/main" val="2983764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1_Transition Slide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846CF-2409-CE4A-A3F4-FDD1447ECF9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3" name="Graphic 12">
            <a:extLst>
              <a:ext uri="{FF2B5EF4-FFF2-40B4-BE49-F238E27FC236}">
                <a16:creationId xmlns:a16="http://schemas.microsoft.com/office/drawing/2014/main" id="{2068BA93-6FA6-97E2-8B8F-FF33593D59F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482487" y="177536"/>
            <a:ext cx="2273425" cy="1126471"/>
          </a:xfrm>
          <a:prstGeom prst="rect">
            <a:avLst/>
          </a:prstGeom>
        </p:spPr>
      </p:pic>
      <p:sp>
        <p:nvSpPr>
          <p:cNvPr id="5" name="Title 1">
            <a:extLst>
              <a:ext uri="{FF2B5EF4-FFF2-40B4-BE49-F238E27FC236}">
                <a16:creationId xmlns:a16="http://schemas.microsoft.com/office/drawing/2014/main" id="{ECD173AD-9C37-CF23-12DB-28E29C68B6EE}"/>
              </a:ext>
            </a:extLst>
          </p:cNvPr>
          <p:cNvSpPr>
            <a:spLocks noGrp="1"/>
          </p:cNvSpPr>
          <p:nvPr>
            <p:ph type="title" hasCustomPrompt="1"/>
          </p:nvPr>
        </p:nvSpPr>
        <p:spPr>
          <a:xfrm>
            <a:off x="685800" y="1828697"/>
            <a:ext cx="7605587" cy="1371600"/>
          </a:xfrm>
        </p:spPr>
        <p:txBody>
          <a:bodyPr anchor="ctr">
            <a:normAutofit/>
          </a:bodyPr>
          <a:lstStyle>
            <a:lvl1pPr algn="l">
              <a:lnSpc>
                <a:spcPct val="80000"/>
              </a:lnSpc>
              <a:defRPr sz="4400" b="0" cap="none" baseline="0">
                <a:solidFill>
                  <a:schemeClr val="bg1"/>
                </a:solidFill>
              </a:defRPr>
            </a:lvl1pPr>
          </a:lstStyle>
          <a:p>
            <a:r>
              <a:rPr lang="en-US"/>
              <a:t>Section Title Goes Here</a:t>
            </a:r>
            <a:endParaRPr/>
          </a:p>
        </p:txBody>
      </p:sp>
    </p:spTree>
    <p:extLst>
      <p:ext uri="{BB962C8B-B14F-4D97-AF65-F5344CB8AC3E}">
        <p14:creationId xmlns:p14="http://schemas.microsoft.com/office/powerpoint/2010/main" val="39465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2_Transition Slide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846CF-2409-CE4A-A3F4-FDD1447ECF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335" r="8572" b="1237"/>
          <a:stretch/>
        </p:blipFill>
        <p:spPr>
          <a:xfrm>
            <a:off x="0" y="0"/>
            <a:ext cx="12192000" cy="6858000"/>
          </a:xfrm>
          <a:prstGeom prst="rect">
            <a:avLst/>
          </a:prstGeom>
        </p:spPr>
      </p:pic>
      <p:pic>
        <p:nvPicPr>
          <p:cNvPr id="13" name="Graphic 12">
            <a:extLst>
              <a:ext uri="{FF2B5EF4-FFF2-40B4-BE49-F238E27FC236}">
                <a16:creationId xmlns:a16="http://schemas.microsoft.com/office/drawing/2014/main" id="{2068BA93-6FA6-97E2-8B8F-FF33593D59F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482487" y="177536"/>
            <a:ext cx="2273425" cy="1126471"/>
          </a:xfrm>
          <a:prstGeom prst="rect">
            <a:avLst/>
          </a:prstGeom>
        </p:spPr>
      </p:pic>
      <p:sp>
        <p:nvSpPr>
          <p:cNvPr id="5" name="Title 1">
            <a:extLst>
              <a:ext uri="{FF2B5EF4-FFF2-40B4-BE49-F238E27FC236}">
                <a16:creationId xmlns:a16="http://schemas.microsoft.com/office/drawing/2014/main" id="{ECD173AD-9C37-CF23-12DB-28E29C68B6EE}"/>
              </a:ext>
            </a:extLst>
          </p:cNvPr>
          <p:cNvSpPr>
            <a:spLocks noGrp="1"/>
          </p:cNvSpPr>
          <p:nvPr>
            <p:ph type="title" hasCustomPrompt="1"/>
          </p:nvPr>
        </p:nvSpPr>
        <p:spPr>
          <a:xfrm>
            <a:off x="685800" y="1828697"/>
            <a:ext cx="7605587" cy="1371600"/>
          </a:xfrm>
        </p:spPr>
        <p:txBody>
          <a:bodyPr anchor="ctr">
            <a:normAutofit/>
          </a:bodyPr>
          <a:lstStyle>
            <a:lvl1pPr algn="l">
              <a:lnSpc>
                <a:spcPct val="80000"/>
              </a:lnSpc>
              <a:defRPr sz="4400" b="0" cap="none" baseline="0">
                <a:solidFill>
                  <a:schemeClr val="bg1"/>
                </a:solidFill>
              </a:defRPr>
            </a:lvl1pPr>
          </a:lstStyle>
          <a:p>
            <a:r>
              <a:rPr lang="en-US"/>
              <a:t>Section Title Goes Here</a:t>
            </a:r>
            <a:endParaRPr/>
          </a:p>
        </p:txBody>
      </p:sp>
    </p:spTree>
    <p:extLst>
      <p:ext uri="{BB962C8B-B14F-4D97-AF65-F5344CB8AC3E}">
        <p14:creationId xmlns:p14="http://schemas.microsoft.com/office/powerpoint/2010/main" val="363472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B2E0928-1654-C049-B836-DD62F005AE4A}"/>
              </a:ext>
            </a:extLst>
          </p:cNvPr>
          <p:cNvSpPr>
            <a:spLocks noGrp="1"/>
          </p:cNvSpPr>
          <p:nvPr>
            <p:ph type="ftr" sz="quarter" idx="10"/>
          </p:nvPr>
        </p:nvSpPr>
        <p:spPr/>
        <p:txBody>
          <a:bodyPr/>
          <a:lstStyle/>
          <a:p>
            <a:r>
              <a:rPr lang="en-US"/>
              <a:t>© 2022 CommScope, Inc. | CommScope Confidential</a:t>
            </a:r>
          </a:p>
        </p:txBody>
      </p:sp>
      <p:sp>
        <p:nvSpPr>
          <p:cNvPr id="4" name="Slide Number Placeholder 3">
            <a:extLst>
              <a:ext uri="{FF2B5EF4-FFF2-40B4-BE49-F238E27FC236}">
                <a16:creationId xmlns:a16="http://schemas.microsoft.com/office/drawing/2014/main" id="{CE57643D-58FD-154D-9A4D-951CD9DE1756}"/>
              </a:ext>
            </a:extLst>
          </p:cNvPr>
          <p:cNvSpPr>
            <a:spLocks noGrp="1"/>
          </p:cNvSpPr>
          <p:nvPr>
            <p:ph type="sldNum" sz="quarter" idx="11"/>
          </p:nvPr>
        </p:nvSpPr>
        <p:spPr/>
        <p:txBody>
          <a:bodyPr/>
          <a:lstStyle/>
          <a:p>
            <a:fld id="{7FE2BEB5-2653-6044-B03D-162392F9D4CA}" type="slidenum">
              <a:rPr lang="en-US" smtClean="0"/>
              <a:pPr/>
              <a:t>‹#›</a:t>
            </a:fld>
            <a:endParaRPr lang="en-US"/>
          </a:p>
        </p:txBody>
      </p:sp>
      <p:sp>
        <p:nvSpPr>
          <p:cNvPr id="6" name="Title 1">
            <a:extLst>
              <a:ext uri="{FF2B5EF4-FFF2-40B4-BE49-F238E27FC236}">
                <a16:creationId xmlns:a16="http://schemas.microsoft.com/office/drawing/2014/main" id="{D7C43EDA-BAA0-D34B-9BED-7D041695D276}"/>
              </a:ext>
            </a:extLst>
          </p:cNvPr>
          <p:cNvSpPr>
            <a:spLocks noGrp="1"/>
          </p:cNvSpPr>
          <p:nvPr>
            <p:ph type="title"/>
          </p:nvPr>
        </p:nvSpPr>
        <p:spPr>
          <a:xfrm>
            <a:off x="583096" y="146292"/>
            <a:ext cx="9425608" cy="844308"/>
          </a:xfrm>
        </p:spPr>
        <p:txBody>
          <a:bodyPr/>
          <a:lstStyle/>
          <a:p>
            <a:r>
              <a:rPr lang="en-US"/>
              <a:t>Click to edit Master title style</a:t>
            </a:r>
          </a:p>
        </p:txBody>
      </p:sp>
    </p:spTree>
    <p:extLst>
      <p:ext uri="{BB962C8B-B14F-4D97-AF65-F5344CB8AC3E}">
        <p14:creationId xmlns:p14="http://schemas.microsoft.com/office/powerpoint/2010/main" val="209554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B2E0928-1654-C049-B836-DD62F005AE4A}"/>
              </a:ext>
            </a:extLst>
          </p:cNvPr>
          <p:cNvSpPr>
            <a:spLocks noGrp="1"/>
          </p:cNvSpPr>
          <p:nvPr>
            <p:ph type="ftr" sz="quarter" idx="10"/>
          </p:nvPr>
        </p:nvSpPr>
        <p:spPr/>
        <p:txBody>
          <a:bodyPr/>
          <a:lstStyle/>
          <a:p>
            <a:r>
              <a:rPr lang="en-US"/>
              <a:t>© 2022 CommScope, Inc. | CommScope Confidential</a:t>
            </a:r>
          </a:p>
        </p:txBody>
      </p:sp>
      <p:sp>
        <p:nvSpPr>
          <p:cNvPr id="4" name="Slide Number Placeholder 3">
            <a:extLst>
              <a:ext uri="{FF2B5EF4-FFF2-40B4-BE49-F238E27FC236}">
                <a16:creationId xmlns:a16="http://schemas.microsoft.com/office/drawing/2014/main" id="{CE57643D-58FD-154D-9A4D-951CD9DE1756}"/>
              </a:ext>
            </a:extLst>
          </p:cNvPr>
          <p:cNvSpPr>
            <a:spLocks noGrp="1"/>
          </p:cNvSpPr>
          <p:nvPr>
            <p:ph type="sldNum" sz="quarter" idx="11"/>
          </p:nvPr>
        </p:nvSpPr>
        <p:spPr/>
        <p:txBody>
          <a:bodyPr/>
          <a:lstStyle/>
          <a:p>
            <a:fld id="{7FE2BEB5-2653-6044-B03D-162392F9D4CA}" type="slidenum">
              <a:rPr lang="en-US" smtClean="0"/>
              <a:pPr/>
              <a:t>‹#›</a:t>
            </a:fld>
            <a:endParaRPr lang="en-US"/>
          </a:p>
        </p:txBody>
      </p:sp>
      <p:sp>
        <p:nvSpPr>
          <p:cNvPr id="6" name="Title 1">
            <a:extLst>
              <a:ext uri="{FF2B5EF4-FFF2-40B4-BE49-F238E27FC236}">
                <a16:creationId xmlns:a16="http://schemas.microsoft.com/office/drawing/2014/main" id="{D7C43EDA-BAA0-D34B-9BED-7D041695D276}"/>
              </a:ext>
            </a:extLst>
          </p:cNvPr>
          <p:cNvSpPr>
            <a:spLocks noGrp="1"/>
          </p:cNvSpPr>
          <p:nvPr>
            <p:ph type="title"/>
          </p:nvPr>
        </p:nvSpPr>
        <p:spPr>
          <a:xfrm>
            <a:off x="583096" y="146292"/>
            <a:ext cx="9425608" cy="844308"/>
          </a:xfrm>
        </p:spPr>
        <p:txBody>
          <a:bodyPr/>
          <a:lstStyle/>
          <a:p>
            <a:r>
              <a:rPr lang="en-US"/>
              <a:t>Click to edit Master title style</a:t>
            </a:r>
          </a:p>
        </p:txBody>
      </p:sp>
      <p:sp>
        <p:nvSpPr>
          <p:cNvPr id="5" name="Content Placeholder 2">
            <a:extLst>
              <a:ext uri="{FF2B5EF4-FFF2-40B4-BE49-F238E27FC236}">
                <a16:creationId xmlns:a16="http://schemas.microsoft.com/office/drawing/2014/main" id="{CF9C96FC-5E04-8827-8255-C8D358CAF6FC}"/>
              </a:ext>
            </a:extLst>
          </p:cNvPr>
          <p:cNvSpPr>
            <a:spLocks noGrp="1"/>
          </p:cNvSpPr>
          <p:nvPr>
            <p:ph idx="1"/>
          </p:nvPr>
        </p:nvSpPr>
        <p:spPr>
          <a:xfrm>
            <a:off x="583096" y="1219200"/>
            <a:ext cx="11027664" cy="5227320"/>
          </a:xfrm>
        </p:spPr>
        <p:txBody>
          <a:bodyPr/>
          <a:lstStyle>
            <a:lvl1pPr>
              <a:lnSpc>
                <a:spcPct val="90000"/>
              </a:lnSpc>
              <a:defRPr sz="2800"/>
            </a:lvl1pPr>
            <a:lvl2pPr>
              <a:lnSpc>
                <a:spcPct val="90000"/>
              </a:lnSpc>
              <a:defRPr sz="2600"/>
            </a:lvl2pPr>
            <a:lvl3pPr>
              <a:lnSpc>
                <a:spcPct val="90000"/>
              </a:lnSpc>
              <a:defRPr sz="2400"/>
            </a:lvl3pPr>
            <a:lvl4pPr>
              <a:lnSpc>
                <a:spcPct val="90000"/>
              </a:lnSpc>
              <a:defRPr sz="2200"/>
            </a:lvl4pPr>
            <a:lvl5pPr>
              <a:lnSpc>
                <a:spcPct val="90000"/>
              </a:lnSpc>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886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itle and Content_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249E-9F55-4D17-E22B-1FE810C5D6B5}"/>
              </a:ext>
            </a:extLst>
          </p:cNvPr>
          <p:cNvSpPr>
            <a:spLocks noGrp="1"/>
          </p:cNvSpPr>
          <p:nvPr>
            <p:ph type="title"/>
          </p:nvPr>
        </p:nvSpPr>
        <p:spPr>
          <a:xfrm>
            <a:off x="583096" y="154024"/>
            <a:ext cx="9018104" cy="836576"/>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AE4B69F-B819-D9CC-B366-5A8C0FC26A46}"/>
              </a:ext>
            </a:extLst>
          </p:cNvPr>
          <p:cNvSpPr>
            <a:spLocks noGrp="1"/>
          </p:cNvSpPr>
          <p:nvPr>
            <p:ph type="sldNum" sz="quarter" idx="10"/>
          </p:nvPr>
        </p:nvSpPr>
        <p:spPr/>
        <p:txBody>
          <a:bodyPr/>
          <a:lstStyle/>
          <a:p>
            <a:fld id="{7FE2BEB5-2653-6044-B03D-162392F9D4CA}" type="slidenum">
              <a:rPr lang="en-US" smtClean="0"/>
              <a:pPr/>
              <a:t>‹#›</a:t>
            </a:fld>
            <a:endParaRPr lang="en-US"/>
          </a:p>
        </p:txBody>
      </p:sp>
      <p:sp>
        <p:nvSpPr>
          <p:cNvPr id="4" name="Footer Placeholder 3">
            <a:extLst>
              <a:ext uri="{FF2B5EF4-FFF2-40B4-BE49-F238E27FC236}">
                <a16:creationId xmlns:a16="http://schemas.microsoft.com/office/drawing/2014/main" id="{48D4E50D-F9D9-803E-C0AC-5788EB33C82B}"/>
              </a:ext>
            </a:extLst>
          </p:cNvPr>
          <p:cNvSpPr>
            <a:spLocks noGrp="1"/>
          </p:cNvSpPr>
          <p:nvPr>
            <p:ph type="ftr" sz="quarter" idx="11"/>
          </p:nvPr>
        </p:nvSpPr>
        <p:spPr/>
        <p:txBody>
          <a:bodyPr/>
          <a:lstStyle/>
          <a:p>
            <a:r>
              <a:rPr lang="en-US"/>
              <a:t>© 2022 CommScope, Inc. | CommScope Confidential</a:t>
            </a:r>
          </a:p>
        </p:txBody>
      </p:sp>
      <p:sp>
        <p:nvSpPr>
          <p:cNvPr id="5" name="Content Placeholder 2">
            <a:extLst>
              <a:ext uri="{FF2B5EF4-FFF2-40B4-BE49-F238E27FC236}">
                <a16:creationId xmlns:a16="http://schemas.microsoft.com/office/drawing/2014/main" id="{CDEB7F33-41D9-508F-E11C-1A56110D550F}"/>
              </a:ext>
            </a:extLst>
          </p:cNvPr>
          <p:cNvSpPr>
            <a:spLocks noGrp="1"/>
          </p:cNvSpPr>
          <p:nvPr>
            <p:ph idx="1"/>
          </p:nvPr>
        </p:nvSpPr>
        <p:spPr>
          <a:xfrm>
            <a:off x="583096" y="1219200"/>
            <a:ext cx="5414478" cy="5227320"/>
          </a:xfrm>
        </p:spPr>
        <p:txBody>
          <a:bodyPr/>
          <a:lstStyle>
            <a:lvl1pPr>
              <a:lnSpc>
                <a:spcPct val="90000"/>
              </a:lnSpc>
              <a:defRPr sz="2800"/>
            </a:lvl1pPr>
            <a:lvl2pPr>
              <a:lnSpc>
                <a:spcPct val="90000"/>
              </a:lnSpc>
              <a:defRPr sz="2600"/>
            </a:lvl2pPr>
            <a:lvl3pPr>
              <a:lnSpc>
                <a:spcPct val="90000"/>
              </a:lnSpc>
              <a:defRPr sz="2400"/>
            </a:lvl3pPr>
            <a:lvl4pPr>
              <a:lnSpc>
                <a:spcPct val="90000"/>
              </a:lnSpc>
              <a:defRPr sz="2200"/>
            </a:lvl4pPr>
            <a:lvl5pPr>
              <a:lnSpc>
                <a:spcPct val="90000"/>
              </a:lnSpc>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70294F45-DA99-619E-F3C4-B3A102A7120C}"/>
              </a:ext>
            </a:extLst>
          </p:cNvPr>
          <p:cNvSpPr>
            <a:spLocks noGrp="1"/>
          </p:cNvSpPr>
          <p:nvPr>
            <p:ph idx="12"/>
          </p:nvPr>
        </p:nvSpPr>
        <p:spPr>
          <a:xfrm>
            <a:off x="6172200" y="1219200"/>
            <a:ext cx="5436704" cy="5227320"/>
          </a:xfrm>
        </p:spPr>
        <p:txBody>
          <a:bodyPr/>
          <a:lstStyle>
            <a:lvl1pPr>
              <a:lnSpc>
                <a:spcPct val="90000"/>
              </a:lnSpc>
              <a:defRPr sz="2800"/>
            </a:lvl1pPr>
            <a:lvl2pPr>
              <a:lnSpc>
                <a:spcPct val="90000"/>
              </a:lnSpc>
              <a:defRPr sz="2600"/>
            </a:lvl2pPr>
            <a:lvl3pPr>
              <a:lnSpc>
                <a:spcPct val="90000"/>
              </a:lnSpc>
              <a:defRPr sz="2400"/>
            </a:lvl3pPr>
            <a:lvl4pPr>
              <a:lnSpc>
                <a:spcPct val="90000"/>
              </a:lnSpc>
              <a:defRPr sz="2200"/>
            </a:lvl4pPr>
            <a:lvl5pPr>
              <a:lnSpc>
                <a:spcPct val="90000"/>
              </a:lnSpc>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612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itle and Content_2 column_compa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2683-9D4F-F015-1D4F-142D6BC4A2E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68139CB-7F3A-408A-9523-DCDEF597A3DC}"/>
              </a:ext>
            </a:extLst>
          </p:cNvPr>
          <p:cNvSpPr>
            <a:spLocks noGrp="1"/>
          </p:cNvSpPr>
          <p:nvPr>
            <p:ph type="sldNum" sz="quarter" idx="10"/>
          </p:nvPr>
        </p:nvSpPr>
        <p:spPr/>
        <p:txBody>
          <a:bodyPr/>
          <a:lstStyle/>
          <a:p>
            <a:fld id="{7FE2BEB5-2653-6044-B03D-162392F9D4CA}" type="slidenum">
              <a:rPr lang="en-US" smtClean="0"/>
              <a:pPr/>
              <a:t>‹#›</a:t>
            </a:fld>
            <a:endParaRPr lang="en-US"/>
          </a:p>
        </p:txBody>
      </p:sp>
      <p:sp>
        <p:nvSpPr>
          <p:cNvPr id="4" name="Footer Placeholder 3">
            <a:extLst>
              <a:ext uri="{FF2B5EF4-FFF2-40B4-BE49-F238E27FC236}">
                <a16:creationId xmlns:a16="http://schemas.microsoft.com/office/drawing/2014/main" id="{5B32A69E-63FA-8504-D33E-7F3A3C166BEA}"/>
              </a:ext>
            </a:extLst>
          </p:cNvPr>
          <p:cNvSpPr>
            <a:spLocks noGrp="1"/>
          </p:cNvSpPr>
          <p:nvPr>
            <p:ph type="ftr" sz="quarter" idx="11"/>
          </p:nvPr>
        </p:nvSpPr>
        <p:spPr/>
        <p:txBody>
          <a:bodyPr/>
          <a:lstStyle/>
          <a:p>
            <a:r>
              <a:rPr lang="en-US"/>
              <a:t>© 2022 CommScope, Inc. | CommScope Confidential</a:t>
            </a:r>
          </a:p>
        </p:txBody>
      </p:sp>
      <p:sp>
        <p:nvSpPr>
          <p:cNvPr id="5" name="Text Placeholder 2">
            <a:extLst>
              <a:ext uri="{FF2B5EF4-FFF2-40B4-BE49-F238E27FC236}">
                <a16:creationId xmlns:a16="http://schemas.microsoft.com/office/drawing/2014/main" id="{504A1600-EFCF-23E4-9608-DA840C0F3225}"/>
              </a:ext>
            </a:extLst>
          </p:cNvPr>
          <p:cNvSpPr>
            <a:spLocks noGrp="1"/>
          </p:cNvSpPr>
          <p:nvPr>
            <p:ph type="body" idx="1"/>
          </p:nvPr>
        </p:nvSpPr>
        <p:spPr>
          <a:xfrm>
            <a:off x="583096" y="1219200"/>
            <a:ext cx="5414479" cy="352551"/>
          </a:xfrm>
        </p:spPr>
        <p:txBody>
          <a:bodyPr anchor="b"/>
          <a:lstStyle>
            <a:lvl1pPr marL="0" indent="0">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Text Placeholder 4">
            <a:extLst>
              <a:ext uri="{FF2B5EF4-FFF2-40B4-BE49-F238E27FC236}">
                <a16:creationId xmlns:a16="http://schemas.microsoft.com/office/drawing/2014/main" id="{0A5EFA2A-F8D9-1FFF-85B0-663C10FC40D0}"/>
              </a:ext>
            </a:extLst>
          </p:cNvPr>
          <p:cNvSpPr>
            <a:spLocks noGrp="1"/>
          </p:cNvSpPr>
          <p:nvPr>
            <p:ph type="body" sz="quarter" idx="3"/>
          </p:nvPr>
        </p:nvSpPr>
        <p:spPr>
          <a:xfrm>
            <a:off x="6172200" y="1219200"/>
            <a:ext cx="5436704" cy="352551"/>
          </a:xfrm>
        </p:spPr>
        <p:txBody>
          <a:bodyPr anchor="b"/>
          <a:lstStyle>
            <a:lvl1pPr marL="0" indent="0">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Content Placeholder 2">
            <a:extLst>
              <a:ext uri="{FF2B5EF4-FFF2-40B4-BE49-F238E27FC236}">
                <a16:creationId xmlns:a16="http://schemas.microsoft.com/office/drawing/2014/main" id="{1B4CF5A6-C3F6-2CA5-F84D-B5CCFD5DE49A}"/>
              </a:ext>
            </a:extLst>
          </p:cNvPr>
          <p:cNvSpPr>
            <a:spLocks noGrp="1"/>
          </p:cNvSpPr>
          <p:nvPr>
            <p:ph idx="12"/>
          </p:nvPr>
        </p:nvSpPr>
        <p:spPr>
          <a:xfrm>
            <a:off x="583095" y="1724151"/>
            <a:ext cx="5414479" cy="4693920"/>
          </a:xfrm>
        </p:spPr>
        <p:txBody>
          <a:bodyPr/>
          <a:lstStyle>
            <a:lvl1pPr>
              <a:lnSpc>
                <a:spcPct val="90000"/>
              </a:lnSpc>
              <a:defRPr sz="2800"/>
            </a:lvl1pPr>
            <a:lvl2pPr>
              <a:lnSpc>
                <a:spcPct val="90000"/>
              </a:lnSpc>
              <a:defRPr sz="2600"/>
            </a:lvl2pPr>
            <a:lvl3pPr>
              <a:lnSpc>
                <a:spcPct val="90000"/>
              </a:lnSpc>
              <a:defRPr sz="2400"/>
            </a:lvl3pPr>
            <a:lvl4pPr>
              <a:lnSpc>
                <a:spcPct val="90000"/>
              </a:lnSpc>
              <a:defRPr sz="2200"/>
            </a:lvl4pPr>
            <a:lvl5pPr>
              <a:lnSpc>
                <a:spcPct val="90000"/>
              </a:lnSpc>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8017C5C9-73FE-F187-9C6F-ED70691E3048}"/>
              </a:ext>
            </a:extLst>
          </p:cNvPr>
          <p:cNvSpPr>
            <a:spLocks noGrp="1"/>
          </p:cNvSpPr>
          <p:nvPr>
            <p:ph idx="13"/>
          </p:nvPr>
        </p:nvSpPr>
        <p:spPr>
          <a:xfrm>
            <a:off x="6172200" y="1724151"/>
            <a:ext cx="5436704" cy="4693920"/>
          </a:xfrm>
        </p:spPr>
        <p:txBody>
          <a:bodyPr/>
          <a:lstStyle>
            <a:lvl1pPr>
              <a:lnSpc>
                <a:spcPct val="90000"/>
              </a:lnSpc>
              <a:defRPr sz="2800"/>
            </a:lvl1pPr>
            <a:lvl2pPr>
              <a:lnSpc>
                <a:spcPct val="90000"/>
              </a:lnSpc>
              <a:defRPr sz="2600"/>
            </a:lvl2pPr>
            <a:lvl3pPr>
              <a:lnSpc>
                <a:spcPct val="90000"/>
              </a:lnSpc>
              <a:defRPr sz="2400"/>
            </a:lvl3pPr>
            <a:lvl4pPr>
              <a:lnSpc>
                <a:spcPct val="90000"/>
              </a:lnSpc>
              <a:defRPr sz="2200"/>
            </a:lvl4pPr>
            <a:lvl5pPr>
              <a:lnSpc>
                <a:spcPct val="90000"/>
              </a:lnSpc>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662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itle and Content_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4CF09-D6CE-EC66-EE0C-CC0904E0A234}"/>
              </a:ext>
            </a:extLst>
          </p:cNvPr>
          <p:cNvSpPr>
            <a:spLocks noGrp="1"/>
          </p:cNvSpPr>
          <p:nvPr>
            <p:ph type="title"/>
          </p:nvPr>
        </p:nvSpPr>
        <p:spPr>
          <a:xfrm>
            <a:off x="583096" y="154024"/>
            <a:ext cx="9018104" cy="836576"/>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AE5ACBD-1BF1-6677-789E-12AFECE28724}"/>
              </a:ext>
            </a:extLst>
          </p:cNvPr>
          <p:cNvSpPr>
            <a:spLocks noGrp="1"/>
          </p:cNvSpPr>
          <p:nvPr>
            <p:ph type="sldNum" sz="quarter" idx="10"/>
          </p:nvPr>
        </p:nvSpPr>
        <p:spPr/>
        <p:txBody>
          <a:bodyPr/>
          <a:lstStyle/>
          <a:p>
            <a:fld id="{7FE2BEB5-2653-6044-B03D-162392F9D4CA}" type="slidenum">
              <a:rPr lang="en-US" smtClean="0"/>
              <a:pPr/>
              <a:t>‹#›</a:t>
            </a:fld>
            <a:endParaRPr lang="en-US"/>
          </a:p>
        </p:txBody>
      </p:sp>
      <p:sp>
        <p:nvSpPr>
          <p:cNvPr id="4" name="Footer Placeholder 3">
            <a:extLst>
              <a:ext uri="{FF2B5EF4-FFF2-40B4-BE49-F238E27FC236}">
                <a16:creationId xmlns:a16="http://schemas.microsoft.com/office/drawing/2014/main" id="{D5EF8AAD-8364-AABF-9527-39C71020E935}"/>
              </a:ext>
            </a:extLst>
          </p:cNvPr>
          <p:cNvSpPr>
            <a:spLocks noGrp="1"/>
          </p:cNvSpPr>
          <p:nvPr>
            <p:ph type="ftr" sz="quarter" idx="11"/>
          </p:nvPr>
        </p:nvSpPr>
        <p:spPr/>
        <p:txBody>
          <a:bodyPr/>
          <a:lstStyle/>
          <a:p>
            <a:r>
              <a:rPr lang="en-US"/>
              <a:t>© 2022 CommScope, Inc. | CommScope Confidential</a:t>
            </a:r>
          </a:p>
        </p:txBody>
      </p:sp>
      <p:sp>
        <p:nvSpPr>
          <p:cNvPr id="5" name="Content Placeholder 2">
            <a:extLst>
              <a:ext uri="{FF2B5EF4-FFF2-40B4-BE49-F238E27FC236}">
                <a16:creationId xmlns:a16="http://schemas.microsoft.com/office/drawing/2014/main" id="{5AE5A740-DA7D-00C9-19ED-32B753B7ACF4}"/>
              </a:ext>
            </a:extLst>
          </p:cNvPr>
          <p:cNvSpPr>
            <a:spLocks noGrp="1"/>
          </p:cNvSpPr>
          <p:nvPr>
            <p:ph sz="half" idx="1" hasCustomPrompt="1"/>
          </p:nvPr>
        </p:nvSpPr>
        <p:spPr>
          <a:xfrm>
            <a:off x="583096" y="1219200"/>
            <a:ext cx="3361481" cy="5227319"/>
          </a:xfrm>
        </p:spPr>
        <p:txBody>
          <a:bodyPr/>
          <a:lstStyle>
            <a:lvl1pPr>
              <a:lnSpc>
                <a:spcPct val="90000"/>
              </a:lnSpc>
              <a:defRPr sz="2800"/>
            </a:lvl1pPr>
            <a:lvl2pPr>
              <a:lnSpc>
                <a:spcPct val="90000"/>
              </a:lnSpc>
              <a:defRPr sz="2600"/>
            </a:lvl2pPr>
            <a:lvl3pPr>
              <a:lnSpc>
                <a:spcPct val="90000"/>
              </a:lnSpc>
              <a:defRPr sz="2400"/>
            </a:lvl3pPr>
            <a:lvl4pPr>
              <a:lnSpc>
                <a:spcPct val="90000"/>
              </a:lnSpc>
              <a:defRPr sz="2200"/>
            </a:lvl4pPr>
            <a:lvl5pPr>
              <a:lnSpc>
                <a:spcPct val="90000"/>
              </a:lnSpc>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81BAFD3F-4508-1D72-B8A4-D51A395A9754}"/>
              </a:ext>
            </a:extLst>
          </p:cNvPr>
          <p:cNvSpPr>
            <a:spLocks noGrp="1"/>
          </p:cNvSpPr>
          <p:nvPr>
            <p:ph sz="half" idx="12" hasCustomPrompt="1"/>
          </p:nvPr>
        </p:nvSpPr>
        <p:spPr>
          <a:xfrm>
            <a:off x="4415259" y="1220165"/>
            <a:ext cx="3361481" cy="5227319"/>
          </a:xfrm>
        </p:spPr>
        <p:txBody>
          <a:bodyPr/>
          <a:lstStyle>
            <a:lvl1pPr>
              <a:lnSpc>
                <a:spcPct val="90000"/>
              </a:lnSpc>
              <a:defRPr sz="2800"/>
            </a:lvl1pPr>
            <a:lvl2pPr>
              <a:lnSpc>
                <a:spcPct val="90000"/>
              </a:lnSpc>
              <a:defRPr sz="2600"/>
            </a:lvl2pPr>
            <a:lvl3pPr>
              <a:lnSpc>
                <a:spcPct val="90000"/>
              </a:lnSpc>
              <a:defRPr sz="2400"/>
            </a:lvl3pPr>
            <a:lvl4pPr>
              <a:lnSpc>
                <a:spcPct val="90000"/>
              </a:lnSpc>
              <a:defRPr sz="2200"/>
            </a:lvl4pPr>
            <a:lvl5pPr>
              <a:lnSpc>
                <a:spcPct val="90000"/>
              </a:lnSpc>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494BA8B7-32F2-61FD-967F-5D723BB5F47B}"/>
              </a:ext>
            </a:extLst>
          </p:cNvPr>
          <p:cNvSpPr>
            <a:spLocks noGrp="1"/>
          </p:cNvSpPr>
          <p:nvPr>
            <p:ph sz="half" idx="13" hasCustomPrompt="1"/>
          </p:nvPr>
        </p:nvSpPr>
        <p:spPr>
          <a:xfrm>
            <a:off x="8213663" y="1224987"/>
            <a:ext cx="3361481" cy="5227319"/>
          </a:xfrm>
        </p:spPr>
        <p:txBody>
          <a:bodyPr/>
          <a:lstStyle>
            <a:lvl1pPr>
              <a:lnSpc>
                <a:spcPct val="90000"/>
              </a:lnSpc>
              <a:defRPr sz="2800"/>
            </a:lvl1pPr>
            <a:lvl2pPr>
              <a:lnSpc>
                <a:spcPct val="90000"/>
              </a:lnSpc>
              <a:defRPr sz="2600"/>
            </a:lvl2pPr>
            <a:lvl3pPr>
              <a:lnSpc>
                <a:spcPct val="90000"/>
              </a:lnSpc>
              <a:defRPr sz="2400"/>
            </a:lvl3pPr>
            <a:lvl4pPr>
              <a:lnSpc>
                <a:spcPct val="90000"/>
              </a:lnSpc>
              <a:defRPr sz="2200"/>
            </a:lvl4pPr>
            <a:lvl5pPr>
              <a:lnSpc>
                <a:spcPct val="90000"/>
              </a:lnSpc>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4119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itle and Content_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22C4D-5BA3-41B2-F623-72B95F806D3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DEB4B5F-463A-BBC6-BECA-1CF535CB9E71}"/>
              </a:ext>
            </a:extLst>
          </p:cNvPr>
          <p:cNvSpPr>
            <a:spLocks noGrp="1"/>
          </p:cNvSpPr>
          <p:nvPr>
            <p:ph type="sldNum" sz="quarter" idx="10"/>
          </p:nvPr>
        </p:nvSpPr>
        <p:spPr/>
        <p:txBody>
          <a:bodyPr/>
          <a:lstStyle/>
          <a:p>
            <a:fld id="{7FE2BEB5-2653-6044-B03D-162392F9D4CA}" type="slidenum">
              <a:rPr lang="en-US" smtClean="0"/>
              <a:pPr/>
              <a:t>‹#›</a:t>
            </a:fld>
            <a:endParaRPr lang="en-US"/>
          </a:p>
        </p:txBody>
      </p:sp>
      <p:sp>
        <p:nvSpPr>
          <p:cNvPr id="4" name="Footer Placeholder 3">
            <a:extLst>
              <a:ext uri="{FF2B5EF4-FFF2-40B4-BE49-F238E27FC236}">
                <a16:creationId xmlns:a16="http://schemas.microsoft.com/office/drawing/2014/main" id="{DD2B5C6E-B0B4-2B9A-1C23-89AA869F5C2F}"/>
              </a:ext>
            </a:extLst>
          </p:cNvPr>
          <p:cNvSpPr>
            <a:spLocks noGrp="1"/>
          </p:cNvSpPr>
          <p:nvPr>
            <p:ph type="ftr" sz="quarter" idx="11"/>
          </p:nvPr>
        </p:nvSpPr>
        <p:spPr/>
        <p:txBody>
          <a:bodyPr/>
          <a:lstStyle/>
          <a:p>
            <a:r>
              <a:rPr lang="en-US"/>
              <a:t>© 2022 CommScope, Inc. | CommScope Confidential</a:t>
            </a:r>
          </a:p>
        </p:txBody>
      </p:sp>
      <p:sp>
        <p:nvSpPr>
          <p:cNvPr id="5" name="Picture Placeholder 9">
            <a:extLst>
              <a:ext uri="{FF2B5EF4-FFF2-40B4-BE49-F238E27FC236}">
                <a16:creationId xmlns:a16="http://schemas.microsoft.com/office/drawing/2014/main" id="{4ECE6222-FC28-20DB-7DAF-0736E0D66047}"/>
              </a:ext>
            </a:extLst>
          </p:cNvPr>
          <p:cNvSpPr>
            <a:spLocks noGrp="1"/>
          </p:cNvSpPr>
          <p:nvPr>
            <p:ph type="pic" sz="quarter" idx="13" hasCustomPrompt="1"/>
          </p:nvPr>
        </p:nvSpPr>
        <p:spPr>
          <a:xfrm>
            <a:off x="6096000" y="1219200"/>
            <a:ext cx="5638800" cy="5227322"/>
          </a:xfrm>
        </p:spPr>
        <p:txBody>
          <a:bodyPr anchor="ctr"/>
          <a:lstStyle>
            <a:lvl1pPr marL="0" indent="0" algn="ctr">
              <a:buNone/>
              <a:defRPr b="0"/>
            </a:lvl1pPr>
          </a:lstStyle>
          <a:p>
            <a:r>
              <a:rPr lang="en-US"/>
              <a:t>Picture</a:t>
            </a:r>
          </a:p>
        </p:txBody>
      </p:sp>
      <p:sp>
        <p:nvSpPr>
          <p:cNvPr id="6" name="Content Placeholder 2">
            <a:extLst>
              <a:ext uri="{FF2B5EF4-FFF2-40B4-BE49-F238E27FC236}">
                <a16:creationId xmlns:a16="http://schemas.microsoft.com/office/drawing/2014/main" id="{0D40350B-4335-F18C-DF74-9E36E9ED39CC}"/>
              </a:ext>
            </a:extLst>
          </p:cNvPr>
          <p:cNvSpPr>
            <a:spLocks noGrp="1"/>
          </p:cNvSpPr>
          <p:nvPr>
            <p:ph idx="1"/>
          </p:nvPr>
        </p:nvSpPr>
        <p:spPr>
          <a:xfrm>
            <a:off x="583096" y="1219200"/>
            <a:ext cx="5333998" cy="5227320"/>
          </a:xfrm>
        </p:spPr>
        <p:txBody>
          <a:bodyPr/>
          <a:lstStyle>
            <a:lvl1pPr>
              <a:lnSpc>
                <a:spcPct val="90000"/>
              </a:lnSpc>
              <a:defRPr sz="2800"/>
            </a:lvl1pPr>
            <a:lvl2pPr>
              <a:lnSpc>
                <a:spcPct val="90000"/>
              </a:lnSpc>
              <a:defRPr sz="2600"/>
            </a:lvl2pPr>
            <a:lvl3pPr>
              <a:lnSpc>
                <a:spcPct val="90000"/>
              </a:lnSpc>
              <a:defRPr sz="2400"/>
            </a:lvl3pPr>
            <a:lvl4pPr>
              <a:lnSpc>
                <a:spcPct val="90000"/>
              </a:lnSpc>
              <a:defRPr sz="2200"/>
            </a:lvl4pPr>
            <a:lvl5pPr>
              <a:lnSpc>
                <a:spcPct val="90000"/>
              </a:lnSpc>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9526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chemeClr val="tx1">
            <a:lumMod val="50000"/>
          </a:schemeClr>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18CB95FC-1B2F-45BF-9EAB-B0F3B42BB87A}"/>
              </a:ext>
            </a:extLst>
          </p:cNvPr>
          <p:cNvCxnSpPr>
            <a:cxnSpLocks/>
          </p:cNvCxnSpPr>
          <p:nvPr userDrawn="1"/>
        </p:nvCxnSpPr>
        <p:spPr>
          <a:xfrm>
            <a:off x="3581400" y="3963947"/>
            <a:ext cx="8610600" cy="0"/>
          </a:xfrm>
          <a:prstGeom prst="line">
            <a:avLst/>
          </a:prstGeom>
          <a:ln>
            <a:no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638459CF-1C6C-AF4D-AD1D-9497037EBDB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57200" y="76200"/>
            <a:ext cx="2794000" cy="1371600"/>
          </a:xfrm>
          <a:prstGeom prst="rect">
            <a:avLst/>
          </a:prstGeom>
        </p:spPr>
      </p:pic>
      <p:sp>
        <p:nvSpPr>
          <p:cNvPr id="22" name="Text Placeholder 16">
            <a:extLst>
              <a:ext uri="{FF2B5EF4-FFF2-40B4-BE49-F238E27FC236}">
                <a16:creationId xmlns:a16="http://schemas.microsoft.com/office/drawing/2014/main" id="{E178E8B8-85D1-9B41-9005-524B14839F49}"/>
              </a:ext>
            </a:extLst>
          </p:cNvPr>
          <p:cNvSpPr>
            <a:spLocks noGrp="1"/>
          </p:cNvSpPr>
          <p:nvPr>
            <p:ph type="body" sz="quarter" idx="16" hasCustomPrompt="1"/>
          </p:nvPr>
        </p:nvSpPr>
        <p:spPr>
          <a:xfrm>
            <a:off x="685800" y="5120640"/>
            <a:ext cx="4910328" cy="676656"/>
          </a:xfrm>
        </p:spPr>
        <p:txBody>
          <a:bodyPr wrap="square" lIns="0" tIns="0" rIns="0" bIns="0" anchor="b" anchorCtr="0">
            <a:normAutofit/>
          </a:bodyPr>
          <a:lstStyle>
            <a:lvl1pPr marL="0" indent="0" algn="l">
              <a:spcBef>
                <a:spcPts val="0"/>
              </a:spcBef>
              <a:buFontTx/>
              <a:buNone/>
              <a:defRPr sz="2000" b="1" baseline="0">
                <a:solidFill>
                  <a:schemeClr val="bg1"/>
                </a:solidFill>
              </a:defRPr>
            </a:lvl1pPr>
          </a:lstStyle>
          <a:p>
            <a:pPr lvl="0"/>
            <a:r>
              <a:rPr lang="en-US"/>
              <a:t>Speaker Name</a:t>
            </a:r>
          </a:p>
        </p:txBody>
      </p:sp>
      <p:sp>
        <p:nvSpPr>
          <p:cNvPr id="23" name="Text Placeholder 16">
            <a:extLst>
              <a:ext uri="{FF2B5EF4-FFF2-40B4-BE49-F238E27FC236}">
                <a16:creationId xmlns:a16="http://schemas.microsoft.com/office/drawing/2014/main" id="{0DEE2036-6E56-E746-84CE-C72530B73471}"/>
              </a:ext>
            </a:extLst>
          </p:cNvPr>
          <p:cNvSpPr>
            <a:spLocks noGrp="1"/>
          </p:cNvSpPr>
          <p:nvPr>
            <p:ph type="body" sz="quarter" idx="17" hasCustomPrompt="1"/>
          </p:nvPr>
        </p:nvSpPr>
        <p:spPr>
          <a:xfrm>
            <a:off x="685800" y="5888736"/>
            <a:ext cx="4910328" cy="249299"/>
          </a:xfrm>
        </p:spPr>
        <p:txBody>
          <a:bodyPr wrap="square" lIns="0" tIns="0" rIns="0" bIns="0" anchor="t" anchorCtr="0">
            <a:normAutofit/>
          </a:bodyPr>
          <a:lstStyle>
            <a:lvl1pPr marL="0" indent="0" algn="l">
              <a:lnSpc>
                <a:spcPct val="90000"/>
              </a:lnSpc>
              <a:spcBef>
                <a:spcPts val="0"/>
              </a:spcBef>
              <a:buFontTx/>
              <a:buNone/>
              <a:defRPr sz="1800" b="0" baseline="0">
                <a:solidFill>
                  <a:schemeClr val="tx1">
                    <a:lumMod val="65000"/>
                    <a:lumOff val="35000"/>
                  </a:schemeClr>
                </a:solidFill>
              </a:defRPr>
            </a:lvl1pPr>
          </a:lstStyle>
          <a:p>
            <a:pPr lvl="0"/>
            <a:r>
              <a:rPr lang="en-US"/>
              <a:t>Speaker Title</a:t>
            </a:r>
          </a:p>
        </p:txBody>
      </p:sp>
      <p:sp>
        <p:nvSpPr>
          <p:cNvPr id="24" name="Title 1">
            <a:extLst>
              <a:ext uri="{FF2B5EF4-FFF2-40B4-BE49-F238E27FC236}">
                <a16:creationId xmlns:a16="http://schemas.microsoft.com/office/drawing/2014/main" id="{7C7361B2-7DBB-5348-8A0B-1D9A06C04C06}"/>
              </a:ext>
            </a:extLst>
          </p:cNvPr>
          <p:cNvSpPr>
            <a:spLocks noGrp="1"/>
          </p:cNvSpPr>
          <p:nvPr>
            <p:ph type="ctrTitle" hasCustomPrompt="1"/>
          </p:nvPr>
        </p:nvSpPr>
        <p:spPr>
          <a:xfrm>
            <a:off x="685800" y="1799030"/>
            <a:ext cx="7804759" cy="1026717"/>
          </a:xfrm>
        </p:spPr>
        <p:txBody>
          <a:bodyPr anchor="b"/>
          <a:lstStyle>
            <a:lvl1pPr algn="l">
              <a:defRPr sz="3200">
                <a:solidFill>
                  <a:schemeClr val="bg1"/>
                </a:solidFill>
              </a:defRPr>
            </a:lvl1pPr>
          </a:lstStyle>
          <a:p>
            <a:r>
              <a:rPr lang="en-US"/>
              <a:t>Presentation Title Goes Here</a:t>
            </a:r>
          </a:p>
        </p:txBody>
      </p:sp>
      <p:sp>
        <p:nvSpPr>
          <p:cNvPr id="25" name="Subtitle 2">
            <a:extLst>
              <a:ext uri="{FF2B5EF4-FFF2-40B4-BE49-F238E27FC236}">
                <a16:creationId xmlns:a16="http://schemas.microsoft.com/office/drawing/2014/main" id="{65860A9C-589A-9843-BA4F-63DD0D6E6D0A}"/>
              </a:ext>
            </a:extLst>
          </p:cNvPr>
          <p:cNvSpPr>
            <a:spLocks noGrp="1"/>
          </p:cNvSpPr>
          <p:nvPr>
            <p:ph type="subTitle" idx="1"/>
          </p:nvPr>
        </p:nvSpPr>
        <p:spPr>
          <a:xfrm>
            <a:off x="685801" y="2861532"/>
            <a:ext cx="7804757" cy="47782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6" name="Text Placeholder 5">
            <a:extLst>
              <a:ext uri="{FF2B5EF4-FFF2-40B4-BE49-F238E27FC236}">
                <a16:creationId xmlns:a16="http://schemas.microsoft.com/office/drawing/2014/main" id="{BE24548F-E784-DA4F-8008-2086EA8567BA}"/>
              </a:ext>
            </a:extLst>
          </p:cNvPr>
          <p:cNvSpPr>
            <a:spLocks noGrp="1"/>
          </p:cNvSpPr>
          <p:nvPr>
            <p:ph type="body" sz="quarter" idx="13" hasCustomPrompt="1"/>
          </p:nvPr>
        </p:nvSpPr>
        <p:spPr>
          <a:xfrm>
            <a:off x="685800" y="3580521"/>
            <a:ext cx="4756976" cy="246063"/>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pic>
        <p:nvPicPr>
          <p:cNvPr id="19" name="Graphic 18">
            <a:extLst>
              <a:ext uri="{FF2B5EF4-FFF2-40B4-BE49-F238E27FC236}">
                <a16:creationId xmlns:a16="http://schemas.microsoft.com/office/drawing/2014/main" id="{8BCB7E8A-5314-A94A-94F7-C8EC84DCCF0E}"/>
              </a:ext>
            </a:extLst>
          </p:cNvPr>
          <p:cNvPicPr>
            <a:picLocks noChangeAspect="1"/>
          </p:cNvPicPr>
          <p:nvPr userDrawn="1"/>
        </p:nvPicPr>
        <p:blipFill rotWithShape="1">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b="39550"/>
          <a:stretch/>
        </p:blipFill>
        <p:spPr>
          <a:xfrm>
            <a:off x="7204799" y="3308880"/>
            <a:ext cx="5007763" cy="3549119"/>
          </a:xfrm>
          <a:prstGeom prst="rect">
            <a:avLst/>
          </a:prstGeom>
        </p:spPr>
      </p:pic>
      <p:sp>
        <p:nvSpPr>
          <p:cNvPr id="10" name="TextBox 1">
            <a:extLst>
              <a:ext uri="{FF2B5EF4-FFF2-40B4-BE49-F238E27FC236}">
                <a16:creationId xmlns:a16="http://schemas.microsoft.com/office/drawing/2014/main" id="{D40D1D51-E104-45A6-A3A8-DF8F2B48B98D}"/>
              </a:ext>
            </a:extLst>
          </p:cNvPr>
          <p:cNvSpPr txBox="1"/>
          <p:nvPr userDrawn="1"/>
        </p:nvSpPr>
        <p:spPr>
          <a:xfrm>
            <a:off x="10591800" y="6553200"/>
            <a:ext cx="1371600" cy="152400"/>
          </a:xfrm>
          <a:prstGeom prst="rect">
            <a:avLst/>
          </a:prstGeom>
          <a:noFill/>
        </p:spPr>
        <p:txBody>
          <a:bodyPr vert="horz" wrap="square" lIns="0" tIns="0" rIns="0" bIns="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463" marR="0" algn="r" defTabSz="914400" rtl="0" eaLnBrk="1" fontAlgn="auto" latinLnBrk="0" hangingPunct="1">
              <a:lnSpc>
                <a:spcPct val="90000"/>
              </a:lnSpc>
              <a:spcBef>
                <a:spcPts val="1000"/>
              </a:spcBef>
              <a:spcAft>
                <a:spcPts val="0"/>
              </a:spcAft>
              <a:buClrTx/>
              <a:buSzTx/>
              <a:buFont typeface="Arial" panose="020B0604020202020204" pitchFamily="34" charset="0"/>
              <a:buNone/>
            </a:pPr>
            <a:r>
              <a:rPr lang="en-US" sz="800">
                <a:solidFill>
                  <a:schemeClr val="accent1">
                    <a:lumMod val="75000"/>
                  </a:schemeClr>
                </a:solidFill>
                <a:latin typeface="+mj-lt"/>
              </a:rPr>
              <a:t>22.05.09</a:t>
            </a:r>
          </a:p>
        </p:txBody>
      </p:sp>
    </p:spTree>
    <p:extLst>
      <p:ext uri="{BB962C8B-B14F-4D97-AF65-F5344CB8AC3E}">
        <p14:creationId xmlns:p14="http://schemas.microsoft.com/office/powerpoint/2010/main" val="118850557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99919-87D2-729B-2CCA-A1983055DFB5}"/>
              </a:ext>
            </a:extLst>
          </p:cNvPr>
          <p:cNvSpPr>
            <a:spLocks noGrp="1"/>
          </p:cNvSpPr>
          <p:nvPr>
            <p:ph type="title"/>
          </p:nvPr>
        </p:nvSpPr>
        <p:spPr/>
        <p:txBody>
          <a:bodyPr>
            <a:normAutofit/>
          </a:bodyPr>
          <a:lstStyle>
            <a:lvl1pPr>
              <a:defRPr sz="3200"/>
            </a:lvl1pPr>
          </a:lstStyle>
          <a:p>
            <a:r>
              <a:rPr lang="en-US"/>
              <a:t>Click to edit Master title style</a:t>
            </a:r>
          </a:p>
        </p:txBody>
      </p:sp>
      <p:sp>
        <p:nvSpPr>
          <p:cNvPr id="3" name="Slide Number Placeholder 2">
            <a:extLst>
              <a:ext uri="{FF2B5EF4-FFF2-40B4-BE49-F238E27FC236}">
                <a16:creationId xmlns:a16="http://schemas.microsoft.com/office/drawing/2014/main" id="{21771B0B-9467-1BF5-5F2C-2CC86E25C103}"/>
              </a:ext>
            </a:extLst>
          </p:cNvPr>
          <p:cNvSpPr>
            <a:spLocks noGrp="1"/>
          </p:cNvSpPr>
          <p:nvPr>
            <p:ph type="sldNum" sz="quarter" idx="10"/>
          </p:nvPr>
        </p:nvSpPr>
        <p:spPr/>
        <p:txBody>
          <a:bodyPr/>
          <a:lstStyle/>
          <a:p>
            <a:fld id="{7FE2BEB5-2653-6044-B03D-162392F9D4CA}" type="slidenum">
              <a:rPr lang="en-US" smtClean="0"/>
              <a:pPr/>
              <a:t>‹#›</a:t>
            </a:fld>
            <a:endParaRPr lang="en-US"/>
          </a:p>
        </p:txBody>
      </p:sp>
      <p:sp>
        <p:nvSpPr>
          <p:cNvPr id="4" name="Footer Placeholder 3">
            <a:extLst>
              <a:ext uri="{FF2B5EF4-FFF2-40B4-BE49-F238E27FC236}">
                <a16:creationId xmlns:a16="http://schemas.microsoft.com/office/drawing/2014/main" id="{0E7F70C5-AE1A-8256-C196-D64DBF9EA338}"/>
              </a:ext>
            </a:extLst>
          </p:cNvPr>
          <p:cNvSpPr>
            <a:spLocks noGrp="1"/>
          </p:cNvSpPr>
          <p:nvPr>
            <p:ph type="ftr" sz="quarter" idx="11"/>
          </p:nvPr>
        </p:nvSpPr>
        <p:spPr/>
        <p:txBody>
          <a:bodyPr/>
          <a:lstStyle/>
          <a:p>
            <a:r>
              <a:rPr lang="en-US"/>
              <a:t>© 2022 CommScope, Inc. | CommScope Confidential</a:t>
            </a:r>
          </a:p>
        </p:txBody>
      </p:sp>
      <p:sp>
        <p:nvSpPr>
          <p:cNvPr id="5" name="Chart Placeholder 5">
            <a:extLst>
              <a:ext uri="{FF2B5EF4-FFF2-40B4-BE49-F238E27FC236}">
                <a16:creationId xmlns:a16="http://schemas.microsoft.com/office/drawing/2014/main" id="{28711565-08BC-2FF4-5C66-0C94A9F6D1D3}"/>
              </a:ext>
            </a:extLst>
          </p:cNvPr>
          <p:cNvSpPr>
            <a:spLocks noGrp="1"/>
          </p:cNvSpPr>
          <p:nvPr>
            <p:ph type="chart" sz="quarter" idx="12"/>
          </p:nvPr>
        </p:nvSpPr>
        <p:spPr>
          <a:xfrm>
            <a:off x="583097" y="1219200"/>
            <a:ext cx="11075504" cy="4495800"/>
          </a:xfrm>
          <a:prstGeom prst="rect">
            <a:avLst/>
          </a:prstGeom>
        </p:spPr>
        <p:txBody>
          <a:bodyPr anchor="ctr" anchorCtr="0"/>
          <a:lstStyle>
            <a:lvl1pPr marL="0" indent="0" algn="ctr">
              <a:buNone/>
              <a:defRPr/>
            </a:lvl1pPr>
          </a:lstStyle>
          <a:p>
            <a:endParaRPr lang="en-US"/>
          </a:p>
        </p:txBody>
      </p:sp>
      <p:sp>
        <p:nvSpPr>
          <p:cNvPr id="7" name="Content Placeholder 2">
            <a:extLst>
              <a:ext uri="{FF2B5EF4-FFF2-40B4-BE49-F238E27FC236}">
                <a16:creationId xmlns:a16="http://schemas.microsoft.com/office/drawing/2014/main" id="{52BE0A0A-2F1A-E0ED-31C9-97A8AE3C417A}"/>
              </a:ext>
            </a:extLst>
          </p:cNvPr>
          <p:cNvSpPr>
            <a:spLocks noGrp="1"/>
          </p:cNvSpPr>
          <p:nvPr>
            <p:ph sz="half" idx="1" hasCustomPrompt="1"/>
          </p:nvPr>
        </p:nvSpPr>
        <p:spPr>
          <a:xfrm>
            <a:off x="583096" y="6019800"/>
            <a:ext cx="5436704" cy="426720"/>
          </a:xfrm>
        </p:spPr>
        <p:txBody>
          <a:bodyPr anchor="ctr">
            <a:normAutofit/>
          </a:bodyPr>
          <a:lstStyle>
            <a:lvl1pPr marL="0" indent="0" algn="l">
              <a:lnSpc>
                <a:spcPct val="90000"/>
              </a:lnSpc>
              <a:buNone/>
              <a:defRPr sz="1600">
                <a:solidFill>
                  <a:schemeClr val="bg1"/>
                </a:solidFill>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Edit Master text styles</a:t>
            </a:r>
          </a:p>
        </p:txBody>
      </p:sp>
    </p:spTree>
    <p:extLst>
      <p:ext uri="{BB962C8B-B14F-4D97-AF65-F5344CB8AC3E}">
        <p14:creationId xmlns:p14="http://schemas.microsoft.com/office/powerpoint/2010/main" val="422255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99919-87D2-729B-2CCA-A1983055DFB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771B0B-9467-1BF5-5F2C-2CC86E25C103}"/>
              </a:ext>
            </a:extLst>
          </p:cNvPr>
          <p:cNvSpPr>
            <a:spLocks noGrp="1"/>
          </p:cNvSpPr>
          <p:nvPr>
            <p:ph type="sldNum" sz="quarter" idx="10"/>
          </p:nvPr>
        </p:nvSpPr>
        <p:spPr/>
        <p:txBody>
          <a:bodyPr/>
          <a:lstStyle/>
          <a:p>
            <a:fld id="{7FE2BEB5-2653-6044-B03D-162392F9D4CA}" type="slidenum">
              <a:rPr lang="en-US" smtClean="0"/>
              <a:pPr/>
              <a:t>‹#›</a:t>
            </a:fld>
            <a:endParaRPr lang="en-US"/>
          </a:p>
        </p:txBody>
      </p:sp>
      <p:sp>
        <p:nvSpPr>
          <p:cNvPr id="4" name="Footer Placeholder 3">
            <a:extLst>
              <a:ext uri="{FF2B5EF4-FFF2-40B4-BE49-F238E27FC236}">
                <a16:creationId xmlns:a16="http://schemas.microsoft.com/office/drawing/2014/main" id="{0E7F70C5-AE1A-8256-C196-D64DBF9EA338}"/>
              </a:ext>
            </a:extLst>
          </p:cNvPr>
          <p:cNvSpPr>
            <a:spLocks noGrp="1"/>
          </p:cNvSpPr>
          <p:nvPr>
            <p:ph type="ftr" sz="quarter" idx="11"/>
          </p:nvPr>
        </p:nvSpPr>
        <p:spPr/>
        <p:txBody>
          <a:bodyPr/>
          <a:lstStyle/>
          <a:p>
            <a:r>
              <a:rPr lang="en-US"/>
              <a:t>© 2022 CommScope, Inc. | CommScope Confidential</a:t>
            </a:r>
          </a:p>
        </p:txBody>
      </p:sp>
      <p:sp>
        <p:nvSpPr>
          <p:cNvPr id="7" name="Content Placeholder 2">
            <a:extLst>
              <a:ext uri="{FF2B5EF4-FFF2-40B4-BE49-F238E27FC236}">
                <a16:creationId xmlns:a16="http://schemas.microsoft.com/office/drawing/2014/main" id="{52BE0A0A-2F1A-E0ED-31C9-97A8AE3C417A}"/>
              </a:ext>
            </a:extLst>
          </p:cNvPr>
          <p:cNvSpPr>
            <a:spLocks noGrp="1"/>
          </p:cNvSpPr>
          <p:nvPr>
            <p:ph sz="half" idx="1" hasCustomPrompt="1"/>
          </p:nvPr>
        </p:nvSpPr>
        <p:spPr>
          <a:xfrm>
            <a:off x="583096" y="6019800"/>
            <a:ext cx="5436704" cy="426720"/>
          </a:xfrm>
        </p:spPr>
        <p:txBody>
          <a:bodyPr anchor="ctr">
            <a:normAutofit/>
          </a:bodyPr>
          <a:lstStyle>
            <a:lvl1pPr marL="0" indent="0" algn="l">
              <a:lnSpc>
                <a:spcPct val="90000"/>
              </a:lnSpc>
              <a:buNone/>
              <a:defRPr sz="1600">
                <a:solidFill>
                  <a:schemeClr val="bg1"/>
                </a:solidFill>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Edit Master text styles</a:t>
            </a:r>
          </a:p>
        </p:txBody>
      </p:sp>
      <p:sp>
        <p:nvSpPr>
          <p:cNvPr id="8" name="Table Placeholder 6">
            <a:extLst>
              <a:ext uri="{FF2B5EF4-FFF2-40B4-BE49-F238E27FC236}">
                <a16:creationId xmlns:a16="http://schemas.microsoft.com/office/drawing/2014/main" id="{C0553553-05DC-B1BF-EC8C-E49FCE75FF58}"/>
              </a:ext>
            </a:extLst>
          </p:cNvPr>
          <p:cNvSpPr>
            <a:spLocks noGrp="1"/>
          </p:cNvSpPr>
          <p:nvPr>
            <p:ph type="tbl" sz="quarter" idx="12"/>
          </p:nvPr>
        </p:nvSpPr>
        <p:spPr>
          <a:xfrm>
            <a:off x="583096" y="1219201"/>
            <a:ext cx="11045024" cy="4495800"/>
          </a:xfrm>
          <a:prstGeom prst="rect">
            <a:avLst/>
          </a:prstGeom>
        </p:spPr>
        <p:txBody>
          <a:bodyPr anchor="ctr" anchorCtr="0"/>
          <a:lstStyle>
            <a:lvl1pPr marL="0" indent="0" algn="ctr">
              <a:buNone/>
              <a:defRPr/>
            </a:lvl1pPr>
          </a:lstStyle>
          <a:p>
            <a:endParaRPr lang="en-US"/>
          </a:p>
        </p:txBody>
      </p:sp>
    </p:spTree>
    <p:extLst>
      <p:ext uri="{BB962C8B-B14F-4D97-AF65-F5344CB8AC3E}">
        <p14:creationId xmlns:p14="http://schemas.microsoft.com/office/powerpoint/2010/main" val="15627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Half Page Title_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284CFB-69B7-424A-BA12-58B8B930CE66}"/>
              </a:ext>
            </a:extLst>
          </p:cNvPr>
          <p:cNvSpPr/>
          <p:nvPr userDrawn="1"/>
        </p:nvSpPr>
        <p:spPr>
          <a:xfrm>
            <a:off x="-8093" y="0"/>
            <a:ext cx="12200093" cy="6858000"/>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9" name="Slide Number Placeholder 4">
            <a:extLst>
              <a:ext uri="{FF2B5EF4-FFF2-40B4-BE49-F238E27FC236}">
                <a16:creationId xmlns:a16="http://schemas.microsoft.com/office/drawing/2014/main" id="{832F8A2D-A101-8B40-BA3F-416C02F2CA0B}"/>
              </a:ext>
            </a:extLst>
          </p:cNvPr>
          <p:cNvSpPr>
            <a:spLocks noGrp="1"/>
          </p:cNvSpPr>
          <p:nvPr>
            <p:ph type="sldNum" sz="quarter" idx="15"/>
          </p:nvPr>
        </p:nvSpPr>
        <p:spPr>
          <a:xfrm>
            <a:off x="208127" y="6612575"/>
            <a:ext cx="303279" cy="204685"/>
          </a:xfrm>
        </p:spPr>
        <p:txBody>
          <a:bodyPr/>
          <a:lstStyle>
            <a:lvl1pPr>
              <a:defRPr>
                <a:solidFill>
                  <a:schemeClr val="bg1"/>
                </a:solidFill>
              </a:defRPr>
            </a:lvl1pPr>
          </a:lstStyle>
          <a:p>
            <a:fld id="{7FE2BEB5-2653-6044-B03D-162392F9D4CA}" type="slidenum">
              <a:rPr lang="en-US" smtClean="0"/>
              <a:pPr/>
              <a:t>‹#›</a:t>
            </a:fld>
            <a:endParaRPr lang="en-US"/>
          </a:p>
        </p:txBody>
      </p:sp>
      <p:sp>
        <p:nvSpPr>
          <p:cNvPr id="10" name="Footer Placeholder 16">
            <a:extLst>
              <a:ext uri="{FF2B5EF4-FFF2-40B4-BE49-F238E27FC236}">
                <a16:creationId xmlns:a16="http://schemas.microsoft.com/office/drawing/2014/main" id="{E7E4A246-AC7F-F14F-82D8-C56B855F480D}"/>
              </a:ext>
            </a:extLst>
          </p:cNvPr>
          <p:cNvSpPr>
            <a:spLocks noGrp="1"/>
          </p:cNvSpPr>
          <p:nvPr>
            <p:ph type="ftr" sz="quarter" idx="17"/>
          </p:nvPr>
        </p:nvSpPr>
        <p:spPr>
          <a:xfrm>
            <a:off x="533400" y="6612575"/>
            <a:ext cx="3810000" cy="204685"/>
          </a:xfrm>
        </p:spPr>
        <p:txBody>
          <a:bodyPr/>
          <a:lstStyle>
            <a:lvl1pPr>
              <a:defRPr>
                <a:solidFill>
                  <a:schemeClr val="bg1"/>
                </a:solidFill>
              </a:defRPr>
            </a:lvl1pPr>
          </a:lstStyle>
          <a:p>
            <a:r>
              <a:rPr lang="en-US"/>
              <a:t>© 2022 CommScope, Inc. | CommScope Confidential</a:t>
            </a:r>
          </a:p>
        </p:txBody>
      </p:sp>
      <p:sp>
        <p:nvSpPr>
          <p:cNvPr id="11" name="Title 1">
            <a:extLst>
              <a:ext uri="{FF2B5EF4-FFF2-40B4-BE49-F238E27FC236}">
                <a16:creationId xmlns:a16="http://schemas.microsoft.com/office/drawing/2014/main" id="{D1F79C4E-A85C-A241-B242-B83266B6B75E}"/>
              </a:ext>
            </a:extLst>
          </p:cNvPr>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sp>
        <p:nvSpPr>
          <p:cNvPr id="17" name="Content Placeholder 2">
            <a:extLst>
              <a:ext uri="{FF2B5EF4-FFF2-40B4-BE49-F238E27FC236}">
                <a16:creationId xmlns:a16="http://schemas.microsoft.com/office/drawing/2014/main" id="{D6101539-D12A-AC40-B7ED-44A5147F511C}"/>
              </a:ext>
            </a:extLst>
          </p:cNvPr>
          <p:cNvSpPr>
            <a:spLocks noGrp="1"/>
          </p:cNvSpPr>
          <p:nvPr>
            <p:ph idx="1"/>
          </p:nvPr>
        </p:nvSpPr>
        <p:spPr>
          <a:xfrm>
            <a:off x="5257800" y="676662"/>
            <a:ext cx="6352960" cy="5769857"/>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a:extLst>
              <a:ext uri="{FF2B5EF4-FFF2-40B4-BE49-F238E27FC236}">
                <a16:creationId xmlns:a16="http://schemas.microsoft.com/office/drawing/2014/main" id="{480A04AD-863F-7442-A4D9-52F0CAFD1587}"/>
              </a:ext>
            </a:extLst>
          </p:cNvPr>
          <p:cNvCxnSpPr>
            <a:cxnSpLocks/>
          </p:cNvCxnSpPr>
          <p:nvPr userDrawn="1"/>
        </p:nvCxnSpPr>
        <p:spPr>
          <a:xfrm flipV="1">
            <a:off x="4498847" y="0"/>
            <a:ext cx="0" cy="685800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20FEF5B0-EBAD-314C-AC3B-C8D4BD579C5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1" y="40740"/>
            <a:ext cx="1295398" cy="635923"/>
          </a:xfrm>
          <a:prstGeom prst="rect">
            <a:avLst/>
          </a:prstGeom>
        </p:spPr>
      </p:pic>
    </p:spTree>
    <p:extLst>
      <p:ext uri="{BB962C8B-B14F-4D97-AF65-F5344CB8AC3E}">
        <p14:creationId xmlns:p14="http://schemas.microsoft.com/office/powerpoint/2010/main" val="790537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Half Page Title_text with bar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4E1D24C-881F-DA4F-96D9-1C36A981FDC6}"/>
              </a:ext>
            </a:extLst>
          </p:cNvPr>
          <p:cNvSpPr/>
          <p:nvPr userDrawn="1"/>
        </p:nvSpPr>
        <p:spPr>
          <a:xfrm>
            <a:off x="-8093" y="0"/>
            <a:ext cx="12200093" cy="6858000"/>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cxnSp>
        <p:nvCxnSpPr>
          <p:cNvPr id="18" name="Straight Connector 17">
            <a:extLst>
              <a:ext uri="{FF2B5EF4-FFF2-40B4-BE49-F238E27FC236}">
                <a16:creationId xmlns:a16="http://schemas.microsoft.com/office/drawing/2014/main" id="{A58EA0BD-3F6A-BA44-B484-5DA755A7425C}"/>
              </a:ext>
            </a:extLst>
          </p:cNvPr>
          <p:cNvCxnSpPr>
            <a:cxnSpLocks/>
          </p:cNvCxnSpPr>
          <p:nvPr userDrawn="1"/>
        </p:nvCxnSpPr>
        <p:spPr>
          <a:xfrm flipV="1">
            <a:off x="4498847" y="0"/>
            <a:ext cx="0" cy="685800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9B9C7512-5D64-284C-A862-4CB294E57507}"/>
              </a:ext>
            </a:extLst>
          </p:cNvPr>
          <p:cNvGrpSpPr/>
          <p:nvPr userDrawn="1"/>
        </p:nvGrpSpPr>
        <p:grpSpPr>
          <a:xfrm>
            <a:off x="-8094" y="1828697"/>
            <a:ext cx="4512513" cy="5029303"/>
            <a:chOff x="6624660" y="1016034"/>
            <a:chExt cx="2040954" cy="2274691"/>
          </a:xfrm>
          <a:gradFill flip="none" rotWithShape="1">
            <a:gsLst>
              <a:gs pos="0">
                <a:srgbClr val="F7A027">
                  <a:alpha val="0"/>
                </a:srgbClr>
              </a:gs>
              <a:gs pos="100000">
                <a:srgbClr val="EE7203">
                  <a:alpha val="14992"/>
                </a:srgbClr>
              </a:gs>
            </a:gsLst>
            <a:lin ang="5400000" scaled="1"/>
            <a:tileRect/>
          </a:gradFill>
        </p:grpSpPr>
        <p:sp>
          <p:nvSpPr>
            <p:cNvPr id="26" name="Freeform: Shape 27">
              <a:extLst>
                <a:ext uri="{FF2B5EF4-FFF2-40B4-BE49-F238E27FC236}">
                  <a16:creationId xmlns:a16="http://schemas.microsoft.com/office/drawing/2014/main" id="{C14460DB-E1A3-294C-86F0-95F69D9A8A5E}"/>
                </a:ext>
              </a:extLst>
            </p:cNvPr>
            <p:cNvSpPr/>
            <p:nvPr userDrawn="1"/>
          </p:nvSpPr>
          <p:spPr>
            <a:xfrm>
              <a:off x="8284614" y="1016034"/>
              <a:ext cx="381000" cy="2274690"/>
            </a:xfrm>
            <a:custGeom>
              <a:avLst/>
              <a:gdLst>
                <a:gd name="connsiteX0" fmla="*/ 381000 w 381000"/>
                <a:gd name="connsiteY0" fmla="*/ 0 h 2274690"/>
                <a:gd name="connsiteX1" fmla="*/ 381000 w 381000"/>
                <a:gd name="connsiteY1" fmla="*/ 2274690 h 2274690"/>
                <a:gd name="connsiteX2" fmla="*/ 0 w 381000"/>
                <a:gd name="connsiteY2" fmla="*/ 2274690 h 2274690"/>
                <a:gd name="connsiteX3" fmla="*/ 0 w 381000"/>
                <a:gd name="connsiteY3" fmla="*/ 274139 h 2274690"/>
                <a:gd name="connsiteX4" fmla="*/ 381000 w 381000"/>
                <a:gd name="connsiteY4" fmla="*/ 0 h 2274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2274690">
                  <a:moveTo>
                    <a:pt x="381000" y="0"/>
                  </a:moveTo>
                  <a:lnTo>
                    <a:pt x="381000" y="2274690"/>
                  </a:lnTo>
                  <a:lnTo>
                    <a:pt x="0" y="2274690"/>
                  </a:lnTo>
                  <a:lnTo>
                    <a:pt x="0" y="274139"/>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27" name="Freeform: Shape 28">
              <a:extLst>
                <a:ext uri="{FF2B5EF4-FFF2-40B4-BE49-F238E27FC236}">
                  <a16:creationId xmlns:a16="http://schemas.microsoft.com/office/drawing/2014/main" id="{31B54147-D815-444C-86DA-1064BB180ED8}"/>
                </a:ext>
              </a:extLst>
            </p:cNvPr>
            <p:cNvSpPr/>
            <p:nvPr userDrawn="1"/>
          </p:nvSpPr>
          <p:spPr>
            <a:xfrm>
              <a:off x="7439040" y="1624448"/>
              <a:ext cx="381000" cy="1666277"/>
            </a:xfrm>
            <a:custGeom>
              <a:avLst/>
              <a:gdLst>
                <a:gd name="connsiteX0" fmla="*/ 381000 w 381000"/>
                <a:gd name="connsiteY0" fmla="*/ 0 h 1666277"/>
                <a:gd name="connsiteX1" fmla="*/ 381000 w 381000"/>
                <a:gd name="connsiteY1" fmla="*/ 1666277 h 1666277"/>
                <a:gd name="connsiteX2" fmla="*/ 0 w 381000"/>
                <a:gd name="connsiteY2" fmla="*/ 1666277 h 1666277"/>
                <a:gd name="connsiteX3" fmla="*/ 0 w 381000"/>
                <a:gd name="connsiteY3" fmla="*/ 274140 h 1666277"/>
                <a:gd name="connsiteX4" fmla="*/ 381000 w 381000"/>
                <a:gd name="connsiteY4" fmla="*/ 0 h 1666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666277">
                  <a:moveTo>
                    <a:pt x="381000" y="0"/>
                  </a:moveTo>
                  <a:lnTo>
                    <a:pt x="381000" y="1666277"/>
                  </a:lnTo>
                  <a:lnTo>
                    <a:pt x="0" y="1666277"/>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28" name="Freeform: Shape 29">
              <a:extLst>
                <a:ext uri="{FF2B5EF4-FFF2-40B4-BE49-F238E27FC236}">
                  <a16:creationId xmlns:a16="http://schemas.microsoft.com/office/drawing/2014/main" id="{5722EE10-071D-B84F-8A11-A4F8DE65EBAD}"/>
                </a:ext>
              </a:extLst>
            </p:cNvPr>
            <p:cNvSpPr/>
            <p:nvPr userDrawn="1"/>
          </p:nvSpPr>
          <p:spPr>
            <a:xfrm>
              <a:off x="6624660" y="2210416"/>
              <a:ext cx="381000" cy="1080309"/>
            </a:xfrm>
            <a:custGeom>
              <a:avLst/>
              <a:gdLst>
                <a:gd name="connsiteX0" fmla="*/ 381000 w 381000"/>
                <a:gd name="connsiteY0" fmla="*/ 0 h 1080309"/>
                <a:gd name="connsiteX1" fmla="*/ 381000 w 381000"/>
                <a:gd name="connsiteY1" fmla="*/ 1080309 h 1080309"/>
                <a:gd name="connsiteX2" fmla="*/ 0 w 381000"/>
                <a:gd name="connsiteY2" fmla="*/ 1080309 h 1080309"/>
                <a:gd name="connsiteX3" fmla="*/ 0 w 381000"/>
                <a:gd name="connsiteY3" fmla="*/ 274140 h 1080309"/>
                <a:gd name="connsiteX4" fmla="*/ 381000 w 381000"/>
                <a:gd name="connsiteY4" fmla="*/ 0 h 108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080309">
                  <a:moveTo>
                    <a:pt x="381000" y="0"/>
                  </a:moveTo>
                  <a:lnTo>
                    <a:pt x="381000" y="1080309"/>
                  </a:lnTo>
                  <a:lnTo>
                    <a:pt x="0" y="1080309"/>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gr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bg1"/>
                </a:solidFill>
              </a:defRPr>
            </a:lvl1pPr>
          </a:lstStyle>
          <a:p>
            <a:fld id="{7FE2BEB5-2653-6044-B03D-162392F9D4CA}" type="slidenum">
              <a:rPr lang="en-US" smtClean="0"/>
              <a:pPr/>
              <a:t>‹#›</a:t>
            </a:fld>
            <a:endParaRPr lang="en-US"/>
          </a:p>
        </p:txBody>
      </p:sp>
      <p:sp>
        <p:nvSpPr>
          <p:cNvPr id="6" name="Footer Placeholder 5">
            <a:extLst>
              <a:ext uri="{FF2B5EF4-FFF2-40B4-BE49-F238E27FC236}">
                <a16:creationId xmlns:a16="http://schemas.microsoft.com/office/drawing/2014/main" id="{22F311DE-71B2-6447-A228-AB72BACA3581}"/>
              </a:ext>
            </a:extLst>
          </p:cNvPr>
          <p:cNvSpPr>
            <a:spLocks noGrp="1"/>
          </p:cNvSpPr>
          <p:nvPr>
            <p:ph type="ftr" sz="quarter" idx="18"/>
          </p:nvPr>
        </p:nvSpPr>
        <p:spPr/>
        <p:txBody>
          <a:bodyPr/>
          <a:lstStyle>
            <a:lvl1pPr>
              <a:defRPr>
                <a:solidFill>
                  <a:schemeClr val="bg1"/>
                </a:solidFill>
              </a:defRPr>
            </a:lvl1pPr>
          </a:lstStyle>
          <a:p>
            <a:r>
              <a:rPr lang="en-US"/>
              <a:t>© 2022 CommScope, Inc. | CommScope Confidential</a:t>
            </a:r>
          </a:p>
        </p:txBody>
      </p:sp>
      <p:sp>
        <p:nvSpPr>
          <p:cNvPr id="29" name="Content Placeholder 2">
            <a:extLst>
              <a:ext uri="{FF2B5EF4-FFF2-40B4-BE49-F238E27FC236}">
                <a16:creationId xmlns:a16="http://schemas.microsoft.com/office/drawing/2014/main" id="{736C9BD6-66FE-134C-AB59-6432C928634A}"/>
              </a:ext>
            </a:extLst>
          </p:cNvPr>
          <p:cNvSpPr>
            <a:spLocks noGrp="1"/>
          </p:cNvSpPr>
          <p:nvPr>
            <p:ph idx="1"/>
          </p:nvPr>
        </p:nvSpPr>
        <p:spPr>
          <a:xfrm>
            <a:off x="5257800" y="676662"/>
            <a:ext cx="6352960" cy="5769857"/>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Graphic 13">
            <a:extLst>
              <a:ext uri="{FF2B5EF4-FFF2-40B4-BE49-F238E27FC236}">
                <a16:creationId xmlns:a16="http://schemas.microsoft.com/office/drawing/2014/main" id="{6DC81C8A-287C-704B-B0E5-C621FFA839D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1" y="40740"/>
            <a:ext cx="1295398" cy="635923"/>
          </a:xfrm>
          <a:prstGeom prst="rect">
            <a:avLst/>
          </a:prstGeom>
        </p:spPr>
      </p:pic>
      <p:sp>
        <p:nvSpPr>
          <p:cNvPr id="13" name="Title 1">
            <a:extLst>
              <a:ext uri="{FF2B5EF4-FFF2-40B4-BE49-F238E27FC236}">
                <a16:creationId xmlns:a16="http://schemas.microsoft.com/office/drawing/2014/main" id="{5F21AB15-4413-DC06-4F15-FD83D91A16A9}"/>
              </a:ext>
            </a:extLst>
          </p:cNvPr>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1866111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Half Page Title_text_2 colum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284CFB-69B7-424A-BA12-58B8B930CE66}"/>
              </a:ext>
            </a:extLst>
          </p:cNvPr>
          <p:cNvSpPr/>
          <p:nvPr userDrawn="1"/>
        </p:nvSpPr>
        <p:spPr>
          <a:xfrm>
            <a:off x="-8093" y="0"/>
            <a:ext cx="12200093" cy="6858000"/>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9" name="Slide Number Placeholder 4">
            <a:extLst>
              <a:ext uri="{FF2B5EF4-FFF2-40B4-BE49-F238E27FC236}">
                <a16:creationId xmlns:a16="http://schemas.microsoft.com/office/drawing/2014/main" id="{832F8A2D-A101-8B40-BA3F-416C02F2CA0B}"/>
              </a:ext>
            </a:extLst>
          </p:cNvPr>
          <p:cNvSpPr>
            <a:spLocks noGrp="1"/>
          </p:cNvSpPr>
          <p:nvPr>
            <p:ph type="sldNum" sz="quarter" idx="15"/>
          </p:nvPr>
        </p:nvSpPr>
        <p:spPr>
          <a:xfrm>
            <a:off x="208127" y="6612575"/>
            <a:ext cx="303279" cy="204685"/>
          </a:xfrm>
        </p:spPr>
        <p:txBody>
          <a:bodyPr/>
          <a:lstStyle>
            <a:lvl1pPr>
              <a:defRPr>
                <a:solidFill>
                  <a:schemeClr val="bg1"/>
                </a:solidFill>
              </a:defRPr>
            </a:lvl1pPr>
          </a:lstStyle>
          <a:p>
            <a:fld id="{7FE2BEB5-2653-6044-B03D-162392F9D4CA}" type="slidenum">
              <a:rPr lang="en-US" smtClean="0"/>
              <a:pPr/>
              <a:t>‹#›</a:t>
            </a:fld>
            <a:endParaRPr lang="en-US"/>
          </a:p>
        </p:txBody>
      </p:sp>
      <p:sp>
        <p:nvSpPr>
          <p:cNvPr id="10" name="Footer Placeholder 16">
            <a:extLst>
              <a:ext uri="{FF2B5EF4-FFF2-40B4-BE49-F238E27FC236}">
                <a16:creationId xmlns:a16="http://schemas.microsoft.com/office/drawing/2014/main" id="{E7E4A246-AC7F-F14F-82D8-C56B855F480D}"/>
              </a:ext>
            </a:extLst>
          </p:cNvPr>
          <p:cNvSpPr>
            <a:spLocks noGrp="1"/>
          </p:cNvSpPr>
          <p:nvPr>
            <p:ph type="ftr" sz="quarter" idx="17"/>
          </p:nvPr>
        </p:nvSpPr>
        <p:spPr>
          <a:xfrm>
            <a:off x="533400" y="6612575"/>
            <a:ext cx="3810000" cy="204685"/>
          </a:xfrm>
        </p:spPr>
        <p:txBody>
          <a:bodyPr/>
          <a:lstStyle>
            <a:lvl1pPr>
              <a:defRPr>
                <a:solidFill>
                  <a:schemeClr val="bg1"/>
                </a:solidFill>
              </a:defRPr>
            </a:lvl1pPr>
          </a:lstStyle>
          <a:p>
            <a:r>
              <a:rPr lang="en-US"/>
              <a:t>© 2022 CommScope, Inc. | CommScope Confidential</a:t>
            </a:r>
          </a:p>
        </p:txBody>
      </p:sp>
      <p:sp>
        <p:nvSpPr>
          <p:cNvPr id="11" name="Title 1">
            <a:extLst>
              <a:ext uri="{FF2B5EF4-FFF2-40B4-BE49-F238E27FC236}">
                <a16:creationId xmlns:a16="http://schemas.microsoft.com/office/drawing/2014/main" id="{D1F79C4E-A85C-A241-B242-B83266B6B75E}"/>
              </a:ext>
            </a:extLst>
          </p:cNvPr>
          <p:cNvSpPr>
            <a:spLocks noGrp="1"/>
          </p:cNvSpPr>
          <p:nvPr>
            <p:ph type="title"/>
          </p:nvPr>
        </p:nvSpPr>
        <p:spPr>
          <a:xfrm>
            <a:off x="609211" y="1219200"/>
            <a:ext cx="3335363" cy="1325088"/>
          </a:xfrm>
        </p:spPr>
        <p:txBody>
          <a:bodyPr anchor="t" anchorCtr="0">
            <a:normAutofit/>
          </a:bodyPr>
          <a:lstStyle>
            <a:lvl1pPr>
              <a:defRPr sz="3600">
                <a:solidFill>
                  <a:schemeClr val="bg1"/>
                </a:solidFill>
              </a:defRPr>
            </a:lvl1pPr>
          </a:lstStyle>
          <a:p>
            <a:r>
              <a:rPr lang="en-US"/>
              <a:t>Click to edit Master title style</a:t>
            </a:r>
          </a:p>
        </p:txBody>
      </p:sp>
      <p:sp>
        <p:nvSpPr>
          <p:cNvPr id="17" name="Content Placeholder 2">
            <a:extLst>
              <a:ext uri="{FF2B5EF4-FFF2-40B4-BE49-F238E27FC236}">
                <a16:creationId xmlns:a16="http://schemas.microsoft.com/office/drawing/2014/main" id="{D6101539-D12A-AC40-B7ED-44A5147F511C}"/>
              </a:ext>
            </a:extLst>
          </p:cNvPr>
          <p:cNvSpPr>
            <a:spLocks noGrp="1"/>
          </p:cNvSpPr>
          <p:nvPr>
            <p:ph idx="1"/>
          </p:nvPr>
        </p:nvSpPr>
        <p:spPr>
          <a:xfrm>
            <a:off x="5257800" y="676664"/>
            <a:ext cx="6352960" cy="5647938"/>
          </a:xfrm>
        </p:spPr>
        <p:txBody>
          <a:bodyPr/>
          <a:lstStyle>
            <a:lvl1pPr>
              <a:lnSpc>
                <a:spcPct val="90000"/>
              </a:lnSpc>
              <a:defRPr sz="2800"/>
            </a:lvl1pPr>
            <a:lvl2pPr>
              <a:lnSpc>
                <a:spcPct val="90000"/>
              </a:lnSpc>
              <a:defRPr sz="2800"/>
            </a:lvl2pPr>
            <a:lvl3pPr>
              <a:lnSpc>
                <a:spcPct val="90000"/>
              </a:lnSpc>
              <a:defRPr sz="2600"/>
            </a:lvl3pPr>
            <a:lvl4pPr>
              <a:lnSpc>
                <a:spcPct val="90000"/>
              </a:lnSpc>
              <a:defRPr sz="2400"/>
            </a:lvl4pPr>
            <a:lvl5pPr>
              <a:lnSpc>
                <a:spcPct val="90000"/>
              </a:lnSpc>
              <a:defRPr sz="2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a:extLst>
              <a:ext uri="{FF2B5EF4-FFF2-40B4-BE49-F238E27FC236}">
                <a16:creationId xmlns:a16="http://schemas.microsoft.com/office/drawing/2014/main" id="{480A04AD-863F-7442-A4D9-52F0CAFD1587}"/>
              </a:ext>
            </a:extLst>
          </p:cNvPr>
          <p:cNvCxnSpPr>
            <a:cxnSpLocks/>
          </p:cNvCxnSpPr>
          <p:nvPr userDrawn="1"/>
        </p:nvCxnSpPr>
        <p:spPr>
          <a:xfrm flipV="1">
            <a:off x="4498847" y="0"/>
            <a:ext cx="0" cy="685800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20FEF5B0-EBAD-314C-AC3B-C8D4BD579C5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1" y="40740"/>
            <a:ext cx="1295398" cy="635923"/>
          </a:xfrm>
          <a:prstGeom prst="rect">
            <a:avLst/>
          </a:prstGeom>
        </p:spPr>
      </p:pic>
      <p:sp>
        <p:nvSpPr>
          <p:cNvPr id="14" name="Content Placeholder 2">
            <a:extLst>
              <a:ext uri="{FF2B5EF4-FFF2-40B4-BE49-F238E27FC236}">
                <a16:creationId xmlns:a16="http://schemas.microsoft.com/office/drawing/2014/main" id="{BF4541A8-5CB0-A8A2-33D2-3BF7C263E200}"/>
              </a:ext>
            </a:extLst>
          </p:cNvPr>
          <p:cNvSpPr>
            <a:spLocks noGrp="1"/>
          </p:cNvSpPr>
          <p:nvPr>
            <p:ph sz="half" idx="18" hasCustomPrompt="1"/>
          </p:nvPr>
        </p:nvSpPr>
        <p:spPr>
          <a:xfrm>
            <a:off x="583096" y="2887913"/>
            <a:ext cx="3361481" cy="3436688"/>
          </a:xfrm>
        </p:spPr>
        <p:txBody>
          <a:bodyPr/>
          <a:lstStyle>
            <a:lvl1pPr marL="0" indent="0">
              <a:lnSpc>
                <a:spcPct val="90000"/>
              </a:lnSpc>
              <a:buNone/>
              <a:defRPr sz="2800"/>
            </a:lvl1pPr>
            <a:lvl2pPr>
              <a:lnSpc>
                <a:spcPct val="90000"/>
              </a:lnSpc>
              <a:defRPr sz="2800"/>
            </a:lvl2pPr>
            <a:lvl3pPr>
              <a:lnSpc>
                <a:spcPct val="90000"/>
              </a:lnSpc>
              <a:defRPr sz="2600"/>
            </a:lvl3pPr>
            <a:lvl4pPr>
              <a:lnSpc>
                <a:spcPct val="90000"/>
              </a:lnSpc>
              <a:defRPr sz="2400"/>
            </a:lvl4pPr>
            <a:lvl5pPr>
              <a:lnSpc>
                <a:spcPct val="90000"/>
              </a:lnSpc>
              <a:defRPr sz="2000"/>
            </a:lvl5pPr>
          </a:lstStyle>
          <a:p>
            <a:pPr lvl="0"/>
            <a:r>
              <a:rPr lang="en-US"/>
              <a:t>Edit Master text styles</a:t>
            </a:r>
          </a:p>
        </p:txBody>
      </p:sp>
    </p:spTree>
    <p:extLst>
      <p:ext uri="{BB962C8B-B14F-4D97-AF65-F5344CB8AC3E}">
        <p14:creationId xmlns:p14="http://schemas.microsoft.com/office/powerpoint/2010/main" val="3930869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Half Page Title_char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C428159-E4E1-894F-9AB9-F47987754F49}"/>
              </a:ext>
            </a:extLst>
          </p:cNvPr>
          <p:cNvSpPr/>
          <p:nvPr userDrawn="1"/>
        </p:nvSpPr>
        <p:spPr>
          <a:xfrm>
            <a:off x="-8093" y="0"/>
            <a:ext cx="12200093" cy="6858000"/>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cxnSp>
        <p:nvCxnSpPr>
          <p:cNvPr id="13" name="Straight Connector 12">
            <a:extLst>
              <a:ext uri="{FF2B5EF4-FFF2-40B4-BE49-F238E27FC236}">
                <a16:creationId xmlns:a16="http://schemas.microsoft.com/office/drawing/2014/main" id="{6C533C3C-08B2-E14D-BAAC-7FCDB5A0B3A0}"/>
              </a:ext>
            </a:extLst>
          </p:cNvPr>
          <p:cNvCxnSpPr>
            <a:cxnSpLocks/>
          </p:cNvCxnSpPr>
          <p:nvPr userDrawn="1"/>
        </p:nvCxnSpPr>
        <p:spPr>
          <a:xfrm flipV="1">
            <a:off x="4498847" y="0"/>
            <a:ext cx="0" cy="685800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bg1"/>
                </a:solidFill>
              </a:defRPr>
            </a:lvl1pPr>
          </a:lstStyle>
          <a:p>
            <a:fld id="{7FE2BEB5-2653-6044-B03D-162392F9D4CA}" type="slidenum">
              <a:rPr lang="en-US" smtClean="0"/>
              <a:pPr/>
              <a:t>‹#›</a:t>
            </a:fld>
            <a:endParaRPr lang="en-US"/>
          </a:p>
        </p:txBody>
      </p:sp>
      <p:sp>
        <p:nvSpPr>
          <p:cNvPr id="17" name="Footer Placeholder 16">
            <a:extLst>
              <a:ext uri="{FF2B5EF4-FFF2-40B4-BE49-F238E27FC236}">
                <a16:creationId xmlns:a16="http://schemas.microsoft.com/office/drawing/2014/main" id="{FDEDC63C-EE07-264A-9A9C-F608CC931244}"/>
              </a:ext>
            </a:extLst>
          </p:cNvPr>
          <p:cNvSpPr>
            <a:spLocks noGrp="1"/>
          </p:cNvSpPr>
          <p:nvPr>
            <p:ph type="ftr" sz="quarter" idx="17"/>
          </p:nvPr>
        </p:nvSpPr>
        <p:spPr>
          <a:xfrm>
            <a:off x="533400" y="6612575"/>
            <a:ext cx="3810000" cy="204685"/>
          </a:xfrm>
        </p:spPr>
        <p:txBody>
          <a:bodyPr/>
          <a:lstStyle>
            <a:lvl1pPr>
              <a:defRPr>
                <a:solidFill>
                  <a:schemeClr val="bg1"/>
                </a:solidFill>
              </a:defRPr>
            </a:lvl1pPr>
          </a:lstStyle>
          <a:p>
            <a:r>
              <a:rPr lang="en-US"/>
              <a:t>© 2022 CommScope, Inc. | CommScope Confidential</a:t>
            </a:r>
          </a:p>
        </p:txBody>
      </p:sp>
      <p:sp>
        <p:nvSpPr>
          <p:cNvPr id="8" name="Chart Placeholder 5">
            <a:extLst>
              <a:ext uri="{FF2B5EF4-FFF2-40B4-BE49-F238E27FC236}">
                <a16:creationId xmlns:a16="http://schemas.microsoft.com/office/drawing/2014/main" id="{267EB759-3B3E-FC4D-A9A4-8BFE05245F93}"/>
              </a:ext>
            </a:extLst>
          </p:cNvPr>
          <p:cNvSpPr>
            <a:spLocks noGrp="1"/>
          </p:cNvSpPr>
          <p:nvPr>
            <p:ph type="chart" sz="quarter" idx="10"/>
          </p:nvPr>
        </p:nvSpPr>
        <p:spPr>
          <a:xfrm>
            <a:off x="4829927" y="676662"/>
            <a:ext cx="6981074" cy="5800337"/>
          </a:xfrm>
          <a:prstGeom prst="rect">
            <a:avLst/>
          </a:prstGeom>
        </p:spPr>
        <p:txBody>
          <a:bodyPr anchor="ctr" anchorCtr="0"/>
          <a:lstStyle>
            <a:lvl1pPr marL="0" indent="0" algn="ctr">
              <a:buNone/>
              <a:defRPr/>
            </a:lvl1pPr>
          </a:lstStyle>
          <a:p>
            <a:endParaRPr lang="en-US"/>
          </a:p>
        </p:txBody>
      </p:sp>
      <p:sp>
        <p:nvSpPr>
          <p:cNvPr id="2" name="Title 1"/>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pic>
        <p:nvPicPr>
          <p:cNvPr id="10" name="Graphic 9">
            <a:extLst>
              <a:ext uri="{FF2B5EF4-FFF2-40B4-BE49-F238E27FC236}">
                <a16:creationId xmlns:a16="http://schemas.microsoft.com/office/drawing/2014/main" id="{E6A6E8DF-EC9E-3844-99BF-DC44130FAC5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1" y="40740"/>
            <a:ext cx="1295398" cy="635923"/>
          </a:xfrm>
          <a:prstGeom prst="rect">
            <a:avLst/>
          </a:prstGeom>
        </p:spPr>
      </p:pic>
    </p:spTree>
    <p:extLst>
      <p:ext uri="{BB962C8B-B14F-4D97-AF65-F5344CB8AC3E}">
        <p14:creationId xmlns:p14="http://schemas.microsoft.com/office/powerpoint/2010/main" val="3582766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userDrawn="1">
  <p:cSld name="Half Page Title_chart with bar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99CFC2A-2C00-6146-B22B-966DBDB3AC6F}"/>
              </a:ext>
            </a:extLst>
          </p:cNvPr>
          <p:cNvSpPr/>
          <p:nvPr userDrawn="1"/>
        </p:nvSpPr>
        <p:spPr>
          <a:xfrm>
            <a:off x="-8093" y="0"/>
            <a:ext cx="12200093" cy="6858000"/>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cxnSp>
        <p:nvCxnSpPr>
          <p:cNvPr id="15" name="Straight Connector 14">
            <a:extLst>
              <a:ext uri="{FF2B5EF4-FFF2-40B4-BE49-F238E27FC236}">
                <a16:creationId xmlns:a16="http://schemas.microsoft.com/office/drawing/2014/main" id="{A0B60F47-1256-4D45-8643-9F6C995A9CBA}"/>
              </a:ext>
            </a:extLst>
          </p:cNvPr>
          <p:cNvCxnSpPr>
            <a:cxnSpLocks/>
          </p:cNvCxnSpPr>
          <p:nvPr userDrawn="1"/>
        </p:nvCxnSpPr>
        <p:spPr>
          <a:xfrm flipV="1">
            <a:off x="4498847" y="0"/>
            <a:ext cx="0" cy="685800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6D22710E-377A-C246-8D00-5BE59A53C415}"/>
              </a:ext>
            </a:extLst>
          </p:cNvPr>
          <p:cNvGrpSpPr/>
          <p:nvPr userDrawn="1"/>
        </p:nvGrpSpPr>
        <p:grpSpPr>
          <a:xfrm>
            <a:off x="-8094" y="1828697"/>
            <a:ext cx="4512513" cy="5029303"/>
            <a:chOff x="6624660" y="1016034"/>
            <a:chExt cx="2040954" cy="2274691"/>
          </a:xfrm>
          <a:gradFill flip="none" rotWithShape="1">
            <a:gsLst>
              <a:gs pos="0">
                <a:srgbClr val="F7A027">
                  <a:alpha val="0"/>
                </a:srgbClr>
              </a:gs>
              <a:gs pos="100000">
                <a:srgbClr val="EE7203">
                  <a:alpha val="14992"/>
                </a:srgbClr>
              </a:gs>
            </a:gsLst>
            <a:lin ang="5400000" scaled="1"/>
            <a:tileRect/>
          </a:gradFill>
        </p:grpSpPr>
        <p:sp>
          <p:nvSpPr>
            <p:cNvPr id="30" name="Freeform: Shape 27">
              <a:extLst>
                <a:ext uri="{FF2B5EF4-FFF2-40B4-BE49-F238E27FC236}">
                  <a16:creationId xmlns:a16="http://schemas.microsoft.com/office/drawing/2014/main" id="{0DD2A1E3-C1D4-B841-BF95-CBE24C95460E}"/>
                </a:ext>
              </a:extLst>
            </p:cNvPr>
            <p:cNvSpPr/>
            <p:nvPr userDrawn="1"/>
          </p:nvSpPr>
          <p:spPr>
            <a:xfrm>
              <a:off x="8284614" y="1016034"/>
              <a:ext cx="381000" cy="2274690"/>
            </a:xfrm>
            <a:custGeom>
              <a:avLst/>
              <a:gdLst>
                <a:gd name="connsiteX0" fmla="*/ 381000 w 381000"/>
                <a:gd name="connsiteY0" fmla="*/ 0 h 2274690"/>
                <a:gd name="connsiteX1" fmla="*/ 381000 w 381000"/>
                <a:gd name="connsiteY1" fmla="*/ 2274690 h 2274690"/>
                <a:gd name="connsiteX2" fmla="*/ 0 w 381000"/>
                <a:gd name="connsiteY2" fmla="*/ 2274690 h 2274690"/>
                <a:gd name="connsiteX3" fmla="*/ 0 w 381000"/>
                <a:gd name="connsiteY3" fmla="*/ 274139 h 2274690"/>
                <a:gd name="connsiteX4" fmla="*/ 381000 w 381000"/>
                <a:gd name="connsiteY4" fmla="*/ 0 h 2274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2274690">
                  <a:moveTo>
                    <a:pt x="381000" y="0"/>
                  </a:moveTo>
                  <a:lnTo>
                    <a:pt x="381000" y="2274690"/>
                  </a:lnTo>
                  <a:lnTo>
                    <a:pt x="0" y="2274690"/>
                  </a:lnTo>
                  <a:lnTo>
                    <a:pt x="0" y="274139"/>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31" name="Freeform: Shape 28">
              <a:extLst>
                <a:ext uri="{FF2B5EF4-FFF2-40B4-BE49-F238E27FC236}">
                  <a16:creationId xmlns:a16="http://schemas.microsoft.com/office/drawing/2014/main" id="{8D988191-FF10-6442-8750-FE564AD9A995}"/>
                </a:ext>
              </a:extLst>
            </p:cNvPr>
            <p:cNvSpPr/>
            <p:nvPr userDrawn="1"/>
          </p:nvSpPr>
          <p:spPr>
            <a:xfrm>
              <a:off x="7439040" y="1624448"/>
              <a:ext cx="381000" cy="1666277"/>
            </a:xfrm>
            <a:custGeom>
              <a:avLst/>
              <a:gdLst>
                <a:gd name="connsiteX0" fmla="*/ 381000 w 381000"/>
                <a:gd name="connsiteY0" fmla="*/ 0 h 1666277"/>
                <a:gd name="connsiteX1" fmla="*/ 381000 w 381000"/>
                <a:gd name="connsiteY1" fmla="*/ 1666277 h 1666277"/>
                <a:gd name="connsiteX2" fmla="*/ 0 w 381000"/>
                <a:gd name="connsiteY2" fmla="*/ 1666277 h 1666277"/>
                <a:gd name="connsiteX3" fmla="*/ 0 w 381000"/>
                <a:gd name="connsiteY3" fmla="*/ 274140 h 1666277"/>
                <a:gd name="connsiteX4" fmla="*/ 381000 w 381000"/>
                <a:gd name="connsiteY4" fmla="*/ 0 h 1666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666277">
                  <a:moveTo>
                    <a:pt x="381000" y="0"/>
                  </a:moveTo>
                  <a:lnTo>
                    <a:pt x="381000" y="1666277"/>
                  </a:lnTo>
                  <a:lnTo>
                    <a:pt x="0" y="1666277"/>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32" name="Freeform: Shape 29">
              <a:extLst>
                <a:ext uri="{FF2B5EF4-FFF2-40B4-BE49-F238E27FC236}">
                  <a16:creationId xmlns:a16="http://schemas.microsoft.com/office/drawing/2014/main" id="{EA5C42E9-CE71-3947-849B-5A35F004AAD1}"/>
                </a:ext>
              </a:extLst>
            </p:cNvPr>
            <p:cNvSpPr/>
            <p:nvPr userDrawn="1"/>
          </p:nvSpPr>
          <p:spPr>
            <a:xfrm>
              <a:off x="6624660" y="2210416"/>
              <a:ext cx="381000" cy="1080309"/>
            </a:xfrm>
            <a:custGeom>
              <a:avLst/>
              <a:gdLst>
                <a:gd name="connsiteX0" fmla="*/ 381000 w 381000"/>
                <a:gd name="connsiteY0" fmla="*/ 0 h 1080309"/>
                <a:gd name="connsiteX1" fmla="*/ 381000 w 381000"/>
                <a:gd name="connsiteY1" fmla="*/ 1080309 h 1080309"/>
                <a:gd name="connsiteX2" fmla="*/ 0 w 381000"/>
                <a:gd name="connsiteY2" fmla="*/ 1080309 h 1080309"/>
                <a:gd name="connsiteX3" fmla="*/ 0 w 381000"/>
                <a:gd name="connsiteY3" fmla="*/ 274140 h 1080309"/>
                <a:gd name="connsiteX4" fmla="*/ 381000 w 381000"/>
                <a:gd name="connsiteY4" fmla="*/ 0 h 108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080309">
                  <a:moveTo>
                    <a:pt x="381000" y="0"/>
                  </a:moveTo>
                  <a:lnTo>
                    <a:pt x="381000" y="1080309"/>
                  </a:lnTo>
                  <a:lnTo>
                    <a:pt x="0" y="1080309"/>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gr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bg1"/>
                </a:solidFill>
              </a:defRPr>
            </a:lvl1pPr>
          </a:lstStyle>
          <a:p>
            <a:fld id="{7FE2BEB5-2653-6044-B03D-162392F9D4CA}" type="slidenum">
              <a:rPr lang="en-US" smtClean="0"/>
              <a:pPr/>
              <a:t>‹#›</a:t>
            </a:fld>
            <a:endParaRPr lang="en-US"/>
          </a:p>
        </p:txBody>
      </p:sp>
      <p:sp>
        <p:nvSpPr>
          <p:cNvPr id="17" name="Footer Placeholder 16">
            <a:extLst>
              <a:ext uri="{FF2B5EF4-FFF2-40B4-BE49-F238E27FC236}">
                <a16:creationId xmlns:a16="http://schemas.microsoft.com/office/drawing/2014/main" id="{FDEDC63C-EE07-264A-9A9C-F608CC931244}"/>
              </a:ext>
            </a:extLst>
          </p:cNvPr>
          <p:cNvSpPr>
            <a:spLocks noGrp="1"/>
          </p:cNvSpPr>
          <p:nvPr>
            <p:ph type="ftr" sz="quarter" idx="17"/>
          </p:nvPr>
        </p:nvSpPr>
        <p:spPr/>
        <p:txBody>
          <a:bodyPr/>
          <a:lstStyle>
            <a:lvl1pPr>
              <a:defRPr>
                <a:solidFill>
                  <a:schemeClr val="bg1"/>
                </a:solidFill>
              </a:defRPr>
            </a:lvl1pPr>
          </a:lstStyle>
          <a:p>
            <a:r>
              <a:rPr lang="en-US"/>
              <a:t>© 2022 CommScope, Inc. | CommScope Confidential</a:t>
            </a:r>
          </a:p>
        </p:txBody>
      </p:sp>
      <p:sp>
        <p:nvSpPr>
          <p:cNvPr id="10" name="Title 1">
            <a:extLst>
              <a:ext uri="{FF2B5EF4-FFF2-40B4-BE49-F238E27FC236}">
                <a16:creationId xmlns:a16="http://schemas.microsoft.com/office/drawing/2014/main" id="{6F1DE2F3-5061-C94C-9B3A-B5E21A4B1F1C}"/>
              </a:ext>
            </a:extLst>
          </p:cNvPr>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pic>
        <p:nvPicPr>
          <p:cNvPr id="13" name="Graphic 12">
            <a:extLst>
              <a:ext uri="{FF2B5EF4-FFF2-40B4-BE49-F238E27FC236}">
                <a16:creationId xmlns:a16="http://schemas.microsoft.com/office/drawing/2014/main" id="{AA062298-90E2-2741-A3CF-4FE800DB12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1" y="40740"/>
            <a:ext cx="1295398" cy="635923"/>
          </a:xfrm>
          <a:prstGeom prst="rect">
            <a:avLst/>
          </a:prstGeom>
        </p:spPr>
      </p:pic>
      <p:sp>
        <p:nvSpPr>
          <p:cNvPr id="16" name="Chart Placeholder 5">
            <a:extLst>
              <a:ext uri="{FF2B5EF4-FFF2-40B4-BE49-F238E27FC236}">
                <a16:creationId xmlns:a16="http://schemas.microsoft.com/office/drawing/2014/main" id="{4C54B5DF-6ADB-AD1B-D794-1638FA850006}"/>
              </a:ext>
            </a:extLst>
          </p:cNvPr>
          <p:cNvSpPr>
            <a:spLocks noGrp="1"/>
          </p:cNvSpPr>
          <p:nvPr>
            <p:ph type="chart" sz="quarter" idx="10"/>
          </p:nvPr>
        </p:nvSpPr>
        <p:spPr>
          <a:xfrm>
            <a:off x="4829927" y="676662"/>
            <a:ext cx="6981074" cy="5800337"/>
          </a:xfrm>
          <a:prstGeom prst="rect">
            <a:avLst/>
          </a:prstGeom>
        </p:spPr>
        <p:txBody>
          <a:bodyPr anchor="ctr" anchorCtr="0"/>
          <a:lstStyle>
            <a:lvl1pPr marL="0" indent="0" algn="ctr">
              <a:buNone/>
              <a:defRPr/>
            </a:lvl1pPr>
          </a:lstStyle>
          <a:p>
            <a:endParaRPr lang="en-US"/>
          </a:p>
        </p:txBody>
      </p:sp>
    </p:spTree>
    <p:extLst>
      <p:ext uri="{BB962C8B-B14F-4D97-AF65-F5344CB8AC3E}">
        <p14:creationId xmlns:p14="http://schemas.microsoft.com/office/powerpoint/2010/main" val="2046941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reserve="1" userDrawn="1">
  <p:cSld name="Half Page Title_tab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C428159-E4E1-894F-9AB9-F47987754F49}"/>
              </a:ext>
            </a:extLst>
          </p:cNvPr>
          <p:cNvSpPr/>
          <p:nvPr userDrawn="1"/>
        </p:nvSpPr>
        <p:spPr>
          <a:xfrm>
            <a:off x="-8093" y="0"/>
            <a:ext cx="12200093" cy="6858000"/>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cxnSp>
        <p:nvCxnSpPr>
          <p:cNvPr id="13" name="Straight Connector 12">
            <a:extLst>
              <a:ext uri="{FF2B5EF4-FFF2-40B4-BE49-F238E27FC236}">
                <a16:creationId xmlns:a16="http://schemas.microsoft.com/office/drawing/2014/main" id="{6C533C3C-08B2-E14D-BAAC-7FCDB5A0B3A0}"/>
              </a:ext>
            </a:extLst>
          </p:cNvPr>
          <p:cNvCxnSpPr>
            <a:cxnSpLocks/>
          </p:cNvCxnSpPr>
          <p:nvPr userDrawn="1"/>
        </p:nvCxnSpPr>
        <p:spPr>
          <a:xfrm flipV="1">
            <a:off x="4498847" y="0"/>
            <a:ext cx="0" cy="685800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bg1"/>
                </a:solidFill>
              </a:defRPr>
            </a:lvl1pPr>
          </a:lstStyle>
          <a:p>
            <a:fld id="{7FE2BEB5-2653-6044-B03D-162392F9D4CA}" type="slidenum">
              <a:rPr lang="en-US" smtClean="0"/>
              <a:pPr/>
              <a:t>‹#›</a:t>
            </a:fld>
            <a:endParaRPr lang="en-US"/>
          </a:p>
        </p:txBody>
      </p:sp>
      <p:sp>
        <p:nvSpPr>
          <p:cNvPr id="17" name="Footer Placeholder 16">
            <a:extLst>
              <a:ext uri="{FF2B5EF4-FFF2-40B4-BE49-F238E27FC236}">
                <a16:creationId xmlns:a16="http://schemas.microsoft.com/office/drawing/2014/main" id="{FDEDC63C-EE07-264A-9A9C-F608CC931244}"/>
              </a:ext>
            </a:extLst>
          </p:cNvPr>
          <p:cNvSpPr>
            <a:spLocks noGrp="1"/>
          </p:cNvSpPr>
          <p:nvPr>
            <p:ph type="ftr" sz="quarter" idx="17"/>
          </p:nvPr>
        </p:nvSpPr>
        <p:spPr>
          <a:xfrm>
            <a:off x="533400" y="6612575"/>
            <a:ext cx="3810000" cy="204685"/>
          </a:xfrm>
        </p:spPr>
        <p:txBody>
          <a:bodyPr/>
          <a:lstStyle>
            <a:lvl1pPr>
              <a:defRPr>
                <a:solidFill>
                  <a:schemeClr val="bg1"/>
                </a:solidFill>
              </a:defRPr>
            </a:lvl1pPr>
          </a:lstStyle>
          <a:p>
            <a:r>
              <a:rPr lang="en-US"/>
              <a:t>© 2022 CommScope, Inc. | CommScope Confidential</a:t>
            </a:r>
          </a:p>
        </p:txBody>
      </p:sp>
      <p:sp>
        <p:nvSpPr>
          <p:cNvPr id="2" name="Title 1"/>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pic>
        <p:nvPicPr>
          <p:cNvPr id="10" name="Graphic 9">
            <a:extLst>
              <a:ext uri="{FF2B5EF4-FFF2-40B4-BE49-F238E27FC236}">
                <a16:creationId xmlns:a16="http://schemas.microsoft.com/office/drawing/2014/main" id="{E6A6E8DF-EC9E-3844-99BF-DC44130FAC5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1" y="40740"/>
            <a:ext cx="1295398" cy="635923"/>
          </a:xfrm>
          <a:prstGeom prst="rect">
            <a:avLst/>
          </a:prstGeom>
        </p:spPr>
      </p:pic>
      <p:sp>
        <p:nvSpPr>
          <p:cNvPr id="9" name="Table Placeholder 6">
            <a:extLst>
              <a:ext uri="{FF2B5EF4-FFF2-40B4-BE49-F238E27FC236}">
                <a16:creationId xmlns:a16="http://schemas.microsoft.com/office/drawing/2014/main" id="{1BF52774-9258-17BA-874C-1A86928681C8}"/>
              </a:ext>
            </a:extLst>
          </p:cNvPr>
          <p:cNvSpPr>
            <a:spLocks noGrp="1"/>
          </p:cNvSpPr>
          <p:nvPr>
            <p:ph type="tbl" sz="quarter" idx="10"/>
          </p:nvPr>
        </p:nvSpPr>
        <p:spPr>
          <a:xfrm>
            <a:off x="5029200" y="676662"/>
            <a:ext cx="6598920" cy="5876537"/>
          </a:xfrm>
          <a:prstGeom prst="rect">
            <a:avLst/>
          </a:prstGeom>
        </p:spPr>
        <p:txBody>
          <a:bodyPr anchor="ctr" anchorCtr="0"/>
          <a:lstStyle>
            <a:lvl1pPr marL="0" indent="0" algn="ctr">
              <a:buNone/>
              <a:defRPr/>
            </a:lvl1pPr>
          </a:lstStyle>
          <a:p>
            <a:endParaRPr lang="en-US"/>
          </a:p>
        </p:txBody>
      </p:sp>
    </p:spTree>
    <p:extLst>
      <p:ext uri="{BB962C8B-B14F-4D97-AF65-F5344CB8AC3E}">
        <p14:creationId xmlns:p14="http://schemas.microsoft.com/office/powerpoint/2010/main" val="137491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Half Page Title_table with bar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99CFC2A-2C00-6146-B22B-966DBDB3AC6F}"/>
              </a:ext>
            </a:extLst>
          </p:cNvPr>
          <p:cNvSpPr/>
          <p:nvPr userDrawn="1"/>
        </p:nvSpPr>
        <p:spPr>
          <a:xfrm>
            <a:off x="-8093" y="0"/>
            <a:ext cx="12200093" cy="6858000"/>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cxnSp>
        <p:nvCxnSpPr>
          <p:cNvPr id="15" name="Straight Connector 14">
            <a:extLst>
              <a:ext uri="{FF2B5EF4-FFF2-40B4-BE49-F238E27FC236}">
                <a16:creationId xmlns:a16="http://schemas.microsoft.com/office/drawing/2014/main" id="{A0B60F47-1256-4D45-8643-9F6C995A9CBA}"/>
              </a:ext>
            </a:extLst>
          </p:cNvPr>
          <p:cNvCxnSpPr>
            <a:cxnSpLocks/>
          </p:cNvCxnSpPr>
          <p:nvPr userDrawn="1"/>
        </p:nvCxnSpPr>
        <p:spPr>
          <a:xfrm flipV="1">
            <a:off x="4498847" y="0"/>
            <a:ext cx="0" cy="685800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6D22710E-377A-C246-8D00-5BE59A53C415}"/>
              </a:ext>
            </a:extLst>
          </p:cNvPr>
          <p:cNvGrpSpPr/>
          <p:nvPr userDrawn="1"/>
        </p:nvGrpSpPr>
        <p:grpSpPr>
          <a:xfrm>
            <a:off x="-8094" y="1828697"/>
            <a:ext cx="4512513" cy="5029303"/>
            <a:chOff x="6624660" y="1016034"/>
            <a:chExt cx="2040954" cy="2274691"/>
          </a:xfrm>
          <a:gradFill flip="none" rotWithShape="1">
            <a:gsLst>
              <a:gs pos="0">
                <a:srgbClr val="F7A027">
                  <a:alpha val="0"/>
                </a:srgbClr>
              </a:gs>
              <a:gs pos="100000">
                <a:srgbClr val="EE7203">
                  <a:alpha val="14992"/>
                </a:srgbClr>
              </a:gs>
            </a:gsLst>
            <a:lin ang="5400000" scaled="1"/>
            <a:tileRect/>
          </a:gradFill>
        </p:grpSpPr>
        <p:sp>
          <p:nvSpPr>
            <p:cNvPr id="30" name="Freeform: Shape 27">
              <a:extLst>
                <a:ext uri="{FF2B5EF4-FFF2-40B4-BE49-F238E27FC236}">
                  <a16:creationId xmlns:a16="http://schemas.microsoft.com/office/drawing/2014/main" id="{0DD2A1E3-C1D4-B841-BF95-CBE24C95460E}"/>
                </a:ext>
              </a:extLst>
            </p:cNvPr>
            <p:cNvSpPr/>
            <p:nvPr userDrawn="1"/>
          </p:nvSpPr>
          <p:spPr>
            <a:xfrm>
              <a:off x="8284614" y="1016034"/>
              <a:ext cx="381000" cy="2274690"/>
            </a:xfrm>
            <a:custGeom>
              <a:avLst/>
              <a:gdLst>
                <a:gd name="connsiteX0" fmla="*/ 381000 w 381000"/>
                <a:gd name="connsiteY0" fmla="*/ 0 h 2274690"/>
                <a:gd name="connsiteX1" fmla="*/ 381000 w 381000"/>
                <a:gd name="connsiteY1" fmla="*/ 2274690 h 2274690"/>
                <a:gd name="connsiteX2" fmla="*/ 0 w 381000"/>
                <a:gd name="connsiteY2" fmla="*/ 2274690 h 2274690"/>
                <a:gd name="connsiteX3" fmla="*/ 0 w 381000"/>
                <a:gd name="connsiteY3" fmla="*/ 274139 h 2274690"/>
                <a:gd name="connsiteX4" fmla="*/ 381000 w 381000"/>
                <a:gd name="connsiteY4" fmla="*/ 0 h 2274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2274690">
                  <a:moveTo>
                    <a:pt x="381000" y="0"/>
                  </a:moveTo>
                  <a:lnTo>
                    <a:pt x="381000" y="2274690"/>
                  </a:lnTo>
                  <a:lnTo>
                    <a:pt x="0" y="2274690"/>
                  </a:lnTo>
                  <a:lnTo>
                    <a:pt x="0" y="274139"/>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31" name="Freeform: Shape 28">
              <a:extLst>
                <a:ext uri="{FF2B5EF4-FFF2-40B4-BE49-F238E27FC236}">
                  <a16:creationId xmlns:a16="http://schemas.microsoft.com/office/drawing/2014/main" id="{8D988191-FF10-6442-8750-FE564AD9A995}"/>
                </a:ext>
              </a:extLst>
            </p:cNvPr>
            <p:cNvSpPr/>
            <p:nvPr userDrawn="1"/>
          </p:nvSpPr>
          <p:spPr>
            <a:xfrm>
              <a:off x="7439040" y="1624448"/>
              <a:ext cx="381000" cy="1666277"/>
            </a:xfrm>
            <a:custGeom>
              <a:avLst/>
              <a:gdLst>
                <a:gd name="connsiteX0" fmla="*/ 381000 w 381000"/>
                <a:gd name="connsiteY0" fmla="*/ 0 h 1666277"/>
                <a:gd name="connsiteX1" fmla="*/ 381000 w 381000"/>
                <a:gd name="connsiteY1" fmla="*/ 1666277 h 1666277"/>
                <a:gd name="connsiteX2" fmla="*/ 0 w 381000"/>
                <a:gd name="connsiteY2" fmla="*/ 1666277 h 1666277"/>
                <a:gd name="connsiteX3" fmla="*/ 0 w 381000"/>
                <a:gd name="connsiteY3" fmla="*/ 274140 h 1666277"/>
                <a:gd name="connsiteX4" fmla="*/ 381000 w 381000"/>
                <a:gd name="connsiteY4" fmla="*/ 0 h 1666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666277">
                  <a:moveTo>
                    <a:pt x="381000" y="0"/>
                  </a:moveTo>
                  <a:lnTo>
                    <a:pt x="381000" y="1666277"/>
                  </a:lnTo>
                  <a:lnTo>
                    <a:pt x="0" y="1666277"/>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32" name="Freeform: Shape 29">
              <a:extLst>
                <a:ext uri="{FF2B5EF4-FFF2-40B4-BE49-F238E27FC236}">
                  <a16:creationId xmlns:a16="http://schemas.microsoft.com/office/drawing/2014/main" id="{EA5C42E9-CE71-3947-849B-5A35F004AAD1}"/>
                </a:ext>
              </a:extLst>
            </p:cNvPr>
            <p:cNvSpPr/>
            <p:nvPr userDrawn="1"/>
          </p:nvSpPr>
          <p:spPr>
            <a:xfrm>
              <a:off x="6624660" y="2210416"/>
              <a:ext cx="381000" cy="1080309"/>
            </a:xfrm>
            <a:custGeom>
              <a:avLst/>
              <a:gdLst>
                <a:gd name="connsiteX0" fmla="*/ 381000 w 381000"/>
                <a:gd name="connsiteY0" fmla="*/ 0 h 1080309"/>
                <a:gd name="connsiteX1" fmla="*/ 381000 w 381000"/>
                <a:gd name="connsiteY1" fmla="*/ 1080309 h 1080309"/>
                <a:gd name="connsiteX2" fmla="*/ 0 w 381000"/>
                <a:gd name="connsiteY2" fmla="*/ 1080309 h 1080309"/>
                <a:gd name="connsiteX3" fmla="*/ 0 w 381000"/>
                <a:gd name="connsiteY3" fmla="*/ 274140 h 1080309"/>
                <a:gd name="connsiteX4" fmla="*/ 381000 w 381000"/>
                <a:gd name="connsiteY4" fmla="*/ 0 h 108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080309">
                  <a:moveTo>
                    <a:pt x="381000" y="0"/>
                  </a:moveTo>
                  <a:lnTo>
                    <a:pt x="381000" y="1080309"/>
                  </a:lnTo>
                  <a:lnTo>
                    <a:pt x="0" y="1080309"/>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gr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bg1"/>
                </a:solidFill>
              </a:defRPr>
            </a:lvl1pPr>
          </a:lstStyle>
          <a:p>
            <a:fld id="{7FE2BEB5-2653-6044-B03D-162392F9D4CA}" type="slidenum">
              <a:rPr lang="en-US" smtClean="0"/>
              <a:pPr/>
              <a:t>‹#›</a:t>
            </a:fld>
            <a:endParaRPr lang="en-US"/>
          </a:p>
        </p:txBody>
      </p:sp>
      <p:sp>
        <p:nvSpPr>
          <p:cNvPr id="17" name="Footer Placeholder 16">
            <a:extLst>
              <a:ext uri="{FF2B5EF4-FFF2-40B4-BE49-F238E27FC236}">
                <a16:creationId xmlns:a16="http://schemas.microsoft.com/office/drawing/2014/main" id="{FDEDC63C-EE07-264A-9A9C-F608CC931244}"/>
              </a:ext>
            </a:extLst>
          </p:cNvPr>
          <p:cNvSpPr>
            <a:spLocks noGrp="1"/>
          </p:cNvSpPr>
          <p:nvPr>
            <p:ph type="ftr" sz="quarter" idx="17"/>
          </p:nvPr>
        </p:nvSpPr>
        <p:spPr/>
        <p:txBody>
          <a:bodyPr/>
          <a:lstStyle>
            <a:lvl1pPr>
              <a:defRPr>
                <a:solidFill>
                  <a:schemeClr val="bg1"/>
                </a:solidFill>
              </a:defRPr>
            </a:lvl1pPr>
          </a:lstStyle>
          <a:p>
            <a:r>
              <a:rPr lang="en-US"/>
              <a:t>© 2022 CommScope, Inc. | CommScope Confidential</a:t>
            </a:r>
          </a:p>
        </p:txBody>
      </p:sp>
      <p:sp>
        <p:nvSpPr>
          <p:cNvPr id="9" name="Table Placeholder 6">
            <a:extLst>
              <a:ext uri="{FF2B5EF4-FFF2-40B4-BE49-F238E27FC236}">
                <a16:creationId xmlns:a16="http://schemas.microsoft.com/office/drawing/2014/main" id="{CE4B8B57-BDFC-1D40-B38F-2BC913F4847F}"/>
              </a:ext>
            </a:extLst>
          </p:cNvPr>
          <p:cNvSpPr>
            <a:spLocks noGrp="1"/>
          </p:cNvSpPr>
          <p:nvPr>
            <p:ph type="tbl" sz="quarter" idx="10"/>
          </p:nvPr>
        </p:nvSpPr>
        <p:spPr>
          <a:xfrm>
            <a:off x="5029200" y="676662"/>
            <a:ext cx="6598920" cy="5876537"/>
          </a:xfrm>
          <a:prstGeom prst="rect">
            <a:avLst/>
          </a:prstGeom>
        </p:spPr>
        <p:txBody>
          <a:bodyPr anchor="ctr" anchorCtr="0"/>
          <a:lstStyle>
            <a:lvl1pPr marL="0" indent="0" algn="ctr">
              <a:buNone/>
              <a:defRPr/>
            </a:lvl1pPr>
          </a:lstStyle>
          <a:p>
            <a:endParaRPr lang="en-US"/>
          </a:p>
        </p:txBody>
      </p:sp>
      <p:sp>
        <p:nvSpPr>
          <p:cNvPr id="10" name="Title 1">
            <a:extLst>
              <a:ext uri="{FF2B5EF4-FFF2-40B4-BE49-F238E27FC236}">
                <a16:creationId xmlns:a16="http://schemas.microsoft.com/office/drawing/2014/main" id="{6F1DE2F3-5061-C94C-9B3A-B5E21A4B1F1C}"/>
              </a:ext>
            </a:extLst>
          </p:cNvPr>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pic>
        <p:nvPicPr>
          <p:cNvPr id="13" name="Graphic 12">
            <a:extLst>
              <a:ext uri="{FF2B5EF4-FFF2-40B4-BE49-F238E27FC236}">
                <a16:creationId xmlns:a16="http://schemas.microsoft.com/office/drawing/2014/main" id="{AA062298-90E2-2741-A3CF-4FE800DB12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1" y="40740"/>
            <a:ext cx="1295398" cy="635923"/>
          </a:xfrm>
          <a:prstGeom prst="rect">
            <a:avLst/>
          </a:prstGeom>
        </p:spPr>
      </p:pic>
    </p:spTree>
    <p:extLst>
      <p:ext uri="{BB962C8B-B14F-4D97-AF65-F5344CB8AC3E}">
        <p14:creationId xmlns:p14="http://schemas.microsoft.com/office/powerpoint/2010/main" val="4101578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preserve="1" userDrawn="1">
  <p:cSld name="Half Page Title_picture_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C7C954B-8359-2743-9913-6573081067AC}"/>
              </a:ext>
            </a:extLst>
          </p:cNvPr>
          <p:cNvSpPr/>
          <p:nvPr userDrawn="1"/>
        </p:nvSpPr>
        <p:spPr>
          <a:xfrm>
            <a:off x="-8093" y="0"/>
            <a:ext cx="12200093" cy="6858000"/>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cxnSp>
        <p:nvCxnSpPr>
          <p:cNvPr id="15" name="Straight Connector 14">
            <a:extLst>
              <a:ext uri="{FF2B5EF4-FFF2-40B4-BE49-F238E27FC236}">
                <a16:creationId xmlns:a16="http://schemas.microsoft.com/office/drawing/2014/main" id="{FBEC2FFC-E166-EB47-9D85-B6675A818844}"/>
              </a:ext>
            </a:extLst>
          </p:cNvPr>
          <p:cNvCxnSpPr>
            <a:cxnSpLocks/>
          </p:cNvCxnSpPr>
          <p:nvPr userDrawn="1"/>
        </p:nvCxnSpPr>
        <p:spPr>
          <a:xfrm flipV="1">
            <a:off x="4498847" y="0"/>
            <a:ext cx="0" cy="685800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bg1"/>
                </a:solidFill>
              </a:defRPr>
            </a:lvl1pPr>
          </a:lstStyle>
          <a:p>
            <a:fld id="{7FE2BEB5-2653-6044-B03D-162392F9D4CA}" type="slidenum">
              <a:rPr lang="en-US" smtClean="0"/>
              <a:pPr/>
              <a:t>‹#›</a:t>
            </a:fld>
            <a:endParaRPr lang="en-US"/>
          </a:p>
        </p:txBody>
      </p:sp>
      <p:sp>
        <p:nvSpPr>
          <p:cNvPr id="17" name="Footer Placeholder 16">
            <a:extLst>
              <a:ext uri="{FF2B5EF4-FFF2-40B4-BE49-F238E27FC236}">
                <a16:creationId xmlns:a16="http://schemas.microsoft.com/office/drawing/2014/main" id="{FDEDC63C-EE07-264A-9A9C-F608CC931244}"/>
              </a:ext>
            </a:extLst>
          </p:cNvPr>
          <p:cNvSpPr>
            <a:spLocks noGrp="1"/>
          </p:cNvSpPr>
          <p:nvPr>
            <p:ph type="ftr" sz="quarter" idx="17"/>
          </p:nvPr>
        </p:nvSpPr>
        <p:spPr/>
        <p:txBody>
          <a:bodyPr/>
          <a:lstStyle>
            <a:lvl1pPr>
              <a:defRPr>
                <a:solidFill>
                  <a:schemeClr val="bg1"/>
                </a:solidFill>
              </a:defRPr>
            </a:lvl1pPr>
          </a:lstStyle>
          <a:p>
            <a:r>
              <a:rPr lang="en-US"/>
              <a:t>© 2022 CommScope, Inc. | CommScope Confidential</a:t>
            </a:r>
          </a:p>
        </p:txBody>
      </p:sp>
      <p:sp>
        <p:nvSpPr>
          <p:cNvPr id="10" name="Title 1">
            <a:extLst>
              <a:ext uri="{FF2B5EF4-FFF2-40B4-BE49-F238E27FC236}">
                <a16:creationId xmlns:a16="http://schemas.microsoft.com/office/drawing/2014/main" id="{6F1DE2F3-5061-C94C-9B3A-B5E21A4B1F1C}"/>
              </a:ext>
            </a:extLst>
          </p:cNvPr>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sp>
        <p:nvSpPr>
          <p:cNvPr id="14" name="Picture Placeholder 9">
            <a:extLst>
              <a:ext uri="{FF2B5EF4-FFF2-40B4-BE49-F238E27FC236}">
                <a16:creationId xmlns:a16="http://schemas.microsoft.com/office/drawing/2014/main" id="{8B6A4007-51F4-7E4B-98B2-FC60B024555F}"/>
              </a:ext>
            </a:extLst>
          </p:cNvPr>
          <p:cNvSpPr>
            <a:spLocks noGrp="1"/>
          </p:cNvSpPr>
          <p:nvPr>
            <p:ph type="pic" sz="quarter" idx="13" hasCustomPrompt="1"/>
          </p:nvPr>
        </p:nvSpPr>
        <p:spPr>
          <a:xfrm>
            <a:off x="4504418" y="1"/>
            <a:ext cx="7687581" cy="6858000"/>
          </a:xfrm>
          <a:prstGeom prst="rect">
            <a:avLst/>
          </a:prstGeom>
        </p:spPr>
        <p:txBody>
          <a:bodyPr anchor="ctr"/>
          <a:lstStyle>
            <a:lvl1pPr marL="0" indent="0" algn="ctr">
              <a:buNone/>
              <a:defRPr/>
            </a:lvl1pPr>
          </a:lstStyle>
          <a:p>
            <a:r>
              <a:rPr lang="en-US"/>
              <a:t>Picture</a:t>
            </a:r>
          </a:p>
        </p:txBody>
      </p:sp>
      <p:pic>
        <p:nvPicPr>
          <p:cNvPr id="12" name="Graphic 11">
            <a:extLst>
              <a:ext uri="{FF2B5EF4-FFF2-40B4-BE49-F238E27FC236}">
                <a16:creationId xmlns:a16="http://schemas.microsoft.com/office/drawing/2014/main" id="{7743BBC6-C413-5B4B-8FDD-A3349510FD4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1" y="40740"/>
            <a:ext cx="1295398" cy="635923"/>
          </a:xfrm>
          <a:prstGeom prst="rect">
            <a:avLst/>
          </a:prstGeom>
        </p:spPr>
      </p:pic>
    </p:spTree>
    <p:extLst>
      <p:ext uri="{BB962C8B-B14F-4D97-AF65-F5344CB8AC3E}">
        <p14:creationId xmlns:p14="http://schemas.microsoft.com/office/powerpoint/2010/main" val="3309287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tx1">
            <a:lumMod val="5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E403B67-4F53-DA4E-96D2-5B9241221F31}"/>
              </a:ext>
            </a:extLst>
          </p:cNvPr>
          <p:cNvSpPr/>
          <p:nvPr userDrawn="1"/>
        </p:nvSpPr>
        <p:spPr>
          <a:xfrm>
            <a:off x="0" y="6248400"/>
            <a:ext cx="12192000" cy="609600"/>
          </a:xfrm>
          <a:prstGeom prst="rect">
            <a:avLst/>
          </a:prstGeom>
          <a:gradFill>
            <a:gsLst>
              <a:gs pos="0">
                <a:srgbClr val="EE7203"/>
              </a:gs>
              <a:gs pos="100000">
                <a:srgbClr val="EA5B0C"/>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pic>
        <p:nvPicPr>
          <p:cNvPr id="16" name="Graphic 15">
            <a:extLst>
              <a:ext uri="{FF2B5EF4-FFF2-40B4-BE49-F238E27FC236}">
                <a16:creationId xmlns:a16="http://schemas.microsoft.com/office/drawing/2014/main" id="{81817F5F-A2A3-5940-A5AA-824A9EA3AD8E}"/>
              </a:ext>
            </a:extLst>
          </p:cNvPr>
          <p:cNvPicPr>
            <a:picLocks noChangeAspect="1"/>
          </p:cNvPicPr>
          <p:nvPr userDrawn="1"/>
        </p:nvPicPr>
        <p:blipFill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t="71859" r="12757"/>
          <a:stretch/>
        </p:blipFill>
        <p:spPr>
          <a:xfrm flipV="1">
            <a:off x="5029200" y="5105400"/>
            <a:ext cx="7179733" cy="1752600"/>
          </a:xfrm>
          <a:prstGeom prst="rect">
            <a:avLst/>
          </a:prstGeom>
        </p:spPr>
      </p:pic>
      <p:pic>
        <p:nvPicPr>
          <p:cNvPr id="17" name="Graphic 16">
            <a:extLst>
              <a:ext uri="{FF2B5EF4-FFF2-40B4-BE49-F238E27FC236}">
                <a16:creationId xmlns:a16="http://schemas.microsoft.com/office/drawing/2014/main" id="{997FCA33-65EC-B547-B99B-A7F5367FE5C3}"/>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470131" y="76200"/>
            <a:ext cx="2768138" cy="1371600"/>
          </a:xfrm>
          <a:prstGeom prst="rect">
            <a:avLst/>
          </a:prstGeom>
        </p:spPr>
      </p:pic>
      <p:sp>
        <p:nvSpPr>
          <p:cNvPr id="18" name="Text Placeholder 16">
            <a:extLst>
              <a:ext uri="{FF2B5EF4-FFF2-40B4-BE49-F238E27FC236}">
                <a16:creationId xmlns:a16="http://schemas.microsoft.com/office/drawing/2014/main" id="{0B9E6A18-AFE8-764D-9EF8-89A0B1A05492}"/>
              </a:ext>
            </a:extLst>
          </p:cNvPr>
          <p:cNvSpPr>
            <a:spLocks noGrp="1"/>
          </p:cNvSpPr>
          <p:nvPr>
            <p:ph type="body" sz="quarter" idx="16" hasCustomPrompt="1"/>
          </p:nvPr>
        </p:nvSpPr>
        <p:spPr>
          <a:xfrm>
            <a:off x="685800" y="5120640"/>
            <a:ext cx="4910328" cy="676656"/>
          </a:xfrm>
        </p:spPr>
        <p:txBody>
          <a:bodyPr wrap="square" lIns="0" tIns="0" rIns="0" bIns="0" anchor="b" anchorCtr="0">
            <a:normAutofit/>
          </a:bodyPr>
          <a:lstStyle>
            <a:lvl1pPr marL="0" indent="0" algn="l">
              <a:spcBef>
                <a:spcPts val="0"/>
              </a:spcBef>
              <a:buFontTx/>
              <a:buNone/>
              <a:defRPr sz="2000" b="1" baseline="0">
                <a:solidFill>
                  <a:schemeClr val="bg1"/>
                </a:solidFill>
              </a:defRPr>
            </a:lvl1pPr>
          </a:lstStyle>
          <a:p>
            <a:pPr lvl="0"/>
            <a:r>
              <a:rPr lang="en-US"/>
              <a:t>Speaker Name</a:t>
            </a:r>
          </a:p>
        </p:txBody>
      </p:sp>
      <p:sp>
        <p:nvSpPr>
          <p:cNvPr id="19" name="Text Placeholder 16">
            <a:extLst>
              <a:ext uri="{FF2B5EF4-FFF2-40B4-BE49-F238E27FC236}">
                <a16:creationId xmlns:a16="http://schemas.microsoft.com/office/drawing/2014/main" id="{7302CCEE-67CC-DE45-90E9-360FFB39269A}"/>
              </a:ext>
            </a:extLst>
          </p:cNvPr>
          <p:cNvSpPr>
            <a:spLocks noGrp="1"/>
          </p:cNvSpPr>
          <p:nvPr>
            <p:ph type="body" sz="quarter" idx="17" hasCustomPrompt="1"/>
          </p:nvPr>
        </p:nvSpPr>
        <p:spPr>
          <a:xfrm>
            <a:off x="685800" y="5888736"/>
            <a:ext cx="4910328" cy="249299"/>
          </a:xfrm>
        </p:spPr>
        <p:txBody>
          <a:bodyPr wrap="square" lIns="0" tIns="0" rIns="0" bIns="0" anchor="t" anchorCtr="0">
            <a:normAutofit/>
          </a:bodyPr>
          <a:lstStyle>
            <a:lvl1pPr marL="0" indent="0" algn="l">
              <a:lnSpc>
                <a:spcPct val="90000"/>
              </a:lnSpc>
              <a:spcBef>
                <a:spcPts val="0"/>
              </a:spcBef>
              <a:buFontTx/>
              <a:buNone/>
              <a:defRPr sz="1800" b="0" baseline="0">
                <a:solidFill>
                  <a:schemeClr val="tx1">
                    <a:lumMod val="65000"/>
                    <a:lumOff val="35000"/>
                  </a:schemeClr>
                </a:solidFill>
              </a:defRPr>
            </a:lvl1pPr>
          </a:lstStyle>
          <a:p>
            <a:pPr lvl="0"/>
            <a:r>
              <a:rPr lang="en-US"/>
              <a:t>Speaker Title</a:t>
            </a:r>
          </a:p>
        </p:txBody>
      </p:sp>
      <p:sp>
        <p:nvSpPr>
          <p:cNvPr id="20" name="Title 1">
            <a:extLst>
              <a:ext uri="{FF2B5EF4-FFF2-40B4-BE49-F238E27FC236}">
                <a16:creationId xmlns:a16="http://schemas.microsoft.com/office/drawing/2014/main" id="{A73E864B-97D0-2A45-B4F1-BF6DC25CBE38}"/>
              </a:ext>
            </a:extLst>
          </p:cNvPr>
          <p:cNvSpPr>
            <a:spLocks noGrp="1"/>
          </p:cNvSpPr>
          <p:nvPr>
            <p:ph type="ctrTitle" hasCustomPrompt="1"/>
          </p:nvPr>
        </p:nvSpPr>
        <p:spPr>
          <a:xfrm>
            <a:off x="685800" y="1799030"/>
            <a:ext cx="7804759" cy="1026717"/>
          </a:xfrm>
        </p:spPr>
        <p:txBody>
          <a:bodyPr anchor="b"/>
          <a:lstStyle>
            <a:lvl1pPr algn="l">
              <a:defRPr sz="3200">
                <a:solidFill>
                  <a:schemeClr val="bg1"/>
                </a:solidFill>
              </a:defRPr>
            </a:lvl1pPr>
          </a:lstStyle>
          <a:p>
            <a:r>
              <a:rPr lang="en-US"/>
              <a:t>Presentation Title Goes Here</a:t>
            </a:r>
          </a:p>
        </p:txBody>
      </p:sp>
      <p:sp>
        <p:nvSpPr>
          <p:cNvPr id="21" name="Subtitle 2">
            <a:extLst>
              <a:ext uri="{FF2B5EF4-FFF2-40B4-BE49-F238E27FC236}">
                <a16:creationId xmlns:a16="http://schemas.microsoft.com/office/drawing/2014/main" id="{31F0CF8E-AEE9-4344-8F34-B9D5CDDF48F1}"/>
              </a:ext>
            </a:extLst>
          </p:cNvPr>
          <p:cNvSpPr>
            <a:spLocks noGrp="1"/>
          </p:cNvSpPr>
          <p:nvPr>
            <p:ph type="subTitle" idx="1"/>
          </p:nvPr>
        </p:nvSpPr>
        <p:spPr>
          <a:xfrm>
            <a:off x="685801" y="2861532"/>
            <a:ext cx="7804757" cy="47782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Text Placeholder 5">
            <a:extLst>
              <a:ext uri="{FF2B5EF4-FFF2-40B4-BE49-F238E27FC236}">
                <a16:creationId xmlns:a16="http://schemas.microsoft.com/office/drawing/2014/main" id="{781F08BE-E0C1-8D41-996A-5FCCC5922909}"/>
              </a:ext>
            </a:extLst>
          </p:cNvPr>
          <p:cNvSpPr>
            <a:spLocks noGrp="1"/>
          </p:cNvSpPr>
          <p:nvPr>
            <p:ph type="body" sz="quarter" idx="13" hasCustomPrompt="1"/>
          </p:nvPr>
        </p:nvSpPr>
        <p:spPr>
          <a:xfrm>
            <a:off x="685800" y="3580521"/>
            <a:ext cx="4756976" cy="246063"/>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pic>
        <p:nvPicPr>
          <p:cNvPr id="6" name="Graphic 5">
            <a:extLst>
              <a:ext uri="{FF2B5EF4-FFF2-40B4-BE49-F238E27FC236}">
                <a16:creationId xmlns:a16="http://schemas.microsoft.com/office/drawing/2014/main" id="{9EA31618-F602-5F42-A521-0589DBB3FEDA}"/>
              </a:ext>
            </a:extLst>
          </p:cNvPr>
          <p:cNvPicPr>
            <a:picLocks noChangeAspect="1"/>
          </p:cNvPicPr>
          <p:nvPr userDrawn="1"/>
        </p:nvPicPr>
        <p:blipFill rotWithShape="1">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t="2907" r="12150" b="9657"/>
          <a:stretch/>
        </p:blipFill>
        <p:spPr>
          <a:xfrm>
            <a:off x="5029201" y="1463041"/>
            <a:ext cx="7162800" cy="5394960"/>
          </a:xfrm>
          <a:prstGeom prst="rect">
            <a:avLst/>
          </a:prstGeom>
        </p:spPr>
      </p:pic>
    </p:spTree>
    <p:extLst>
      <p:ext uri="{BB962C8B-B14F-4D97-AF65-F5344CB8AC3E}">
        <p14:creationId xmlns:p14="http://schemas.microsoft.com/office/powerpoint/2010/main" val="316869921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preserve="1" userDrawn="1">
  <p:cSld name="Half Page Title_picture_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6B055AA-08F4-044F-B33E-2F57DB6C5837}"/>
              </a:ext>
            </a:extLst>
          </p:cNvPr>
          <p:cNvSpPr/>
          <p:nvPr userDrawn="1"/>
        </p:nvSpPr>
        <p:spPr>
          <a:xfrm>
            <a:off x="-8093" y="0"/>
            <a:ext cx="12200093" cy="6858000"/>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bg1"/>
                </a:solidFill>
              </a:defRPr>
            </a:lvl1pPr>
          </a:lstStyle>
          <a:p>
            <a:fld id="{7FE2BEB5-2653-6044-B03D-162392F9D4CA}" type="slidenum">
              <a:rPr lang="en-US" smtClean="0"/>
              <a:pPr/>
              <a:t>‹#›</a:t>
            </a:fld>
            <a:endParaRPr lang="en-US"/>
          </a:p>
        </p:txBody>
      </p:sp>
      <p:sp>
        <p:nvSpPr>
          <p:cNvPr id="17" name="Footer Placeholder 16">
            <a:extLst>
              <a:ext uri="{FF2B5EF4-FFF2-40B4-BE49-F238E27FC236}">
                <a16:creationId xmlns:a16="http://schemas.microsoft.com/office/drawing/2014/main" id="{FDEDC63C-EE07-264A-9A9C-F608CC931244}"/>
              </a:ext>
            </a:extLst>
          </p:cNvPr>
          <p:cNvSpPr>
            <a:spLocks noGrp="1"/>
          </p:cNvSpPr>
          <p:nvPr>
            <p:ph type="ftr" sz="quarter" idx="17"/>
          </p:nvPr>
        </p:nvSpPr>
        <p:spPr/>
        <p:txBody>
          <a:bodyPr/>
          <a:lstStyle>
            <a:lvl1pPr>
              <a:defRPr>
                <a:solidFill>
                  <a:schemeClr val="bg1"/>
                </a:solidFill>
              </a:defRPr>
            </a:lvl1pPr>
          </a:lstStyle>
          <a:p>
            <a:r>
              <a:rPr lang="en-US"/>
              <a:t>© 2022 CommScope, Inc. | CommScope Confidential</a:t>
            </a:r>
          </a:p>
        </p:txBody>
      </p:sp>
      <p:sp>
        <p:nvSpPr>
          <p:cNvPr id="10" name="Title 1">
            <a:extLst>
              <a:ext uri="{FF2B5EF4-FFF2-40B4-BE49-F238E27FC236}">
                <a16:creationId xmlns:a16="http://schemas.microsoft.com/office/drawing/2014/main" id="{6F1DE2F3-5061-C94C-9B3A-B5E21A4B1F1C}"/>
              </a:ext>
            </a:extLst>
          </p:cNvPr>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sp>
        <p:nvSpPr>
          <p:cNvPr id="14" name="Picture Placeholder 9">
            <a:extLst>
              <a:ext uri="{FF2B5EF4-FFF2-40B4-BE49-F238E27FC236}">
                <a16:creationId xmlns:a16="http://schemas.microsoft.com/office/drawing/2014/main" id="{8B6A4007-51F4-7E4B-98B2-FC60B024555F}"/>
              </a:ext>
            </a:extLst>
          </p:cNvPr>
          <p:cNvSpPr>
            <a:spLocks noGrp="1"/>
          </p:cNvSpPr>
          <p:nvPr>
            <p:ph type="pic" sz="quarter" idx="13" hasCustomPrompt="1"/>
          </p:nvPr>
        </p:nvSpPr>
        <p:spPr>
          <a:xfrm>
            <a:off x="4504418" y="831923"/>
            <a:ext cx="7687581" cy="6019799"/>
          </a:xfrm>
          <a:prstGeom prst="rect">
            <a:avLst/>
          </a:prstGeom>
        </p:spPr>
        <p:txBody>
          <a:bodyPr anchor="ctr"/>
          <a:lstStyle>
            <a:lvl1pPr marL="0" indent="0" algn="ctr">
              <a:buNone/>
              <a:defRPr/>
            </a:lvl1pPr>
          </a:lstStyle>
          <a:p>
            <a:r>
              <a:rPr lang="en-US"/>
              <a:t>Picture</a:t>
            </a:r>
          </a:p>
        </p:txBody>
      </p:sp>
      <p:sp>
        <p:nvSpPr>
          <p:cNvPr id="15" name="Rectangle 14">
            <a:extLst>
              <a:ext uri="{FF2B5EF4-FFF2-40B4-BE49-F238E27FC236}">
                <a16:creationId xmlns:a16="http://schemas.microsoft.com/office/drawing/2014/main" id="{0321580F-8A40-5743-B833-14B420C6AB94}"/>
              </a:ext>
            </a:extLst>
          </p:cNvPr>
          <p:cNvSpPr/>
          <p:nvPr userDrawn="1"/>
        </p:nvSpPr>
        <p:spPr>
          <a:xfrm>
            <a:off x="4504417" y="-1"/>
            <a:ext cx="7695877" cy="838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7" name="Text Placeholder 6">
            <a:extLst>
              <a:ext uri="{FF2B5EF4-FFF2-40B4-BE49-F238E27FC236}">
                <a16:creationId xmlns:a16="http://schemas.microsoft.com/office/drawing/2014/main" id="{2EAC0B12-A720-1245-9FF0-A9F35EF180E1}"/>
              </a:ext>
            </a:extLst>
          </p:cNvPr>
          <p:cNvSpPr>
            <a:spLocks noGrp="1"/>
          </p:cNvSpPr>
          <p:nvPr>
            <p:ph type="body" sz="quarter" idx="18"/>
          </p:nvPr>
        </p:nvSpPr>
        <p:spPr>
          <a:xfrm>
            <a:off x="5880003" y="275430"/>
            <a:ext cx="4953000" cy="287338"/>
          </a:xfrm>
        </p:spPr>
        <p:txBody>
          <a:bodyPr>
            <a:noAutofit/>
          </a:bodyPr>
          <a:lstStyle>
            <a:lvl1pPr marL="0" indent="0" algn="ctr">
              <a:buNone/>
              <a:defRPr sz="2000"/>
            </a:lvl1pPr>
          </a:lstStyle>
          <a:p>
            <a:pPr lvl="0"/>
            <a:r>
              <a:rPr lang="en-US"/>
              <a:t>Click to edit Master text styles</a:t>
            </a:r>
          </a:p>
        </p:txBody>
      </p:sp>
      <p:pic>
        <p:nvPicPr>
          <p:cNvPr id="20" name="Graphic 19">
            <a:extLst>
              <a:ext uri="{FF2B5EF4-FFF2-40B4-BE49-F238E27FC236}">
                <a16:creationId xmlns:a16="http://schemas.microsoft.com/office/drawing/2014/main" id="{E7D5C5D6-9233-D84B-B51F-B8A5518248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1" y="40740"/>
            <a:ext cx="1295398" cy="635923"/>
          </a:xfrm>
          <a:prstGeom prst="rect">
            <a:avLst/>
          </a:prstGeom>
        </p:spPr>
      </p:pic>
    </p:spTree>
    <p:extLst>
      <p:ext uri="{BB962C8B-B14F-4D97-AF65-F5344CB8AC3E}">
        <p14:creationId xmlns:p14="http://schemas.microsoft.com/office/powerpoint/2010/main" val="412873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77A393-89CA-6449-A77E-FC6C8889C9A6}"/>
              </a:ext>
            </a:extLst>
          </p:cNvPr>
          <p:cNvSpPr/>
          <p:nvPr userDrawn="1"/>
        </p:nvSpPr>
        <p:spPr>
          <a:xfrm>
            <a:off x="0" y="5867401"/>
            <a:ext cx="12192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0" name="Picture Placeholder 9"/>
          <p:cNvSpPr>
            <a:spLocks noGrp="1"/>
          </p:cNvSpPr>
          <p:nvPr>
            <p:ph type="pic" sz="quarter" idx="13"/>
          </p:nvPr>
        </p:nvSpPr>
        <p:spPr>
          <a:xfrm>
            <a:off x="0" y="1"/>
            <a:ext cx="12192000" cy="5867400"/>
          </a:xfrm>
          <a:prstGeom prst="rect">
            <a:avLst/>
          </a:prstGeom>
        </p:spPr>
        <p:txBody>
          <a:bodyPr/>
          <a:lstStyle>
            <a:lvl1pPr marL="0" indent="0" algn="ctr">
              <a:buNone/>
              <a:defRPr/>
            </a:lvl1pPr>
          </a:lstStyle>
          <a:p>
            <a:r>
              <a:rPr lang="en-US"/>
              <a:t>Click icon to add picture</a:t>
            </a:r>
          </a:p>
        </p:txBody>
      </p:sp>
      <p:sp>
        <p:nvSpPr>
          <p:cNvPr id="2" name="Title 1"/>
          <p:cNvSpPr>
            <a:spLocks noGrp="1"/>
          </p:cNvSpPr>
          <p:nvPr>
            <p:ph type="title"/>
          </p:nvPr>
        </p:nvSpPr>
        <p:spPr>
          <a:xfrm>
            <a:off x="533400" y="6019800"/>
            <a:ext cx="11125200" cy="685801"/>
          </a:xfrm>
        </p:spPr>
        <p:txBody>
          <a:bodyPr anchor="ctr" anchorCtr="0"/>
          <a:lstStyle>
            <a:lvl1pPr algn="ctr">
              <a:defRPr>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0BD90F82-D124-DD49-8786-54F6F7568ED3}"/>
              </a:ext>
            </a:extLst>
          </p:cNvPr>
          <p:cNvSpPr/>
          <p:nvPr userDrawn="1"/>
        </p:nvSpPr>
        <p:spPr>
          <a:xfrm>
            <a:off x="0" y="0"/>
            <a:ext cx="12192000" cy="588172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6" name="Picture Placeholder 9">
            <a:extLst>
              <a:ext uri="{FF2B5EF4-FFF2-40B4-BE49-F238E27FC236}">
                <a16:creationId xmlns:a16="http://schemas.microsoft.com/office/drawing/2014/main" id="{4C2C225D-46E1-46FA-E6DD-C62ED8E8A4B7}"/>
              </a:ext>
            </a:extLst>
          </p:cNvPr>
          <p:cNvSpPr>
            <a:spLocks noGrp="1"/>
          </p:cNvSpPr>
          <p:nvPr>
            <p:ph type="pic" sz="quarter" idx="14"/>
          </p:nvPr>
        </p:nvSpPr>
        <p:spPr>
          <a:xfrm>
            <a:off x="0" y="-14322"/>
            <a:ext cx="12192000" cy="5896046"/>
          </a:xfrm>
          <a:prstGeom prst="rect">
            <a:avLst/>
          </a:prstGeom>
        </p:spPr>
        <p:txBody>
          <a:bodyPr anchor="t"/>
          <a:lstStyle>
            <a:lvl1pPr marL="0" indent="0" algn="ctr">
              <a:buNone/>
              <a:defRPr/>
            </a:lvl1pPr>
          </a:lstStyle>
          <a:p>
            <a:r>
              <a:rPr lang="en-US"/>
              <a:t>Click icon to add picture</a:t>
            </a:r>
          </a:p>
        </p:txBody>
      </p:sp>
    </p:spTree>
    <p:extLst>
      <p:ext uri="{BB962C8B-B14F-4D97-AF65-F5344CB8AC3E}">
        <p14:creationId xmlns:p14="http://schemas.microsoft.com/office/powerpoint/2010/main" val="382009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_2">
    <p:bg>
      <p:bgPr>
        <a:solidFill>
          <a:schemeClr val="tx1">
            <a:lumMod val="50000"/>
          </a:schemeClr>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3976" y="1"/>
            <a:ext cx="12192000" cy="6857999"/>
          </a:xfrm>
          <a:prstGeom prst="rect">
            <a:avLst/>
          </a:prstGeom>
        </p:spPr>
        <p:txBody>
          <a:bodyPr/>
          <a:lstStyle>
            <a:lvl1pPr marL="0" indent="0" algn="ctr">
              <a:buNone/>
              <a:defRPr/>
            </a:lvl1pPr>
          </a:lstStyle>
          <a:p>
            <a:r>
              <a:rPr lang="en-US"/>
              <a:t>Click icon to add picture</a:t>
            </a:r>
          </a:p>
        </p:txBody>
      </p:sp>
      <p:sp>
        <p:nvSpPr>
          <p:cNvPr id="5" name="Rectangle 4">
            <a:extLst>
              <a:ext uri="{FF2B5EF4-FFF2-40B4-BE49-F238E27FC236}">
                <a16:creationId xmlns:a16="http://schemas.microsoft.com/office/drawing/2014/main" id="{058BEFB5-42EB-9A44-82A2-E21F0F40D074}"/>
              </a:ext>
            </a:extLst>
          </p:cNvPr>
          <p:cNvSpPr/>
          <p:nvPr userDrawn="1"/>
        </p:nvSpPr>
        <p:spPr>
          <a:xfrm>
            <a:off x="7848600" y="9040"/>
            <a:ext cx="4347376" cy="6858000"/>
          </a:xfrm>
          <a:prstGeom prst="rect">
            <a:avLst/>
          </a:prstGeom>
          <a:solidFill>
            <a:srgbClr val="02020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7" name="Title 1">
            <a:extLst>
              <a:ext uri="{FF2B5EF4-FFF2-40B4-BE49-F238E27FC236}">
                <a16:creationId xmlns:a16="http://schemas.microsoft.com/office/drawing/2014/main" id="{17E4F2FC-002D-5C42-A1AE-47BC57C8C2FB}"/>
              </a:ext>
            </a:extLst>
          </p:cNvPr>
          <p:cNvSpPr>
            <a:spLocks noGrp="1"/>
          </p:cNvSpPr>
          <p:nvPr>
            <p:ph type="title"/>
          </p:nvPr>
        </p:nvSpPr>
        <p:spPr>
          <a:xfrm>
            <a:off x="8382000" y="2514600"/>
            <a:ext cx="2993794" cy="1828800"/>
          </a:xfrm>
        </p:spPr>
        <p:txBody>
          <a:bodyPr anchor="ctr" anchorCtr="0">
            <a:normAutofit/>
          </a:bodyPr>
          <a:lstStyle>
            <a:lvl1pPr>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59752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preserve="1" userDrawn="1">
  <p:cSld name="Quote Slide">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1406" y="2514600"/>
            <a:ext cx="6270394" cy="1828800"/>
          </a:xfrm>
        </p:spPr>
        <p:txBody>
          <a:bodyPr anchor="ctr" anchorCtr="0">
            <a:normAutofit/>
          </a:bodyPr>
          <a:lstStyle>
            <a:lvl1pPr>
              <a:defRPr sz="3600">
                <a:solidFill>
                  <a:schemeClr val="bg1"/>
                </a:solidFill>
              </a:defRPr>
            </a:lvl1pPr>
          </a:lstStyle>
          <a:p>
            <a:r>
              <a:rPr lang="en-US"/>
              <a:t>Quotation goes here</a:t>
            </a: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tx1">
                    <a:lumMod val="40000"/>
                    <a:lumOff val="60000"/>
                  </a:schemeClr>
                </a:solidFill>
              </a:defRPr>
            </a:lvl1pPr>
          </a:lstStyle>
          <a:p>
            <a:fld id="{7FE2BEB5-2653-6044-B03D-162392F9D4CA}" type="slidenum">
              <a:rPr lang="en-US" smtClean="0"/>
              <a:pPr/>
              <a:t>‹#›</a:t>
            </a:fld>
            <a:endParaRPr lang="en-US"/>
          </a:p>
        </p:txBody>
      </p:sp>
      <p:sp>
        <p:nvSpPr>
          <p:cNvPr id="10" name="Text Placeholder 8">
            <a:extLst>
              <a:ext uri="{FF2B5EF4-FFF2-40B4-BE49-F238E27FC236}">
                <a16:creationId xmlns:a16="http://schemas.microsoft.com/office/drawing/2014/main" id="{9EA1A9AD-1918-DA42-ABD3-862188D9FD4F}"/>
              </a:ext>
            </a:extLst>
          </p:cNvPr>
          <p:cNvSpPr>
            <a:spLocks noGrp="1"/>
          </p:cNvSpPr>
          <p:nvPr>
            <p:ph type="body" sz="quarter" idx="11" hasCustomPrompt="1"/>
          </p:nvPr>
        </p:nvSpPr>
        <p:spPr>
          <a:xfrm>
            <a:off x="533400" y="4648200"/>
            <a:ext cx="3921385" cy="525145"/>
          </a:xfrm>
          <a:prstGeom prst="rect">
            <a:avLst/>
          </a:prstGeom>
        </p:spPr>
        <p:txBody>
          <a:bodyPr lIns="0" tIns="0" rIns="0" bIns="0"/>
          <a:lstStyle>
            <a:lvl1pPr marL="0" indent="0">
              <a:buNone/>
              <a:defRPr sz="1600">
                <a:solidFill>
                  <a:schemeClr val="bg1"/>
                </a:solidFill>
              </a:defRPr>
            </a:lvl1pPr>
          </a:lstStyle>
          <a:p>
            <a:pPr lvl="0"/>
            <a:r>
              <a:rPr lang="en-US"/>
              <a:t>Quotation source goes here</a:t>
            </a:r>
          </a:p>
        </p:txBody>
      </p:sp>
      <p:sp>
        <p:nvSpPr>
          <p:cNvPr id="6" name="Footer Placeholder 5">
            <a:extLst>
              <a:ext uri="{FF2B5EF4-FFF2-40B4-BE49-F238E27FC236}">
                <a16:creationId xmlns:a16="http://schemas.microsoft.com/office/drawing/2014/main" id="{E991D1AD-E545-EA4D-82A4-7DFEE55E31DC}"/>
              </a:ext>
            </a:extLst>
          </p:cNvPr>
          <p:cNvSpPr>
            <a:spLocks noGrp="1"/>
          </p:cNvSpPr>
          <p:nvPr>
            <p:ph type="ftr" sz="quarter" idx="18"/>
          </p:nvPr>
        </p:nvSpPr>
        <p:spPr/>
        <p:txBody>
          <a:bodyPr/>
          <a:lstStyle>
            <a:lvl1pPr>
              <a:defRPr>
                <a:solidFill>
                  <a:schemeClr val="tx1">
                    <a:lumMod val="40000"/>
                    <a:lumOff val="60000"/>
                  </a:schemeClr>
                </a:solidFill>
              </a:defRPr>
            </a:lvl1pPr>
          </a:lstStyle>
          <a:p>
            <a:r>
              <a:rPr lang="en-US"/>
              <a:t>© 2022 CommScope, Inc. | CommScope Confidential</a:t>
            </a:r>
          </a:p>
        </p:txBody>
      </p:sp>
      <p:pic>
        <p:nvPicPr>
          <p:cNvPr id="14" name="Graphic 13">
            <a:extLst>
              <a:ext uri="{FF2B5EF4-FFF2-40B4-BE49-F238E27FC236}">
                <a16:creationId xmlns:a16="http://schemas.microsoft.com/office/drawing/2014/main" id="{045279B0-977C-E84C-8417-3B5B59F748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57200" y="76200"/>
            <a:ext cx="2794000" cy="1371600"/>
          </a:xfrm>
          <a:prstGeom prst="rect">
            <a:avLst/>
          </a:prstGeom>
        </p:spPr>
      </p:pic>
      <p:grpSp>
        <p:nvGrpSpPr>
          <p:cNvPr id="8" name="Group 7">
            <a:extLst>
              <a:ext uri="{FF2B5EF4-FFF2-40B4-BE49-F238E27FC236}">
                <a16:creationId xmlns:a16="http://schemas.microsoft.com/office/drawing/2014/main" id="{AC21D779-B7BA-EB48-9FC5-966A74565333}"/>
              </a:ext>
            </a:extLst>
          </p:cNvPr>
          <p:cNvGrpSpPr/>
          <p:nvPr userDrawn="1"/>
        </p:nvGrpSpPr>
        <p:grpSpPr>
          <a:xfrm>
            <a:off x="7204801" y="3124200"/>
            <a:ext cx="5013337" cy="3745052"/>
            <a:chOff x="6624660" y="1016034"/>
            <a:chExt cx="2043226" cy="1597051"/>
          </a:xfrm>
          <a:gradFill flip="none" rotWithShape="1">
            <a:gsLst>
              <a:gs pos="0">
                <a:srgbClr val="F7A027">
                  <a:alpha val="0"/>
                </a:srgbClr>
              </a:gs>
              <a:gs pos="100000">
                <a:srgbClr val="EE7203">
                  <a:alpha val="14992"/>
                </a:srgbClr>
              </a:gs>
            </a:gsLst>
            <a:lin ang="5400000" scaled="1"/>
            <a:tileRect/>
          </a:gradFill>
        </p:grpSpPr>
        <p:sp>
          <p:nvSpPr>
            <p:cNvPr id="9" name="Freeform: Shape 27">
              <a:extLst>
                <a:ext uri="{FF2B5EF4-FFF2-40B4-BE49-F238E27FC236}">
                  <a16:creationId xmlns:a16="http://schemas.microsoft.com/office/drawing/2014/main" id="{17C16A0C-C61D-9844-9D61-F92D6DD842AB}"/>
                </a:ext>
              </a:extLst>
            </p:cNvPr>
            <p:cNvSpPr/>
            <p:nvPr userDrawn="1"/>
          </p:nvSpPr>
          <p:spPr>
            <a:xfrm>
              <a:off x="8280069" y="1016034"/>
              <a:ext cx="387817" cy="1597051"/>
            </a:xfrm>
            <a:custGeom>
              <a:avLst/>
              <a:gdLst>
                <a:gd name="connsiteX0" fmla="*/ 381000 w 381000"/>
                <a:gd name="connsiteY0" fmla="*/ 0 h 2274690"/>
                <a:gd name="connsiteX1" fmla="*/ 381000 w 381000"/>
                <a:gd name="connsiteY1" fmla="*/ 2274690 h 2274690"/>
                <a:gd name="connsiteX2" fmla="*/ 0 w 381000"/>
                <a:gd name="connsiteY2" fmla="*/ 2274690 h 2274690"/>
                <a:gd name="connsiteX3" fmla="*/ 0 w 381000"/>
                <a:gd name="connsiteY3" fmla="*/ 274139 h 2274690"/>
                <a:gd name="connsiteX4" fmla="*/ 381000 w 381000"/>
                <a:gd name="connsiteY4" fmla="*/ 0 h 2274690"/>
                <a:gd name="connsiteX0" fmla="*/ 385545 w 385545"/>
                <a:gd name="connsiteY0" fmla="*/ 0 h 2274690"/>
                <a:gd name="connsiteX1" fmla="*/ 385545 w 385545"/>
                <a:gd name="connsiteY1" fmla="*/ 2274690 h 2274690"/>
                <a:gd name="connsiteX2" fmla="*/ 0 w 385545"/>
                <a:gd name="connsiteY2" fmla="*/ 1597051 h 2274690"/>
                <a:gd name="connsiteX3" fmla="*/ 4545 w 385545"/>
                <a:gd name="connsiteY3" fmla="*/ 274139 h 2274690"/>
                <a:gd name="connsiteX4" fmla="*/ 385545 w 385545"/>
                <a:gd name="connsiteY4" fmla="*/ 0 h 2274690"/>
                <a:gd name="connsiteX0" fmla="*/ 385545 w 387817"/>
                <a:gd name="connsiteY0" fmla="*/ 0 h 1597051"/>
                <a:gd name="connsiteX1" fmla="*/ 387817 w 387817"/>
                <a:gd name="connsiteY1" fmla="*/ 1592296 h 1597051"/>
                <a:gd name="connsiteX2" fmla="*/ 0 w 387817"/>
                <a:gd name="connsiteY2" fmla="*/ 1597051 h 1597051"/>
                <a:gd name="connsiteX3" fmla="*/ 4545 w 387817"/>
                <a:gd name="connsiteY3" fmla="*/ 274139 h 1597051"/>
                <a:gd name="connsiteX4" fmla="*/ 385545 w 387817"/>
                <a:gd name="connsiteY4" fmla="*/ 0 h 1597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817" h="1597051">
                  <a:moveTo>
                    <a:pt x="385545" y="0"/>
                  </a:moveTo>
                  <a:cubicBezTo>
                    <a:pt x="386302" y="530765"/>
                    <a:pt x="387060" y="1061531"/>
                    <a:pt x="387817" y="1592296"/>
                  </a:cubicBezTo>
                  <a:lnTo>
                    <a:pt x="0" y="1597051"/>
                  </a:lnTo>
                  <a:lnTo>
                    <a:pt x="4545" y="274139"/>
                  </a:lnTo>
                  <a:lnTo>
                    <a:pt x="38554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1" name="Freeform: Shape 28">
              <a:extLst>
                <a:ext uri="{FF2B5EF4-FFF2-40B4-BE49-F238E27FC236}">
                  <a16:creationId xmlns:a16="http://schemas.microsoft.com/office/drawing/2014/main" id="{73F4AF9A-1C39-ED45-9848-7FEB114AD3B1}"/>
                </a:ext>
              </a:extLst>
            </p:cNvPr>
            <p:cNvSpPr/>
            <p:nvPr userDrawn="1"/>
          </p:nvSpPr>
          <p:spPr>
            <a:xfrm>
              <a:off x="7439040" y="1624448"/>
              <a:ext cx="383272" cy="986260"/>
            </a:xfrm>
            <a:custGeom>
              <a:avLst/>
              <a:gdLst>
                <a:gd name="connsiteX0" fmla="*/ 381000 w 381000"/>
                <a:gd name="connsiteY0" fmla="*/ 0 h 1666277"/>
                <a:gd name="connsiteX1" fmla="*/ 381000 w 381000"/>
                <a:gd name="connsiteY1" fmla="*/ 1666277 h 1666277"/>
                <a:gd name="connsiteX2" fmla="*/ 0 w 381000"/>
                <a:gd name="connsiteY2" fmla="*/ 1666277 h 1666277"/>
                <a:gd name="connsiteX3" fmla="*/ 0 w 381000"/>
                <a:gd name="connsiteY3" fmla="*/ 274140 h 1666277"/>
                <a:gd name="connsiteX4" fmla="*/ 381000 w 381000"/>
                <a:gd name="connsiteY4" fmla="*/ 0 h 1666277"/>
                <a:gd name="connsiteX0" fmla="*/ 381000 w 381000"/>
                <a:gd name="connsiteY0" fmla="*/ 0 h 1666277"/>
                <a:gd name="connsiteX1" fmla="*/ 381000 w 381000"/>
                <a:gd name="connsiteY1" fmla="*/ 1666277 h 1666277"/>
                <a:gd name="connsiteX2" fmla="*/ 0 w 381000"/>
                <a:gd name="connsiteY2" fmla="*/ 986260 h 1666277"/>
                <a:gd name="connsiteX3" fmla="*/ 0 w 381000"/>
                <a:gd name="connsiteY3" fmla="*/ 274140 h 1666277"/>
                <a:gd name="connsiteX4" fmla="*/ 381000 w 381000"/>
                <a:gd name="connsiteY4" fmla="*/ 0 h 1666277"/>
                <a:gd name="connsiteX0" fmla="*/ 381000 w 383272"/>
                <a:gd name="connsiteY0" fmla="*/ 0 h 986260"/>
                <a:gd name="connsiteX1" fmla="*/ 383272 w 383272"/>
                <a:gd name="connsiteY1" fmla="*/ 981505 h 986260"/>
                <a:gd name="connsiteX2" fmla="*/ 0 w 383272"/>
                <a:gd name="connsiteY2" fmla="*/ 986260 h 986260"/>
                <a:gd name="connsiteX3" fmla="*/ 0 w 383272"/>
                <a:gd name="connsiteY3" fmla="*/ 274140 h 986260"/>
                <a:gd name="connsiteX4" fmla="*/ 381000 w 383272"/>
                <a:gd name="connsiteY4" fmla="*/ 0 h 986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272" h="986260">
                  <a:moveTo>
                    <a:pt x="381000" y="0"/>
                  </a:moveTo>
                  <a:cubicBezTo>
                    <a:pt x="381757" y="327168"/>
                    <a:pt x="382515" y="654337"/>
                    <a:pt x="383272" y="981505"/>
                  </a:cubicBezTo>
                  <a:lnTo>
                    <a:pt x="0" y="986260"/>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2" name="Freeform: Shape 29">
              <a:extLst>
                <a:ext uri="{FF2B5EF4-FFF2-40B4-BE49-F238E27FC236}">
                  <a16:creationId xmlns:a16="http://schemas.microsoft.com/office/drawing/2014/main" id="{5484D748-8EE7-7C42-939A-636A24FB57D6}"/>
                </a:ext>
              </a:extLst>
            </p:cNvPr>
            <p:cNvSpPr/>
            <p:nvPr userDrawn="1"/>
          </p:nvSpPr>
          <p:spPr>
            <a:xfrm>
              <a:off x="6624660" y="2210416"/>
              <a:ext cx="381000" cy="396560"/>
            </a:xfrm>
            <a:custGeom>
              <a:avLst/>
              <a:gdLst>
                <a:gd name="connsiteX0" fmla="*/ 381000 w 381000"/>
                <a:gd name="connsiteY0" fmla="*/ 0 h 1080309"/>
                <a:gd name="connsiteX1" fmla="*/ 381000 w 381000"/>
                <a:gd name="connsiteY1" fmla="*/ 1080309 h 1080309"/>
                <a:gd name="connsiteX2" fmla="*/ 0 w 381000"/>
                <a:gd name="connsiteY2" fmla="*/ 1080309 h 1080309"/>
                <a:gd name="connsiteX3" fmla="*/ 0 w 381000"/>
                <a:gd name="connsiteY3" fmla="*/ 274140 h 1080309"/>
                <a:gd name="connsiteX4" fmla="*/ 381000 w 381000"/>
                <a:gd name="connsiteY4" fmla="*/ 0 h 1080309"/>
                <a:gd name="connsiteX0" fmla="*/ 381000 w 381000"/>
                <a:gd name="connsiteY0" fmla="*/ 0 h 1080309"/>
                <a:gd name="connsiteX1" fmla="*/ 381000 w 381000"/>
                <a:gd name="connsiteY1" fmla="*/ 1080309 h 1080309"/>
                <a:gd name="connsiteX2" fmla="*/ 4007 w 381000"/>
                <a:gd name="connsiteY2" fmla="*/ 405252 h 1080309"/>
                <a:gd name="connsiteX3" fmla="*/ 0 w 381000"/>
                <a:gd name="connsiteY3" fmla="*/ 274140 h 1080309"/>
                <a:gd name="connsiteX4" fmla="*/ 381000 w 381000"/>
                <a:gd name="connsiteY4" fmla="*/ 0 h 1080309"/>
                <a:gd name="connsiteX0" fmla="*/ 381000 w 381000"/>
                <a:gd name="connsiteY0" fmla="*/ 0 h 434603"/>
                <a:gd name="connsiteX1" fmla="*/ 376993 w 381000"/>
                <a:gd name="connsiteY1" fmla="*/ 434603 h 434603"/>
                <a:gd name="connsiteX2" fmla="*/ 4007 w 381000"/>
                <a:gd name="connsiteY2" fmla="*/ 405252 h 434603"/>
                <a:gd name="connsiteX3" fmla="*/ 0 w 381000"/>
                <a:gd name="connsiteY3" fmla="*/ 274140 h 434603"/>
                <a:gd name="connsiteX4" fmla="*/ 381000 w 381000"/>
                <a:gd name="connsiteY4" fmla="*/ 0 h 434603"/>
                <a:gd name="connsiteX0" fmla="*/ 381000 w 381870"/>
                <a:gd name="connsiteY0" fmla="*/ 0 h 405252"/>
                <a:gd name="connsiteX1" fmla="*/ 381538 w 381870"/>
                <a:gd name="connsiteY1" fmla="*/ 396560 h 405252"/>
                <a:gd name="connsiteX2" fmla="*/ 4007 w 381870"/>
                <a:gd name="connsiteY2" fmla="*/ 405252 h 405252"/>
                <a:gd name="connsiteX3" fmla="*/ 0 w 381870"/>
                <a:gd name="connsiteY3" fmla="*/ 274140 h 405252"/>
                <a:gd name="connsiteX4" fmla="*/ 381000 w 381870"/>
                <a:gd name="connsiteY4" fmla="*/ 0 h 405252"/>
                <a:gd name="connsiteX0" fmla="*/ 381000 w 381000"/>
                <a:gd name="connsiteY0" fmla="*/ 0 h 405252"/>
                <a:gd name="connsiteX1" fmla="*/ 379265 w 381000"/>
                <a:gd name="connsiteY1" fmla="*/ 396560 h 405252"/>
                <a:gd name="connsiteX2" fmla="*/ 4007 w 381000"/>
                <a:gd name="connsiteY2" fmla="*/ 405252 h 405252"/>
                <a:gd name="connsiteX3" fmla="*/ 0 w 381000"/>
                <a:gd name="connsiteY3" fmla="*/ 274140 h 405252"/>
                <a:gd name="connsiteX4" fmla="*/ 381000 w 381000"/>
                <a:gd name="connsiteY4" fmla="*/ 0 h 405252"/>
                <a:gd name="connsiteX0" fmla="*/ 381000 w 381000"/>
                <a:gd name="connsiteY0" fmla="*/ 0 h 396560"/>
                <a:gd name="connsiteX1" fmla="*/ 379265 w 381000"/>
                <a:gd name="connsiteY1" fmla="*/ 396560 h 396560"/>
                <a:gd name="connsiteX2" fmla="*/ 1735 w 381000"/>
                <a:gd name="connsiteY2" fmla="*/ 395741 h 396560"/>
                <a:gd name="connsiteX3" fmla="*/ 0 w 381000"/>
                <a:gd name="connsiteY3" fmla="*/ 274140 h 396560"/>
                <a:gd name="connsiteX4" fmla="*/ 381000 w 381000"/>
                <a:gd name="connsiteY4" fmla="*/ 0 h 396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396560">
                  <a:moveTo>
                    <a:pt x="381000" y="0"/>
                  </a:moveTo>
                  <a:cubicBezTo>
                    <a:pt x="379664" y="144868"/>
                    <a:pt x="380601" y="251692"/>
                    <a:pt x="379265" y="396560"/>
                  </a:cubicBezTo>
                  <a:lnTo>
                    <a:pt x="1735" y="395741"/>
                  </a:lnTo>
                  <a:cubicBezTo>
                    <a:pt x="1157" y="355207"/>
                    <a:pt x="578" y="314674"/>
                    <a:pt x="0" y="274140"/>
                  </a:cubicBez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grpSp>
    </p:spTree>
    <p:extLst>
      <p:ext uri="{BB962C8B-B14F-4D97-AF65-F5344CB8AC3E}">
        <p14:creationId xmlns:p14="http://schemas.microsoft.com/office/powerpoint/2010/main" val="2984049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preserve="1" userDrawn="1">
  <p:cSld name="Closing Slide 1">
    <p:bg>
      <p:bgPr>
        <a:solidFill>
          <a:schemeClr val="tx1">
            <a:lumMod val="50000"/>
          </a:schemeClr>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CD486F38-82FA-8F42-8772-36011D8505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33400" y="2479217"/>
            <a:ext cx="3505200" cy="1720734"/>
          </a:xfrm>
          <a:prstGeom prst="rect">
            <a:avLst/>
          </a:prstGeom>
        </p:spPr>
      </p:pic>
      <p:cxnSp>
        <p:nvCxnSpPr>
          <p:cNvPr id="12" name="Straight Connector 11">
            <a:extLst>
              <a:ext uri="{FF2B5EF4-FFF2-40B4-BE49-F238E27FC236}">
                <a16:creationId xmlns:a16="http://schemas.microsoft.com/office/drawing/2014/main" id="{9434164D-A0EA-8544-A2FB-3B835B1AEC6B}"/>
              </a:ext>
            </a:extLst>
          </p:cNvPr>
          <p:cNvCxnSpPr>
            <a:cxnSpLocks/>
          </p:cNvCxnSpPr>
          <p:nvPr userDrawn="1"/>
        </p:nvCxnSpPr>
        <p:spPr>
          <a:xfrm flipV="1">
            <a:off x="4876800" y="2429256"/>
            <a:ext cx="0" cy="1990344"/>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2752DF0-1054-CB45-961A-8ABB8FFBCB8F}"/>
              </a:ext>
            </a:extLst>
          </p:cNvPr>
          <p:cNvSpPr txBox="1"/>
          <p:nvPr userDrawn="1"/>
        </p:nvSpPr>
        <p:spPr>
          <a:xfrm>
            <a:off x="6019800" y="2851919"/>
            <a:ext cx="5410200" cy="1154162"/>
          </a:xfrm>
          <a:prstGeom prst="rect">
            <a:avLst/>
          </a:prstGeom>
          <a:noFill/>
        </p:spPr>
        <p:txBody>
          <a:bodyPr vert="horz" wrap="square" lIns="91440" tIns="91440" rIns="91440" bIns="91440" rtlCol="0" anchor="ctr" anchorCtr="0">
            <a:spAutoFit/>
          </a:bodyPr>
          <a:lstStyle/>
          <a:p>
            <a:pPr marL="17463" marR="0" algn="l" defTabSz="914400" rtl="0" eaLnBrk="1" fontAlgn="auto" latinLnBrk="0" hangingPunct="1">
              <a:lnSpc>
                <a:spcPct val="90000"/>
              </a:lnSpc>
              <a:spcBef>
                <a:spcPts val="1000"/>
              </a:spcBef>
              <a:spcAft>
                <a:spcPts val="0"/>
              </a:spcAft>
              <a:buClrTx/>
              <a:buSzTx/>
              <a:buFont typeface="Arial" panose="020B0604020202020204" pitchFamily="34" charset="0"/>
              <a:buNone/>
            </a:pPr>
            <a:r>
              <a:rPr lang="en-US" sz="4000" b="1">
                <a:solidFill>
                  <a:schemeClr val="tx2"/>
                </a:solidFill>
                <a:latin typeface="Montserrat" pitchFamily="2" charset="77"/>
                <a:ea typeface="Source Sans Pro" panose="020B0503030403020204" pitchFamily="34" charset="0"/>
              </a:rPr>
              <a:t>PURPOSE-DRIVEN</a:t>
            </a:r>
            <a:r>
              <a:rPr lang="en-US" sz="3600" b="1">
                <a:solidFill>
                  <a:schemeClr val="tx1"/>
                </a:solidFill>
                <a:latin typeface="Montserrat" pitchFamily="2" charset="77"/>
                <a:ea typeface="Source Sans Pro" panose="020B0503030403020204" pitchFamily="34" charset="0"/>
              </a:rPr>
              <a:t> </a:t>
            </a:r>
            <a:r>
              <a:rPr lang="en-US" sz="4000" b="1">
                <a:solidFill>
                  <a:schemeClr val="tx1"/>
                </a:solidFill>
                <a:latin typeface="Montserrat" pitchFamily="2" charset="77"/>
                <a:ea typeface="Source Sans Pro" panose="020B0503030403020204" pitchFamily="34" charset="0"/>
              </a:rPr>
              <a:t> </a:t>
            </a:r>
            <a:br>
              <a:rPr lang="en-US" sz="4000" b="1">
                <a:solidFill>
                  <a:schemeClr val="tx1"/>
                </a:solidFill>
                <a:latin typeface="Montserrat" pitchFamily="2" charset="77"/>
                <a:ea typeface="Source Sans Pro" panose="020B0503030403020204" pitchFamily="34" charset="0"/>
              </a:rPr>
            </a:br>
            <a:r>
              <a:rPr lang="en-US" sz="3000" b="0" kern="1000" spc="0" baseline="0">
                <a:solidFill>
                  <a:schemeClr val="bg1"/>
                </a:solidFill>
                <a:latin typeface="Montserrat" pitchFamily="2" charset="77"/>
                <a:ea typeface="Source Sans Pro" panose="020B0503030403020204" pitchFamily="34" charset="0"/>
              </a:rPr>
              <a:t>ENTERPRISE NETWORKS</a:t>
            </a:r>
            <a:endParaRPr kumimoji="0" lang="en-US" sz="3000" b="0" i="0" u="none" strike="noStrike" kern="1000" cap="none" spc="0" normalizeH="0" baseline="0" noProof="0">
              <a:ln>
                <a:noFill/>
              </a:ln>
              <a:solidFill>
                <a:schemeClr val="bg1"/>
              </a:solidFill>
              <a:effectLst/>
              <a:uLnTx/>
              <a:uFillTx/>
              <a:latin typeface="Montserrat" pitchFamily="2" charset="77"/>
              <a:ea typeface="+mn-ea"/>
              <a:cs typeface="+mn-cs"/>
            </a:endParaRPr>
          </a:p>
        </p:txBody>
      </p:sp>
    </p:spTree>
    <p:extLst>
      <p:ext uri="{BB962C8B-B14F-4D97-AF65-F5344CB8AC3E}">
        <p14:creationId xmlns:p14="http://schemas.microsoft.com/office/powerpoint/2010/main" val="287482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preserve="1" userDrawn="1">
  <p:cSld name="Closing Slide 2">
    <p:bg>
      <p:bgPr>
        <a:solidFill>
          <a:schemeClr val="tx1">
            <a:lumMod val="50000"/>
          </a:schemeClr>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5BD9171-B3F5-584A-98BB-88DF75F0FA9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085217" y="2209800"/>
            <a:ext cx="3716767" cy="1824595"/>
          </a:xfrm>
          <a:prstGeom prst="rect">
            <a:avLst/>
          </a:prstGeom>
        </p:spPr>
      </p:pic>
    </p:spTree>
    <p:extLst>
      <p:ext uri="{BB962C8B-B14F-4D97-AF65-F5344CB8AC3E}">
        <p14:creationId xmlns:p14="http://schemas.microsoft.com/office/powerpoint/2010/main" val="2998262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preserve="1" userDrawn="1">
  <p:cSld name="Closing Slide Thank You">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06248" y="2819400"/>
            <a:ext cx="4979504" cy="1019271"/>
          </a:xfrm>
        </p:spPr>
        <p:txBody>
          <a:bodyPr anchor="ctr" anchorCtr="0">
            <a:normAutofit/>
          </a:bodyPr>
          <a:lstStyle>
            <a:lvl1pPr algn="ctr">
              <a:defRPr sz="3600">
                <a:solidFill>
                  <a:schemeClr val="bg1"/>
                </a:solidFill>
              </a:defRPr>
            </a:lvl1pPr>
          </a:lstStyle>
          <a:p>
            <a:r>
              <a:rPr lang="en-US"/>
              <a:t>Thank you</a:t>
            </a:r>
          </a:p>
        </p:txBody>
      </p:sp>
      <p:cxnSp>
        <p:nvCxnSpPr>
          <p:cNvPr id="11" name="Straight Connector 10">
            <a:extLst>
              <a:ext uri="{FF2B5EF4-FFF2-40B4-BE49-F238E27FC236}">
                <a16:creationId xmlns:a16="http://schemas.microsoft.com/office/drawing/2014/main" id="{F28FBAA4-A40E-F642-A30A-FBA8556E6D00}"/>
              </a:ext>
            </a:extLst>
          </p:cNvPr>
          <p:cNvCxnSpPr/>
          <p:nvPr userDrawn="1"/>
        </p:nvCxnSpPr>
        <p:spPr>
          <a:xfrm>
            <a:off x="0" y="6019800"/>
            <a:ext cx="121920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41CF9937-D4D4-9846-8C7B-D59A28B4E8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907" b="2907"/>
          <a:stretch/>
        </p:blipFill>
        <p:spPr>
          <a:xfrm>
            <a:off x="116290" y="3104851"/>
            <a:ext cx="4979504" cy="3549220"/>
          </a:xfrm>
          <a:prstGeom prst="rect">
            <a:avLst/>
          </a:prstGeom>
        </p:spPr>
      </p:pic>
      <p:pic>
        <p:nvPicPr>
          <p:cNvPr id="12" name="Graphic 11">
            <a:extLst>
              <a:ext uri="{FF2B5EF4-FFF2-40B4-BE49-F238E27FC236}">
                <a16:creationId xmlns:a16="http://schemas.microsoft.com/office/drawing/2014/main" id="{383008D6-EA53-E649-A283-B61167D72BEC}"/>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59620" b="18685"/>
          <a:stretch/>
        </p:blipFill>
        <p:spPr>
          <a:xfrm flipV="1">
            <a:off x="76200" y="6019800"/>
            <a:ext cx="5105400" cy="838198"/>
          </a:xfrm>
          <a:prstGeom prst="rect">
            <a:avLst/>
          </a:prstGeom>
        </p:spPr>
      </p:pic>
      <p:pic>
        <p:nvPicPr>
          <p:cNvPr id="14" name="Graphic 13">
            <a:extLst>
              <a:ext uri="{FF2B5EF4-FFF2-40B4-BE49-F238E27FC236}">
                <a16:creationId xmlns:a16="http://schemas.microsoft.com/office/drawing/2014/main" id="{0B2B4066-BA4C-E243-A8D4-E1B63ECE9C2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947561" y="290898"/>
            <a:ext cx="1901538" cy="942204"/>
          </a:xfrm>
          <a:prstGeom prst="rect">
            <a:avLst/>
          </a:prstGeom>
        </p:spPr>
      </p:pic>
    </p:spTree>
    <p:extLst>
      <p:ext uri="{BB962C8B-B14F-4D97-AF65-F5344CB8AC3E}">
        <p14:creationId xmlns:p14="http://schemas.microsoft.com/office/powerpoint/2010/main" val="2288545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2712699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13" imgH="416" progId="TCLayout.ActiveDocument.1">
                  <p:embed/>
                </p:oleObj>
              </mc:Choice>
              <mc:Fallback>
                <p:oleObj name="think-cell Slide" r:id="rId8"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Calibri" panose="020F0502020204030204" pitchFamily="34" charset="0"/>
              <a:ea typeface="+mj-ea"/>
              <a:cs typeface="+mj-cs"/>
              <a:sym typeface="Calibri" panose="020F050202020403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72212"/>
            <a:ext cx="11082528" cy="384721"/>
          </a:xfr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570692"/>
            <a:ext cx="11082528" cy="276999"/>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800" b="0" dirty="0"/>
            </a:lvl1pPr>
          </a:lstStyle>
          <a:p>
            <a:pPr lvl="0"/>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45684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a:t>Add tracker</a:t>
            </a:r>
          </a:p>
        </p:txBody>
      </p:sp>
    </p:spTree>
    <p:extLst>
      <p:ext uri="{BB962C8B-B14F-4D97-AF65-F5344CB8AC3E}">
        <p14:creationId xmlns:p14="http://schemas.microsoft.com/office/powerpoint/2010/main" val="2601022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a:xfrm>
            <a:off x="583096" y="123729"/>
            <a:ext cx="11027664" cy="1019271"/>
          </a:xfrm>
        </p:spPr>
        <p:txBody>
          <a:bodyPr/>
          <a:lstStyle/>
          <a:p>
            <a:r>
              <a:rPr lang="en-US"/>
              <a:t>Click to edit Master title style</a:t>
            </a:r>
          </a:p>
        </p:txBody>
      </p:sp>
      <p:sp>
        <p:nvSpPr>
          <p:cNvPr id="3" name="Content Placeholder 2"/>
          <p:cNvSpPr>
            <a:spLocks noGrp="1"/>
          </p:cNvSpPr>
          <p:nvPr>
            <p:ph idx="1"/>
          </p:nvPr>
        </p:nvSpPr>
        <p:spPr>
          <a:xfrm>
            <a:off x="583096" y="1417320"/>
            <a:ext cx="11027664" cy="5135880"/>
          </a:xfrm>
        </p:spPr>
        <p:txBody>
          <a:bodyPr vert="horz" lIns="0" tIns="0" rIns="0" bIns="0" rtlCol="0">
            <a:normAutofit/>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E48648BF-1F4C-2843-9932-217284B5D50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404040">
                    <a:tint val="75000"/>
                  </a:srgbClr>
                </a:solidFill>
                <a:effectLst/>
                <a:uLnTx/>
                <a:uFillTx/>
                <a:latin typeface="Calibri" panose="020F0502020204030204"/>
                <a:ea typeface="+mn-ea"/>
                <a:cs typeface="+mn-cs"/>
              </a:rPr>
              <a:t>© 2020 CommScope, Inc.</a:t>
            </a:r>
          </a:p>
        </p:txBody>
      </p:sp>
      <p:sp>
        <p:nvSpPr>
          <p:cNvPr id="5" name="Slide Number Placeholder 4">
            <a:extLst>
              <a:ext uri="{FF2B5EF4-FFF2-40B4-BE49-F238E27FC236}">
                <a16:creationId xmlns:a16="http://schemas.microsoft.com/office/drawing/2014/main" id="{2CAB6610-0826-B24C-9F5A-08C358D53B3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E2BEB5-2653-6044-B03D-162392F9D4CA}" type="slidenum">
              <a:rPr kumimoji="0" lang="en-US" sz="700" b="0" i="0" u="none" strike="noStrike" kern="1200" cap="none" spc="0" normalizeH="0" baseline="0" noProof="0" smtClean="0">
                <a:ln>
                  <a:noFill/>
                </a:ln>
                <a:solidFill>
                  <a:srgbClr val="40404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a:ln>
                <a:noFill/>
              </a:ln>
              <a:solidFill>
                <a:srgbClr val="40404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2419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userDrawn="1">
  <p:cSld name="Teal Divider">
    <p:bg>
      <p:bgPr>
        <a:solidFill>
          <a:schemeClr val="tx1"/>
        </a:solidFill>
        <a:effectLst/>
      </p:bgPr>
    </p:bg>
    <p:spTree>
      <p:nvGrpSpPr>
        <p:cNvPr id="1" name=""/>
        <p:cNvGrpSpPr/>
        <p:nvPr/>
      </p:nvGrpSpPr>
      <p:grpSpPr>
        <a:xfrm>
          <a:off x="0" y="0"/>
          <a:ext cx="0" cy="0"/>
          <a:chOff x="0" y="0"/>
          <a:chExt cx="0" cy="0"/>
        </a:xfrm>
      </p:grpSpPr>
      <p:sp>
        <p:nvSpPr>
          <p:cNvPr id="5" name="Text Placeholder 16"/>
          <p:cNvSpPr>
            <a:spLocks noGrp="1"/>
          </p:cNvSpPr>
          <p:nvPr>
            <p:ph type="body" sz="quarter" idx="14" hasCustomPrompt="1"/>
          </p:nvPr>
        </p:nvSpPr>
        <p:spPr>
          <a:xfrm>
            <a:off x="594360" y="1680078"/>
            <a:ext cx="10927080" cy="1683047"/>
          </a:xfrm>
        </p:spPr>
        <p:txBody>
          <a:bodyPr wrap="square" lIns="0" tIns="0" rIns="0" bIns="0" anchor="ctr" anchorCtr="0">
            <a:normAutofit/>
          </a:bodyPr>
          <a:lstStyle>
            <a:lvl1pPr marL="0" indent="0">
              <a:lnSpc>
                <a:spcPct val="90000"/>
              </a:lnSpc>
              <a:spcBef>
                <a:spcPts val="0"/>
              </a:spcBef>
              <a:buFontTx/>
              <a:buNone/>
              <a:defRPr sz="3200" b="0" i="0" baseline="0">
                <a:solidFill>
                  <a:schemeClr val="bg1"/>
                </a:solidFill>
                <a:latin typeface="Calibri" panose="020F0502020204030204" pitchFamily="34" charset="0"/>
              </a:defRPr>
            </a:lvl1pPr>
          </a:lstStyle>
          <a:p>
            <a:pPr lvl="0"/>
            <a:r>
              <a:rPr lang="en-US"/>
              <a:t>Section Name</a:t>
            </a:r>
          </a:p>
        </p:txBody>
      </p:sp>
      <p:sp>
        <p:nvSpPr>
          <p:cNvPr id="6" name="Text Placeholder 16"/>
          <p:cNvSpPr>
            <a:spLocks noGrp="1"/>
          </p:cNvSpPr>
          <p:nvPr>
            <p:ph type="body" sz="quarter" idx="16" hasCustomPrompt="1"/>
          </p:nvPr>
        </p:nvSpPr>
        <p:spPr>
          <a:xfrm>
            <a:off x="6096000" y="5791200"/>
            <a:ext cx="5751576" cy="436682"/>
          </a:xfrm>
        </p:spPr>
        <p:txBody>
          <a:bodyPr wrap="square" lIns="0" tIns="0" rIns="0" bIns="0" anchor="b" anchorCtr="0">
            <a:normAutofit/>
          </a:bodyPr>
          <a:lstStyle>
            <a:lvl1pPr marL="0" indent="0" algn="r">
              <a:spcBef>
                <a:spcPts val="0"/>
              </a:spcBef>
              <a:buFontTx/>
              <a:buNone/>
              <a:defRPr sz="2000" b="1" baseline="0">
                <a:solidFill>
                  <a:schemeClr val="bg1"/>
                </a:solidFill>
              </a:defRPr>
            </a:lvl1pPr>
          </a:lstStyle>
          <a:p>
            <a:pPr lvl="0"/>
            <a:r>
              <a:rPr lang="en-US"/>
              <a:t>Speaker Name</a:t>
            </a:r>
          </a:p>
        </p:txBody>
      </p:sp>
      <p:sp>
        <p:nvSpPr>
          <p:cNvPr id="7" name="Text Placeholder 16"/>
          <p:cNvSpPr>
            <a:spLocks noGrp="1"/>
          </p:cNvSpPr>
          <p:nvPr>
            <p:ph type="body" sz="quarter" idx="17" hasCustomPrompt="1"/>
          </p:nvPr>
        </p:nvSpPr>
        <p:spPr>
          <a:xfrm>
            <a:off x="6086764" y="6294668"/>
            <a:ext cx="5751576" cy="258532"/>
          </a:xfrm>
        </p:spPr>
        <p:txBody>
          <a:bodyPr wrap="square" lIns="0" tIns="0" rIns="0" bIns="0" anchor="t" anchorCtr="0">
            <a:normAutofit/>
          </a:bodyPr>
          <a:lstStyle>
            <a:lvl1pPr marL="0" indent="0" algn="r">
              <a:lnSpc>
                <a:spcPct val="90000"/>
              </a:lnSpc>
              <a:spcBef>
                <a:spcPts val="0"/>
              </a:spcBef>
              <a:buFontTx/>
              <a:buNone/>
              <a:defRPr sz="1867" b="0" baseline="0">
                <a:solidFill>
                  <a:schemeClr val="bg1"/>
                </a:solidFill>
              </a:defRPr>
            </a:lvl1pPr>
          </a:lstStyle>
          <a:p>
            <a:pPr lvl="0"/>
            <a:r>
              <a:rPr lang="en-US"/>
              <a:t>Speaker Title</a:t>
            </a:r>
          </a:p>
        </p:txBody>
      </p:sp>
      <p:sp>
        <p:nvSpPr>
          <p:cNvPr id="8" name="Footer Placeholder 4">
            <a:extLst>
              <a:ext uri="{FF2B5EF4-FFF2-40B4-BE49-F238E27FC236}">
                <a16:creationId xmlns:a16="http://schemas.microsoft.com/office/drawing/2014/main" id="{C168B1B3-8078-0444-99B1-946CB8DDC6E9}"/>
              </a:ext>
            </a:extLst>
          </p:cNvPr>
          <p:cNvSpPr>
            <a:spLocks noGrp="1"/>
          </p:cNvSpPr>
          <p:nvPr>
            <p:ph type="ftr" sz="quarter" idx="10"/>
          </p:nvPr>
        </p:nvSpPr>
        <p:spPr>
          <a:xfrm>
            <a:off x="563880" y="6612575"/>
            <a:ext cx="4846320" cy="204685"/>
          </a:xfrm>
        </p:spPr>
        <p:txBody>
          <a:bodyPr/>
          <a:lstStyle>
            <a:lvl1pPr>
              <a:defRPr>
                <a:solidFill>
                  <a:schemeClr val="bg1"/>
                </a:solidFill>
              </a:defRPr>
            </a:lvl1pPr>
          </a:lstStyle>
          <a:p>
            <a:r>
              <a:rPr lang="en-US"/>
              <a:t>© 2022 CommScope, Inc.</a:t>
            </a:r>
          </a:p>
        </p:txBody>
      </p:sp>
      <p:sp>
        <p:nvSpPr>
          <p:cNvPr id="9" name="Slide Number Placeholder 5">
            <a:extLst>
              <a:ext uri="{FF2B5EF4-FFF2-40B4-BE49-F238E27FC236}">
                <a16:creationId xmlns:a16="http://schemas.microsoft.com/office/drawing/2014/main" id="{600B4A48-AFE5-A84E-8846-0B2ED26B8E7D}"/>
              </a:ext>
            </a:extLst>
          </p:cNvPr>
          <p:cNvSpPr>
            <a:spLocks noGrp="1"/>
          </p:cNvSpPr>
          <p:nvPr>
            <p:ph type="sldNum" sz="quarter" idx="11"/>
          </p:nvPr>
        </p:nvSpPr>
        <p:spPr>
          <a:xfrm>
            <a:off x="208127" y="6612575"/>
            <a:ext cx="303279" cy="204685"/>
          </a:xfrm>
        </p:spPr>
        <p:txBody>
          <a:bodyPr/>
          <a:lstStyle>
            <a:lvl1pPr>
              <a:defRPr>
                <a:solidFill>
                  <a:schemeClr val="bg1"/>
                </a:solidFill>
              </a:defRPr>
            </a:lvl1pPr>
          </a:lstStyle>
          <a:p>
            <a:fld id="{7FE2BEB5-2653-6044-B03D-162392F9D4CA}" type="slidenum">
              <a:rPr lang="en-US" smtClean="0"/>
              <a:pPr/>
              <a:t>‹#›</a:t>
            </a:fld>
            <a:endParaRPr lang="en-US"/>
          </a:p>
        </p:txBody>
      </p:sp>
      <p:cxnSp>
        <p:nvCxnSpPr>
          <p:cNvPr id="11" name="Straight Connector 10">
            <a:extLst>
              <a:ext uri="{FF2B5EF4-FFF2-40B4-BE49-F238E27FC236}">
                <a16:creationId xmlns:a16="http://schemas.microsoft.com/office/drawing/2014/main" id="{5C8AFD09-F0F8-2F49-A32E-D50C2718019B}"/>
              </a:ext>
            </a:extLst>
          </p:cNvPr>
          <p:cNvCxnSpPr/>
          <p:nvPr userDrawn="1"/>
        </p:nvCxnSpPr>
        <p:spPr>
          <a:xfrm>
            <a:off x="533400" y="6665976"/>
            <a:ext cx="0" cy="8229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3B464C24-CA15-3E42-A38B-1CF4B37A3D85}"/>
              </a:ext>
            </a:extLst>
          </p:cNvPr>
          <p:cNvGrpSpPr/>
          <p:nvPr userDrawn="1"/>
        </p:nvGrpSpPr>
        <p:grpSpPr>
          <a:xfrm>
            <a:off x="3048" y="-762000"/>
            <a:ext cx="2869834" cy="372945"/>
            <a:chOff x="0" y="-539693"/>
            <a:chExt cx="2869834" cy="372945"/>
          </a:xfrm>
        </p:grpSpPr>
        <p:sp>
          <p:nvSpPr>
            <p:cNvPr id="13" name="Rectangle 12">
              <a:extLst>
                <a:ext uri="{FF2B5EF4-FFF2-40B4-BE49-F238E27FC236}">
                  <a16:creationId xmlns:a16="http://schemas.microsoft.com/office/drawing/2014/main" id="{EB561269-669D-6645-9076-48E5E092CC95}"/>
                </a:ext>
              </a:extLst>
            </p:cNvPr>
            <p:cNvSpPr/>
            <p:nvPr/>
          </p:nvSpPr>
          <p:spPr>
            <a:xfrm>
              <a:off x="2080325" y="-539692"/>
              <a:ext cx="373446" cy="372944"/>
            </a:xfrm>
            <a:prstGeom prst="rect">
              <a:avLst/>
            </a:prstGeom>
            <a:gradFill>
              <a:gsLst>
                <a:gs pos="0">
                  <a:srgbClr val="58BB53"/>
                </a:gs>
                <a:gs pos="100000">
                  <a:srgbClr val="84C94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7463" marR="0" lvl="0" indent="0" algn="l" defTabSz="914400" rtl="0" eaLnBrk="1" fontAlgn="auto" latinLnBrk="0" hangingPunct="1">
                <a:lnSpc>
                  <a:spcPct val="90000"/>
                </a:lnSpc>
                <a:spcBef>
                  <a:spcPts val="10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14" name="Rectangle 13">
              <a:extLst>
                <a:ext uri="{FF2B5EF4-FFF2-40B4-BE49-F238E27FC236}">
                  <a16:creationId xmlns:a16="http://schemas.microsoft.com/office/drawing/2014/main" id="{8D683FC0-9654-5B4D-B91F-C42F6B9168D0}"/>
                </a:ext>
              </a:extLst>
            </p:cNvPr>
            <p:cNvSpPr/>
            <p:nvPr/>
          </p:nvSpPr>
          <p:spPr>
            <a:xfrm>
              <a:off x="1664260" y="-539692"/>
              <a:ext cx="373446" cy="372944"/>
            </a:xfrm>
            <a:prstGeom prst="rect">
              <a:avLst/>
            </a:prstGeom>
            <a:gradFill>
              <a:gsLst>
                <a:gs pos="100000">
                  <a:srgbClr val="09A673">
                    <a:alpha val="85000"/>
                  </a:srgbClr>
                </a:gs>
                <a:gs pos="0">
                  <a:srgbClr val="0FA9B4">
                    <a:alpha val="85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7463">
                <a:lnSpc>
                  <a:spcPct val="90000"/>
                </a:lnSpc>
                <a:spcBef>
                  <a:spcPts val="1000"/>
                </a:spcBef>
              </a:pPr>
              <a:endParaRPr lang="en-US" sz="1400">
                <a:solidFill>
                  <a:srgbClr val="FFFFFF"/>
                </a:solidFill>
              </a:endParaRPr>
            </a:p>
          </p:txBody>
        </p:sp>
        <p:sp>
          <p:nvSpPr>
            <p:cNvPr id="16" name="Rectangle 15">
              <a:extLst>
                <a:ext uri="{FF2B5EF4-FFF2-40B4-BE49-F238E27FC236}">
                  <a16:creationId xmlns:a16="http://schemas.microsoft.com/office/drawing/2014/main" id="{2CFCA23D-0DDF-D642-80BB-BF8FFB3E8EAD}"/>
                </a:ext>
              </a:extLst>
            </p:cNvPr>
            <p:cNvSpPr/>
            <p:nvPr/>
          </p:nvSpPr>
          <p:spPr>
            <a:xfrm>
              <a:off x="1248195" y="-539692"/>
              <a:ext cx="373446" cy="372944"/>
            </a:xfrm>
            <a:prstGeom prst="rect">
              <a:avLst/>
            </a:prstGeom>
            <a:gradFill>
              <a:gsLst>
                <a:gs pos="0">
                  <a:srgbClr val="13AAED">
                    <a:alpha val="85000"/>
                  </a:srgbClr>
                </a:gs>
                <a:gs pos="100000">
                  <a:srgbClr val="1181CA">
                    <a:alpha val="85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7463">
                <a:lnSpc>
                  <a:spcPct val="90000"/>
                </a:lnSpc>
                <a:spcBef>
                  <a:spcPts val="1000"/>
                </a:spcBef>
              </a:pPr>
              <a:endParaRPr lang="en-US" sz="1400">
                <a:solidFill>
                  <a:srgbClr val="FFFFFF"/>
                </a:solidFill>
              </a:endParaRPr>
            </a:p>
          </p:txBody>
        </p:sp>
        <p:sp>
          <p:nvSpPr>
            <p:cNvPr id="17" name="Rectangle 16">
              <a:extLst>
                <a:ext uri="{FF2B5EF4-FFF2-40B4-BE49-F238E27FC236}">
                  <a16:creationId xmlns:a16="http://schemas.microsoft.com/office/drawing/2014/main" id="{745582F0-4957-1848-BCDB-8D17B6CC9055}"/>
                </a:ext>
              </a:extLst>
            </p:cNvPr>
            <p:cNvSpPr/>
            <p:nvPr/>
          </p:nvSpPr>
          <p:spPr>
            <a:xfrm>
              <a:off x="832130" y="-539692"/>
              <a:ext cx="373446" cy="372944"/>
            </a:xfrm>
            <a:prstGeom prst="rect">
              <a:avLst/>
            </a:prstGeom>
            <a:gradFill>
              <a:gsLst>
                <a:gs pos="0">
                  <a:srgbClr val="383A98"/>
                </a:gs>
                <a:gs pos="100000">
                  <a:srgbClr val="0C75BD">
                    <a:alpha val="8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7463">
                <a:lnSpc>
                  <a:spcPct val="90000"/>
                </a:lnSpc>
                <a:spcBef>
                  <a:spcPts val="1000"/>
                </a:spcBef>
              </a:pPr>
              <a:endParaRPr lang="en-US" sz="1400">
                <a:solidFill>
                  <a:srgbClr val="FFFFFF"/>
                </a:solidFill>
              </a:endParaRPr>
            </a:p>
          </p:txBody>
        </p:sp>
        <p:sp>
          <p:nvSpPr>
            <p:cNvPr id="18" name="Rectangle 17">
              <a:extLst>
                <a:ext uri="{FF2B5EF4-FFF2-40B4-BE49-F238E27FC236}">
                  <a16:creationId xmlns:a16="http://schemas.microsoft.com/office/drawing/2014/main" id="{514474F3-4336-BC43-807C-6034685CC99B}"/>
                </a:ext>
              </a:extLst>
            </p:cNvPr>
            <p:cNvSpPr/>
            <p:nvPr/>
          </p:nvSpPr>
          <p:spPr>
            <a:xfrm>
              <a:off x="416065" y="-539693"/>
              <a:ext cx="373446" cy="372944"/>
            </a:xfrm>
            <a:prstGeom prst="rect">
              <a:avLst/>
            </a:prstGeom>
            <a:gradFill>
              <a:gsLst>
                <a:gs pos="0">
                  <a:srgbClr val="BC1A8C"/>
                </a:gs>
                <a:gs pos="100000">
                  <a:srgbClr val="522E9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7463">
                <a:lnSpc>
                  <a:spcPct val="90000"/>
                </a:lnSpc>
                <a:spcBef>
                  <a:spcPts val="1000"/>
                </a:spcBef>
              </a:pPr>
              <a:endParaRPr lang="en-US" sz="1400">
                <a:solidFill>
                  <a:srgbClr val="FFFFFF"/>
                </a:solidFill>
              </a:endParaRPr>
            </a:p>
          </p:txBody>
        </p:sp>
        <p:sp>
          <p:nvSpPr>
            <p:cNvPr id="19" name="Rectangle 18">
              <a:extLst>
                <a:ext uri="{FF2B5EF4-FFF2-40B4-BE49-F238E27FC236}">
                  <a16:creationId xmlns:a16="http://schemas.microsoft.com/office/drawing/2014/main" id="{D16B5FBF-5690-1E42-ADA3-8156F639E146}"/>
                </a:ext>
              </a:extLst>
            </p:cNvPr>
            <p:cNvSpPr/>
            <p:nvPr/>
          </p:nvSpPr>
          <p:spPr>
            <a:xfrm>
              <a:off x="2496388" y="-539693"/>
              <a:ext cx="373446" cy="372944"/>
            </a:xfrm>
            <a:prstGeom prst="rect">
              <a:avLst/>
            </a:prstGeom>
            <a:gradFill>
              <a:gsLst>
                <a:gs pos="0">
                  <a:srgbClr val="F67B2D"/>
                </a:gs>
                <a:gs pos="100000">
                  <a:srgbClr val="FBBD19">
                    <a:alpha val="9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7463" marR="0" lvl="0" indent="0" algn="l" defTabSz="914400" rtl="0" eaLnBrk="1" fontAlgn="auto" latinLnBrk="0" hangingPunct="1">
                <a:lnSpc>
                  <a:spcPct val="90000"/>
                </a:lnSpc>
                <a:spcBef>
                  <a:spcPts val="10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20" name="Rectangle 19">
              <a:extLst>
                <a:ext uri="{FF2B5EF4-FFF2-40B4-BE49-F238E27FC236}">
                  <a16:creationId xmlns:a16="http://schemas.microsoft.com/office/drawing/2014/main" id="{35AEAC1D-9CEA-FC4A-8E48-7C6724C3DF17}"/>
                </a:ext>
              </a:extLst>
            </p:cNvPr>
            <p:cNvSpPr/>
            <p:nvPr/>
          </p:nvSpPr>
          <p:spPr>
            <a:xfrm>
              <a:off x="0" y="-539692"/>
              <a:ext cx="373446" cy="372944"/>
            </a:xfrm>
            <a:prstGeom prst="rect">
              <a:avLst/>
            </a:prstGeom>
            <a:gradFill>
              <a:gsLst>
                <a:gs pos="0">
                  <a:srgbClr val="EB008F"/>
                </a:gs>
                <a:gs pos="100000">
                  <a:srgbClr val="EC1C2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7463">
                <a:lnSpc>
                  <a:spcPct val="90000"/>
                </a:lnSpc>
                <a:spcBef>
                  <a:spcPts val="1000"/>
                </a:spcBef>
              </a:pPr>
              <a:endParaRPr lang="en-US" sz="1400">
                <a:solidFill>
                  <a:srgbClr val="FFFFFF"/>
                </a:solidFill>
              </a:endParaRPr>
            </a:p>
          </p:txBody>
        </p:sp>
      </p:grpSp>
      <p:pic>
        <p:nvPicPr>
          <p:cNvPr id="22" name="Graphic 21">
            <a:extLst>
              <a:ext uri="{FF2B5EF4-FFF2-40B4-BE49-F238E27FC236}">
                <a16:creationId xmlns:a16="http://schemas.microsoft.com/office/drawing/2014/main" id="{78D6DB67-B66C-BA42-9393-17AFC23B4028}"/>
              </a:ext>
            </a:extLst>
          </p:cNvPr>
          <p:cNvPicPr>
            <a:picLocks noChangeAspect="1"/>
          </p:cNvPicPr>
          <p:nvPr userDrawn="1"/>
        </p:nvPicPr>
        <p:blipFill rotWithShape="1">
          <a:blip r:embed="rId2">
            <a:lum/>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50" t="-8902" r="47418"/>
          <a:stretch/>
        </p:blipFill>
        <p:spPr>
          <a:xfrm>
            <a:off x="447924" y="457200"/>
            <a:ext cx="2371476" cy="464025"/>
          </a:xfrm>
          <a:prstGeom prst="rect">
            <a:avLst/>
          </a:prstGeom>
        </p:spPr>
      </p:pic>
      <p:grpSp>
        <p:nvGrpSpPr>
          <p:cNvPr id="23" name="Group 22">
            <a:extLst>
              <a:ext uri="{FF2B5EF4-FFF2-40B4-BE49-F238E27FC236}">
                <a16:creationId xmlns:a16="http://schemas.microsoft.com/office/drawing/2014/main" id="{DD2C447B-A8E7-7C4B-93C2-C67705163A82}"/>
              </a:ext>
            </a:extLst>
          </p:cNvPr>
          <p:cNvGrpSpPr/>
          <p:nvPr userDrawn="1"/>
        </p:nvGrpSpPr>
        <p:grpSpPr>
          <a:xfrm>
            <a:off x="9584392" y="209702"/>
            <a:ext cx="2057400" cy="796100"/>
            <a:chOff x="9584392" y="209702"/>
            <a:chExt cx="2057400" cy="796100"/>
          </a:xfrm>
        </p:grpSpPr>
        <p:pic>
          <p:nvPicPr>
            <p:cNvPr id="24" name="Graphic 23">
              <a:extLst>
                <a:ext uri="{FF2B5EF4-FFF2-40B4-BE49-F238E27FC236}">
                  <a16:creationId xmlns:a16="http://schemas.microsoft.com/office/drawing/2014/main" id="{98FBBF3D-E9F6-F541-8B97-D44F1F1BA736}"/>
                </a:ext>
              </a:extLst>
            </p:cNvPr>
            <p:cNvPicPr>
              <a:picLocks noChangeAspect="1"/>
            </p:cNvPicPr>
            <p:nvPr userDrawn="1"/>
          </p:nvPicPr>
          <p:blipFill rotWithShape="1">
            <a:blip r:embed="rId2">
              <a:lum/>
              <a:extLst>
                <a:ext uri="{28A0092B-C50C-407E-A947-70E740481C1C}">
                  <a14:useLocalDpi xmlns:a14="http://schemas.microsoft.com/office/drawing/2010/main" val="0"/>
                </a:ext>
                <a:ext uri="{96DAC541-7B7A-43D3-8B79-37D633B846F1}">
                  <asvg:svgBlip xmlns:asvg="http://schemas.microsoft.com/office/drawing/2016/SVG/main" r:embed="rId3"/>
                </a:ext>
              </a:extLst>
            </a:blip>
            <a:srcRect l="52083" t="-8902"/>
            <a:stretch/>
          </p:blipFill>
          <p:spPr>
            <a:xfrm>
              <a:off x="9584392" y="209702"/>
              <a:ext cx="2057400" cy="464025"/>
            </a:xfrm>
            <a:prstGeom prst="rect">
              <a:avLst/>
            </a:prstGeom>
          </p:spPr>
        </p:pic>
        <p:pic>
          <p:nvPicPr>
            <p:cNvPr id="25" name="Graphic 24">
              <a:extLst>
                <a:ext uri="{FF2B5EF4-FFF2-40B4-BE49-F238E27FC236}">
                  <a16:creationId xmlns:a16="http://schemas.microsoft.com/office/drawing/2014/main" id="{42E9F5D7-C008-6249-BDA9-8D54F9A3329C}"/>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677404" y="744641"/>
              <a:ext cx="1964384" cy="261161"/>
            </a:xfrm>
            <a:prstGeom prst="rect">
              <a:avLst/>
            </a:prstGeom>
          </p:spPr>
        </p:pic>
      </p:grpSp>
    </p:spTree>
    <p:extLst>
      <p:ext uri="{BB962C8B-B14F-4D97-AF65-F5344CB8AC3E}">
        <p14:creationId xmlns:p14="http://schemas.microsoft.com/office/powerpoint/2010/main" val="1561637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1">
            <a:lumMod val="50000"/>
          </a:schemeClr>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0D6285E-0A1F-2E4A-8572-0C1214355841}"/>
              </a:ext>
            </a:extLst>
          </p:cNvPr>
          <p:cNvPicPr>
            <a:picLocks noChangeAspect="1"/>
          </p:cNvPicPr>
          <p:nvPr userDrawn="1"/>
        </p:nvPicPr>
        <p:blipFill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l="27726" t="13815" r="15910" b="47142"/>
          <a:stretch/>
        </p:blipFill>
        <p:spPr>
          <a:xfrm>
            <a:off x="2743200" y="1905000"/>
            <a:ext cx="9448800" cy="4953000"/>
          </a:xfrm>
          <a:prstGeom prst="rect">
            <a:avLst/>
          </a:prstGeom>
        </p:spPr>
      </p:pic>
      <p:sp>
        <p:nvSpPr>
          <p:cNvPr id="13" name="Text Placeholder 16">
            <a:extLst>
              <a:ext uri="{FF2B5EF4-FFF2-40B4-BE49-F238E27FC236}">
                <a16:creationId xmlns:a16="http://schemas.microsoft.com/office/drawing/2014/main" id="{F78CFFA5-0BA3-004C-9730-DC2E4737EB2F}"/>
              </a:ext>
            </a:extLst>
          </p:cNvPr>
          <p:cNvSpPr>
            <a:spLocks noGrp="1"/>
          </p:cNvSpPr>
          <p:nvPr>
            <p:ph type="body" sz="quarter" idx="16" hasCustomPrompt="1"/>
          </p:nvPr>
        </p:nvSpPr>
        <p:spPr>
          <a:xfrm>
            <a:off x="685800" y="4536596"/>
            <a:ext cx="4910328" cy="676656"/>
          </a:xfrm>
        </p:spPr>
        <p:txBody>
          <a:bodyPr wrap="square" lIns="0" tIns="0" rIns="0" bIns="0" anchor="b" anchorCtr="0">
            <a:normAutofit/>
          </a:bodyPr>
          <a:lstStyle>
            <a:lvl1pPr marL="0" indent="0" algn="l">
              <a:spcBef>
                <a:spcPts val="0"/>
              </a:spcBef>
              <a:buFontTx/>
              <a:buNone/>
              <a:defRPr sz="2000" b="1" baseline="0">
                <a:solidFill>
                  <a:schemeClr val="bg1"/>
                </a:solidFill>
              </a:defRPr>
            </a:lvl1pPr>
          </a:lstStyle>
          <a:p>
            <a:pPr lvl="0"/>
            <a:r>
              <a:rPr lang="en-US"/>
              <a:t>Speaker Name</a:t>
            </a:r>
          </a:p>
        </p:txBody>
      </p:sp>
      <p:sp>
        <p:nvSpPr>
          <p:cNvPr id="14" name="Text Placeholder 16">
            <a:extLst>
              <a:ext uri="{FF2B5EF4-FFF2-40B4-BE49-F238E27FC236}">
                <a16:creationId xmlns:a16="http://schemas.microsoft.com/office/drawing/2014/main" id="{E12CFE40-BE47-794C-9A4D-A0A5F63F23F2}"/>
              </a:ext>
            </a:extLst>
          </p:cNvPr>
          <p:cNvSpPr>
            <a:spLocks noGrp="1"/>
          </p:cNvSpPr>
          <p:nvPr>
            <p:ph type="body" sz="quarter" idx="17" hasCustomPrompt="1"/>
          </p:nvPr>
        </p:nvSpPr>
        <p:spPr>
          <a:xfrm>
            <a:off x="685800" y="5304692"/>
            <a:ext cx="4910328" cy="249299"/>
          </a:xfrm>
        </p:spPr>
        <p:txBody>
          <a:bodyPr wrap="square" lIns="0" tIns="0" rIns="0" bIns="0" anchor="t" anchorCtr="0">
            <a:normAutofit/>
          </a:bodyPr>
          <a:lstStyle>
            <a:lvl1pPr marL="0" indent="0" algn="l">
              <a:lnSpc>
                <a:spcPct val="90000"/>
              </a:lnSpc>
              <a:spcBef>
                <a:spcPts val="0"/>
              </a:spcBef>
              <a:buFontTx/>
              <a:buNone/>
              <a:defRPr sz="1800" b="0" baseline="0">
                <a:solidFill>
                  <a:schemeClr val="bg1"/>
                </a:solidFill>
              </a:defRPr>
            </a:lvl1pPr>
          </a:lstStyle>
          <a:p>
            <a:pPr lvl="0"/>
            <a:r>
              <a:rPr lang="en-US"/>
              <a:t>Speaker Title</a:t>
            </a:r>
          </a:p>
        </p:txBody>
      </p:sp>
      <p:sp>
        <p:nvSpPr>
          <p:cNvPr id="15" name="Title 1">
            <a:extLst>
              <a:ext uri="{FF2B5EF4-FFF2-40B4-BE49-F238E27FC236}">
                <a16:creationId xmlns:a16="http://schemas.microsoft.com/office/drawing/2014/main" id="{BE392599-4360-FF40-822E-16235A03605C}"/>
              </a:ext>
            </a:extLst>
          </p:cNvPr>
          <p:cNvSpPr>
            <a:spLocks noGrp="1"/>
          </p:cNvSpPr>
          <p:nvPr>
            <p:ph type="ctrTitle" hasCustomPrompt="1"/>
          </p:nvPr>
        </p:nvSpPr>
        <p:spPr>
          <a:xfrm>
            <a:off x="685800" y="1799030"/>
            <a:ext cx="7804759" cy="1026717"/>
          </a:xfrm>
        </p:spPr>
        <p:txBody>
          <a:bodyPr anchor="b"/>
          <a:lstStyle>
            <a:lvl1pPr algn="l">
              <a:defRPr sz="3200">
                <a:solidFill>
                  <a:schemeClr val="bg1"/>
                </a:solidFill>
              </a:defRPr>
            </a:lvl1pPr>
          </a:lstStyle>
          <a:p>
            <a:r>
              <a:rPr lang="en-US"/>
              <a:t>Presentation Title Goes Here</a:t>
            </a:r>
          </a:p>
        </p:txBody>
      </p:sp>
      <p:sp>
        <p:nvSpPr>
          <p:cNvPr id="16" name="Subtitle 2">
            <a:extLst>
              <a:ext uri="{FF2B5EF4-FFF2-40B4-BE49-F238E27FC236}">
                <a16:creationId xmlns:a16="http://schemas.microsoft.com/office/drawing/2014/main" id="{B0867854-5828-6D40-AAD4-D4880A7082DB}"/>
              </a:ext>
            </a:extLst>
          </p:cNvPr>
          <p:cNvSpPr>
            <a:spLocks noGrp="1"/>
          </p:cNvSpPr>
          <p:nvPr>
            <p:ph type="subTitle" idx="1"/>
          </p:nvPr>
        </p:nvSpPr>
        <p:spPr>
          <a:xfrm>
            <a:off x="685801" y="2861532"/>
            <a:ext cx="7804757" cy="47782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Text Placeholder 5">
            <a:extLst>
              <a:ext uri="{FF2B5EF4-FFF2-40B4-BE49-F238E27FC236}">
                <a16:creationId xmlns:a16="http://schemas.microsoft.com/office/drawing/2014/main" id="{237541CB-C812-AD41-ACF5-28DD8F7176EF}"/>
              </a:ext>
            </a:extLst>
          </p:cNvPr>
          <p:cNvSpPr>
            <a:spLocks noGrp="1"/>
          </p:cNvSpPr>
          <p:nvPr>
            <p:ph type="body" sz="quarter" idx="13" hasCustomPrompt="1"/>
          </p:nvPr>
        </p:nvSpPr>
        <p:spPr>
          <a:xfrm>
            <a:off x="685800" y="3580521"/>
            <a:ext cx="4756976" cy="246063"/>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pic>
        <p:nvPicPr>
          <p:cNvPr id="9" name="Graphic 8">
            <a:extLst>
              <a:ext uri="{FF2B5EF4-FFF2-40B4-BE49-F238E27FC236}">
                <a16:creationId xmlns:a16="http://schemas.microsoft.com/office/drawing/2014/main" id="{5F42CFEE-6200-DE4F-B24A-B7F4DB9298A3}"/>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470131" y="76200"/>
            <a:ext cx="2768138" cy="1371600"/>
          </a:xfrm>
          <a:prstGeom prst="rect">
            <a:avLst/>
          </a:prstGeom>
        </p:spPr>
      </p:pic>
    </p:spTree>
    <p:extLst>
      <p:ext uri="{BB962C8B-B14F-4D97-AF65-F5344CB8AC3E}">
        <p14:creationId xmlns:p14="http://schemas.microsoft.com/office/powerpoint/2010/main" val="392485397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AB2E0928-1654-C049-B836-DD62F005AE4A}"/>
              </a:ext>
            </a:extLst>
          </p:cNvPr>
          <p:cNvSpPr>
            <a:spLocks noGrp="1"/>
          </p:cNvSpPr>
          <p:nvPr>
            <p:ph type="ftr" sz="quarter" idx="10"/>
          </p:nvPr>
        </p:nvSpPr>
        <p:spPr/>
        <p:txBody>
          <a:bodyPr/>
          <a:lstStyle/>
          <a:p>
            <a:r>
              <a:rPr lang="en-US"/>
              <a:t>© 2022 CommScope, Inc. | CommScope Confidential</a:t>
            </a:r>
          </a:p>
        </p:txBody>
      </p:sp>
      <p:sp>
        <p:nvSpPr>
          <p:cNvPr id="4" name="Slide Number Placeholder 3">
            <a:extLst>
              <a:ext uri="{FF2B5EF4-FFF2-40B4-BE49-F238E27FC236}">
                <a16:creationId xmlns:a16="http://schemas.microsoft.com/office/drawing/2014/main" id="{CE57643D-58FD-154D-9A4D-951CD9DE1756}"/>
              </a:ext>
            </a:extLst>
          </p:cNvPr>
          <p:cNvSpPr>
            <a:spLocks noGrp="1"/>
          </p:cNvSpPr>
          <p:nvPr>
            <p:ph type="sldNum" sz="quarter" idx="11"/>
          </p:nvPr>
        </p:nvSpPr>
        <p:spPr/>
        <p:txBody>
          <a:bodyPr/>
          <a:lstStyle/>
          <a:p>
            <a:fld id="{7FE2BEB5-2653-6044-B03D-162392F9D4CA}" type="slidenum">
              <a:rPr lang="en-US" smtClean="0"/>
              <a:pPr/>
              <a:t>‹#›</a:t>
            </a:fld>
            <a:endParaRPr lang="en-US"/>
          </a:p>
        </p:txBody>
      </p:sp>
    </p:spTree>
    <p:extLst>
      <p:ext uri="{BB962C8B-B14F-4D97-AF65-F5344CB8AC3E}">
        <p14:creationId xmlns:p14="http://schemas.microsoft.com/office/powerpoint/2010/main" val="4093131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11B248C-C3E8-8A46-A34A-CFCEBFE683BB}"/>
              </a:ext>
            </a:extLst>
          </p:cNvPr>
          <p:cNvSpPr>
            <a:spLocks noGrp="1"/>
          </p:cNvSpPr>
          <p:nvPr>
            <p:ph type="ftr" sz="quarter" idx="10"/>
          </p:nvPr>
        </p:nvSpPr>
        <p:spPr/>
        <p:txBody>
          <a:bodyPr/>
          <a:lstStyle/>
          <a:p>
            <a:r>
              <a:rPr lang="en-US"/>
              <a:t>© 2022 CommScope, Inc.</a:t>
            </a:r>
          </a:p>
        </p:txBody>
      </p:sp>
      <p:sp>
        <p:nvSpPr>
          <p:cNvPr id="3" name="Slide Number Placeholder 2">
            <a:extLst>
              <a:ext uri="{FF2B5EF4-FFF2-40B4-BE49-F238E27FC236}">
                <a16:creationId xmlns:a16="http://schemas.microsoft.com/office/drawing/2014/main" id="{57671011-9EF4-EC48-933B-AF3B2F984B41}"/>
              </a:ext>
            </a:extLst>
          </p:cNvPr>
          <p:cNvSpPr>
            <a:spLocks noGrp="1"/>
          </p:cNvSpPr>
          <p:nvPr>
            <p:ph type="sldNum" sz="quarter" idx="11"/>
          </p:nvPr>
        </p:nvSpPr>
        <p:spPr/>
        <p:txBody>
          <a:bodyPr/>
          <a:lstStyle/>
          <a:p>
            <a:fld id="{7FE2BEB5-2653-6044-B03D-162392F9D4CA}" type="slidenum">
              <a:rPr lang="en-US" smtClean="0"/>
              <a:pPr/>
              <a:t>‹#›</a:t>
            </a:fld>
            <a:endParaRPr lang="en-US"/>
          </a:p>
        </p:txBody>
      </p:sp>
    </p:spTree>
    <p:extLst>
      <p:ext uri="{BB962C8B-B14F-4D97-AF65-F5344CB8AC3E}">
        <p14:creationId xmlns:p14="http://schemas.microsoft.com/office/powerpoint/2010/main" val="3878377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9825B3-FBA3-624F-AAF7-2E2EB183F68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Text Placeholder 16">
            <a:extLst>
              <a:ext uri="{FF2B5EF4-FFF2-40B4-BE49-F238E27FC236}">
                <a16:creationId xmlns:a16="http://schemas.microsoft.com/office/drawing/2014/main" id="{C0BEE3F1-2CE9-F5FD-C0D7-B372105826F7}"/>
              </a:ext>
            </a:extLst>
          </p:cNvPr>
          <p:cNvSpPr>
            <a:spLocks noGrp="1"/>
          </p:cNvSpPr>
          <p:nvPr>
            <p:ph type="body" sz="quarter" idx="16" hasCustomPrompt="1"/>
          </p:nvPr>
        </p:nvSpPr>
        <p:spPr>
          <a:xfrm>
            <a:off x="685800" y="4536596"/>
            <a:ext cx="4910328" cy="676656"/>
          </a:xfrm>
        </p:spPr>
        <p:txBody>
          <a:bodyPr wrap="square" lIns="0" tIns="0" rIns="0" bIns="0" anchor="b" anchorCtr="0">
            <a:normAutofit/>
          </a:bodyPr>
          <a:lstStyle>
            <a:lvl1pPr marL="0" indent="0" algn="l">
              <a:spcBef>
                <a:spcPts val="0"/>
              </a:spcBef>
              <a:buFontTx/>
              <a:buNone/>
              <a:defRPr sz="2000" b="1" baseline="0">
                <a:solidFill>
                  <a:schemeClr val="bg1"/>
                </a:solidFill>
              </a:defRPr>
            </a:lvl1pPr>
          </a:lstStyle>
          <a:p>
            <a:pPr lvl="0"/>
            <a:r>
              <a:rPr lang="en-US"/>
              <a:t>Speaker Name</a:t>
            </a:r>
          </a:p>
        </p:txBody>
      </p:sp>
      <p:sp>
        <p:nvSpPr>
          <p:cNvPr id="11" name="Text Placeholder 16">
            <a:extLst>
              <a:ext uri="{FF2B5EF4-FFF2-40B4-BE49-F238E27FC236}">
                <a16:creationId xmlns:a16="http://schemas.microsoft.com/office/drawing/2014/main" id="{25E0B097-BDDB-683A-3EB9-E3C1EA0C5C0F}"/>
              </a:ext>
            </a:extLst>
          </p:cNvPr>
          <p:cNvSpPr>
            <a:spLocks noGrp="1"/>
          </p:cNvSpPr>
          <p:nvPr>
            <p:ph type="body" sz="quarter" idx="17" hasCustomPrompt="1"/>
          </p:nvPr>
        </p:nvSpPr>
        <p:spPr>
          <a:xfrm>
            <a:off x="685800" y="5304692"/>
            <a:ext cx="4910328" cy="249299"/>
          </a:xfrm>
        </p:spPr>
        <p:txBody>
          <a:bodyPr wrap="square" lIns="0" tIns="0" rIns="0" bIns="0" anchor="t" anchorCtr="0">
            <a:normAutofit/>
          </a:bodyPr>
          <a:lstStyle>
            <a:lvl1pPr marL="0" indent="0" algn="l">
              <a:lnSpc>
                <a:spcPct val="90000"/>
              </a:lnSpc>
              <a:spcBef>
                <a:spcPts val="0"/>
              </a:spcBef>
              <a:buFontTx/>
              <a:buNone/>
              <a:defRPr sz="1800" b="0" baseline="0">
                <a:solidFill>
                  <a:schemeClr val="bg1"/>
                </a:solidFill>
              </a:defRPr>
            </a:lvl1pPr>
          </a:lstStyle>
          <a:p>
            <a:pPr lvl="0"/>
            <a:r>
              <a:rPr lang="en-US"/>
              <a:t>Speaker Title</a:t>
            </a:r>
          </a:p>
        </p:txBody>
      </p:sp>
      <p:sp>
        <p:nvSpPr>
          <p:cNvPr id="12" name="Title 1">
            <a:extLst>
              <a:ext uri="{FF2B5EF4-FFF2-40B4-BE49-F238E27FC236}">
                <a16:creationId xmlns:a16="http://schemas.microsoft.com/office/drawing/2014/main" id="{2701106B-306C-1117-3D8D-1F3E5D63CCB8}"/>
              </a:ext>
            </a:extLst>
          </p:cNvPr>
          <p:cNvSpPr>
            <a:spLocks noGrp="1"/>
          </p:cNvSpPr>
          <p:nvPr>
            <p:ph type="ctrTitle" hasCustomPrompt="1"/>
          </p:nvPr>
        </p:nvSpPr>
        <p:spPr>
          <a:xfrm>
            <a:off x="685800" y="1799030"/>
            <a:ext cx="7804759" cy="1026717"/>
          </a:xfrm>
        </p:spPr>
        <p:txBody>
          <a:bodyPr anchor="b"/>
          <a:lstStyle>
            <a:lvl1pPr algn="l">
              <a:defRPr sz="3200">
                <a:solidFill>
                  <a:schemeClr val="bg1"/>
                </a:solidFill>
              </a:defRPr>
            </a:lvl1pPr>
          </a:lstStyle>
          <a:p>
            <a:r>
              <a:rPr lang="en-US"/>
              <a:t>Presentation Title Goes Here</a:t>
            </a:r>
          </a:p>
        </p:txBody>
      </p:sp>
      <p:sp>
        <p:nvSpPr>
          <p:cNvPr id="14" name="Subtitle 2">
            <a:extLst>
              <a:ext uri="{FF2B5EF4-FFF2-40B4-BE49-F238E27FC236}">
                <a16:creationId xmlns:a16="http://schemas.microsoft.com/office/drawing/2014/main" id="{D9CE2F39-1A6C-C3F0-B796-64D457B8D3C3}"/>
              </a:ext>
            </a:extLst>
          </p:cNvPr>
          <p:cNvSpPr>
            <a:spLocks noGrp="1"/>
          </p:cNvSpPr>
          <p:nvPr>
            <p:ph type="subTitle" idx="1"/>
          </p:nvPr>
        </p:nvSpPr>
        <p:spPr>
          <a:xfrm>
            <a:off x="685801" y="2861532"/>
            <a:ext cx="7804757" cy="47782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Text Placeholder 5">
            <a:extLst>
              <a:ext uri="{FF2B5EF4-FFF2-40B4-BE49-F238E27FC236}">
                <a16:creationId xmlns:a16="http://schemas.microsoft.com/office/drawing/2014/main" id="{FCAF037B-4A8E-F750-C1FA-AC0897BC2402}"/>
              </a:ext>
            </a:extLst>
          </p:cNvPr>
          <p:cNvSpPr>
            <a:spLocks noGrp="1"/>
          </p:cNvSpPr>
          <p:nvPr>
            <p:ph type="body" sz="quarter" idx="13" hasCustomPrompt="1"/>
          </p:nvPr>
        </p:nvSpPr>
        <p:spPr>
          <a:xfrm>
            <a:off x="685800" y="3580521"/>
            <a:ext cx="4756976" cy="246063"/>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pic>
        <p:nvPicPr>
          <p:cNvPr id="18" name="Graphic 17">
            <a:extLst>
              <a:ext uri="{FF2B5EF4-FFF2-40B4-BE49-F238E27FC236}">
                <a16:creationId xmlns:a16="http://schemas.microsoft.com/office/drawing/2014/main" id="{E88A5A2D-68CA-13FB-3F78-9A9E85F3D5F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70131" y="76200"/>
            <a:ext cx="2768138" cy="1371600"/>
          </a:xfrm>
          <a:prstGeom prst="rect">
            <a:avLst/>
          </a:prstGeom>
        </p:spPr>
      </p:pic>
      <p:sp>
        <p:nvSpPr>
          <p:cNvPr id="2" name="Slide Number Placeholder 4">
            <a:extLst>
              <a:ext uri="{FF2B5EF4-FFF2-40B4-BE49-F238E27FC236}">
                <a16:creationId xmlns:a16="http://schemas.microsoft.com/office/drawing/2014/main" id="{FF80EE07-9B26-5040-F764-07C9024C60BD}"/>
              </a:ext>
            </a:extLst>
          </p:cNvPr>
          <p:cNvSpPr>
            <a:spLocks noGrp="1"/>
          </p:cNvSpPr>
          <p:nvPr>
            <p:ph type="sldNum" sz="quarter" idx="4"/>
          </p:nvPr>
        </p:nvSpPr>
        <p:spPr>
          <a:xfrm>
            <a:off x="208127" y="6612575"/>
            <a:ext cx="303279" cy="204685"/>
          </a:xfrm>
          <a:prstGeom prst="rect">
            <a:avLst/>
          </a:prstGeom>
        </p:spPr>
        <p:txBody>
          <a:bodyPr vert="horz" lIns="0" tIns="36576" rIns="54864" bIns="45720" rtlCol="0" anchor="ctr"/>
          <a:lstStyle>
            <a:lvl1pPr algn="r">
              <a:defRPr sz="700">
                <a:solidFill>
                  <a:schemeClr val="tx1">
                    <a:tint val="75000"/>
                  </a:schemeClr>
                </a:solidFill>
              </a:defRPr>
            </a:lvl1pPr>
          </a:lstStyle>
          <a:p>
            <a:fld id="{7FE2BEB5-2653-6044-B03D-162392F9D4CA}" type="slidenum">
              <a:rPr lang="en-US" smtClean="0"/>
              <a:pPr/>
              <a:t>‹#›</a:t>
            </a:fld>
            <a:endParaRPr lang="en-US"/>
          </a:p>
        </p:txBody>
      </p:sp>
      <p:cxnSp>
        <p:nvCxnSpPr>
          <p:cNvPr id="3" name="Straight Connector 2">
            <a:extLst>
              <a:ext uri="{FF2B5EF4-FFF2-40B4-BE49-F238E27FC236}">
                <a16:creationId xmlns:a16="http://schemas.microsoft.com/office/drawing/2014/main" id="{1C879D7D-A567-506F-B420-C089844227A0}"/>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
        <p:nvSpPr>
          <p:cNvPr id="6" name="Footer Placeholder 12">
            <a:extLst>
              <a:ext uri="{FF2B5EF4-FFF2-40B4-BE49-F238E27FC236}">
                <a16:creationId xmlns:a16="http://schemas.microsoft.com/office/drawing/2014/main" id="{B1CBAB91-0CF6-BDE3-8D43-ADFDEE0A55E6}"/>
              </a:ext>
            </a:extLst>
          </p:cNvPr>
          <p:cNvSpPr>
            <a:spLocks noGrp="1"/>
          </p:cNvSpPr>
          <p:nvPr>
            <p:ph type="ftr" sz="quarter" idx="3"/>
          </p:nvPr>
        </p:nvSpPr>
        <p:spPr>
          <a:xfrm>
            <a:off x="533400" y="6612575"/>
            <a:ext cx="4114800" cy="204685"/>
          </a:xfrm>
          <a:prstGeom prst="rect">
            <a:avLst/>
          </a:prstGeom>
        </p:spPr>
        <p:txBody>
          <a:bodyPr vert="horz" lIns="91440" tIns="45720" rIns="91440" bIns="45720" rtlCol="0" anchor="ctr"/>
          <a:lstStyle>
            <a:lvl1pPr algn="l">
              <a:defRPr sz="700">
                <a:solidFill>
                  <a:schemeClr val="tx1">
                    <a:tint val="75000"/>
                  </a:schemeClr>
                </a:solidFill>
              </a:defRPr>
            </a:lvl1pPr>
          </a:lstStyle>
          <a:p>
            <a:r>
              <a:rPr lang="en-US"/>
              <a:t>© 2023 CommScope, Inc. All rights reserved. | </a:t>
            </a:r>
          </a:p>
        </p:txBody>
      </p:sp>
    </p:spTree>
    <p:extLst>
      <p:ext uri="{BB962C8B-B14F-4D97-AF65-F5344CB8AC3E}">
        <p14:creationId xmlns:p14="http://schemas.microsoft.com/office/powerpoint/2010/main" val="195095119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ransition Slide 1">
    <p:bg>
      <p:bgPr>
        <a:solidFill>
          <a:schemeClr val="tx1">
            <a:lumMod val="50000"/>
          </a:schemeClr>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EDE8E23-9A9C-164B-A191-D3E87AE5A2D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482487" y="177536"/>
            <a:ext cx="2273425" cy="1126472"/>
          </a:xfrm>
          <a:prstGeom prst="rect">
            <a:avLst/>
          </a:prstGeom>
        </p:spPr>
      </p:pic>
      <p:grpSp>
        <p:nvGrpSpPr>
          <p:cNvPr id="6" name="Group 5">
            <a:extLst>
              <a:ext uri="{FF2B5EF4-FFF2-40B4-BE49-F238E27FC236}">
                <a16:creationId xmlns:a16="http://schemas.microsoft.com/office/drawing/2014/main" id="{2181777B-E756-1544-B71F-C343A0BDAA97}"/>
              </a:ext>
            </a:extLst>
          </p:cNvPr>
          <p:cNvGrpSpPr/>
          <p:nvPr userDrawn="1"/>
        </p:nvGrpSpPr>
        <p:grpSpPr>
          <a:xfrm>
            <a:off x="7664986" y="1828697"/>
            <a:ext cx="4512513" cy="5029303"/>
            <a:chOff x="6624660" y="1016034"/>
            <a:chExt cx="2040954" cy="2274691"/>
          </a:xfrm>
          <a:gradFill flip="none" rotWithShape="1">
            <a:gsLst>
              <a:gs pos="0">
                <a:srgbClr val="F7A027">
                  <a:alpha val="0"/>
                </a:srgbClr>
              </a:gs>
              <a:gs pos="100000">
                <a:srgbClr val="EE7203">
                  <a:alpha val="14992"/>
                </a:srgbClr>
              </a:gs>
            </a:gsLst>
            <a:lin ang="5400000" scaled="1"/>
            <a:tileRect/>
          </a:gradFill>
        </p:grpSpPr>
        <p:sp>
          <p:nvSpPr>
            <p:cNvPr id="8" name="Freeform: Shape 27">
              <a:extLst>
                <a:ext uri="{FF2B5EF4-FFF2-40B4-BE49-F238E27FC236}">
                  <a16:creationId xmlns:a16="http://schemas.microsoft.com/office/drawing/2014/main" id="{D712F64B-37E4-624D-861A-47D090B5118C}"/>
                </a:ext>
              </a:extLst>
            </p:cNvPr>
            <p:cNvSpPr/>
            <p:nvPr userDrawn="1"/>
          </p:nvSpPr>
          <p:spPr>
            <a:xfrm>
              <a:off x="8284614" y="1016034"/>
              <a:ext cx="381000" cy="2274690"/>
            </a:xfrm>
            <a:custGeom>
              <a:avLst/>
              <a:gdLst>
                <a:gd name="connsiteX0" fmla="*/ 381000 w 381000"/>
                <a:gd name="connsiteY0" fmla="*/ 0 h 2274690"/>
                <a:gd name="connsiteX1" fmla="*/ 381000 w 381000"/>
                <a:gd name="connsiteY1" fmla="*/ 2274690 h 2274690"/>
                <a:gd name="connsiteX2" fmla="*/ 0 w 381000"/>
                <a:gd name="connsiteY2" fmla="*/ 2274690 h 2274690"/>
                <a:gd name="connsiteX3" fmla="*/ 0 w 381000"/>
                <a:gd name="connsiteY3" fmla="*/ 274139 h 2274690"/>
                <a:gd name="connsiteX4" fmla="*/ 381000 w 381000"/>
                <a:gd name="connsiteY4" fmla="*/ 0 h 2274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2274690">
                  <a:moveTo>
                    <a:pt x="381000" y="0"/>
                  </a:moveTo>
                  <a:lnTo>
                    <a:pt x="381000" y="2274690"/>
                  </a:lnTo>
                  <a:lnTo>
                    <a:pt x="0" y="2274690"/>
                  </a:lnTo>
                  <a:lnTo>
                    <a:pt x="0" y="274139"/>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9" name="Freeform: Shape 28">
              <a:extLst>
                <a:ext uri="{FF2B5EF4-FFF2-40B4-BE49-F238E27FC236}">
                  <a16:creationId xmlns:a16="http://schemas.microsoft.com/office/drawing/2014/main" id="{5C75034F-878C-AC4F-BCAE-6927893243EF}"/>
                </a:ext>
              </a:extLst>
            </p:cNvPr>
            <p:cNvSpPr/>
            <p:nvPr userDrawn="1"/>
          </p:nvSpPr>
          <p:spPr>
            <a:xfrm>
              <a:off x="7439040" y="1624448"/>
              <a:ext cx="381000" cy="1666277"/>
            </a:xfrm>
            <a:custGeom>
              <a:avLst/>
              <a:gdLst>
                <a:gd name="connsiteX0" fmla="*/ 381000 w 381000"/>
                <a:gd name="connsiteY0" fmla="*/ 0 h 1666277"/>
                <a:gd name="connsiteX1" fmla="*/ 381000 w 381000"/>
                <a:gd name="connsiteY1" fmla="*/ 1666277 h 1666277"/>
                <a:gd name="connsiteX2" fmla="*/ 0 w 381000"/>
                <a:gd name="connsiteY2" fmla="*/ 1666277 h 1666277"/>
                <a:gd name="connsiteX3" fmla="*/ 0 w 381000"/>
                <a:gd name="connsiteY3" fmla="*/ 274140 h 1666277"/>
                <a:gd name="connsiteX4" fmla="*/ 381000 w 381000"/>
                <a:gd name="connsiteY4" fmla="*/ 0 h 1666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666277">
                  <a:moveTo>
                    <a:pt x="381000" y="0"/>
                  </a:moveTo>
                  <a:lnTo>
                    <a:pt x="381000" y="1666277"/>
                  </a:lnTo>
                  <a:lnTo>
                    <a:pt x="0" y="1666277"/>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0" name="Freeform: Shape 29">
              <a:extLst>
                <a:ext uri="{FF2B5EF4-FFF2-40B4-BE49-F238E27FC236}">
                  <a16:creationId xmlns:a16="http://schemas.microsoft.com/office/drawing/2014/main" id="{65FFD44B-37E1-3F4B-9643-5EAF8A7E5B4F}"/>
                </a:ext>
              </a:extLst>
            </p:cNvPr>
            <p:cNvSpPr/>
            <p:nvPr userDrawn="1"/>
          </p:nvSpPr>
          <p:spPr>
            <a:xfrm>
              <a:off x="6624660" y="2210416"/>
              <a:ext cx="381000" cy="1080309"/>
            </a:xfrm>
            <a:custGeom>
              <a:avLst/>
              <a:gdLst>
                <a:gd name="connsiteX0" fmla="*/ 381000 w 381000"/>
                <a:gd name="connsiteY0" fmla="*/ 0 h 1080309"/>
                <a:gd name="connsiteX1" fmla="*/ 381000 w 381000"/>
                <a:gd name="connsiteY1" fmla="*/ 1080309 h 1080309"/>
                <a:gd name="connsiteX2" fmla="*/ 0 w 381000"/>
                <a:gd name="connsiteY2" fmla="*/ 1080309 h 1080309"/>
                <a:gd name="connsiteX3" fmla="*/ 0 w 381000"/>
                <a:gd name="connsiteY3" fmla="*/ 274140 h 1080309"/>
                <a:gd name="connsiteX4" fmla="*/ 381000 w 381000"/>
                <a:gd name="connsiteY4" fmla="*/ 0 h 108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080309">
                  <a:moveTo>
                    <a:pt x="381000" y="0"/>
                  </a:moveTo>
                  <a:lnTo>
                    <a:pt x="381000" y="1080309"/>
                  </a:lnTo>
                  <a:lnTo>
                    <a:pt x="0" y="1080309"/>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grpSp>
      <p:sp>
        <p:nvSpPr>
          <p:cNvPr id="11" name="Title 1">
            <a:extLst>
              <a:ext uri="{FF2B5EF4-FFF2-40B4-BE49-F238E27FC236}">
                <a16:creationId xmlns:a16="http://schemas.microsoft.com/office/drawing/2014/main" id="{160F1E73-DE87-F645-BA56-50DE0FBF79F5}"/>
              </a:ext>
            </a:extLst>
          </p:cNvPr>
          <p:cNvSpPr>
            <a:spLocks noGrp="1"/>
          </p:cNvSpPr>
          <p:nvPr>
            <p:ph type="title" hasCustomPrompt="1"/>
          </p:nvPr>
        </p:nvSpPr>
        <p:spPr>
          <a:xfrm>
            <a:off x="685800" y="1828697"/>
            <a:ext cx="7605587" cy="1371600"/>
          </a:xfrm>
        </p:spPr>
        <p:txBody>
          <a:bodyPr anchor="ctr">
            <a:normAutofit/>
          </a:bodyPr>
          <a:lstStyle>
            <a:lvl1pPr algn="l">
              <a:lnSpc>
                <a:spcPct val="80000"/>
              </a:lnSpc>
              <a:defRPr sz="4400" b="0" cap="none" baseline="0">
                <a:solidFill>
                  <a:schemeClr val="bg1"/>
                </a:solidFill>
              </a:defRPr>
            </a:lvl1pPr>
          </a:lstStyle>
          <a:p>
            <a:r>
              <a:rPr lang="en-US"/>
              <a:t>Section Title Goes Here</a:t>
            </a:r>
            <a:endParaRPr/>
          </a:p>
        </p:txBody>
      </p:sp>
    </p:spTree>
    <p:extLst>
      <p:ext uri="{BB962C8B-B14F-4D97-AF65-F5344CB8AC3E}">
        <p14:creationId xmlns:p14="http://schemas.microsoft.com/office/powerpoint/2010/main" val="388221365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ransition Slide 2">
    <p:bg>
      <p:bgPr>
        <a:solidFill>
          <a:schemeClr val="tx1">
            <a:lumMod val="50000"/>
          </a:schemeClr>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FEBBBBA-5958-493A-8ADD-887050B88B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52479" y="2209800"/>
            <a:ext cx="5741964" cy="4724400"/>
          </a:xfrm>
          <a:prstGeom prst="rect">
            <a:avLst/>
          </a:prstGeom>
        </p:spPr>
      </p:pic>
      <p:pic>
        <p:nvPicPr>
          <p:cNvPr id="6" name="Graphic 5">
            <a:extLst>
              <a:ext uri="{FF2B5EF4-FFF2-40B4-BE49-F238E27FC236}">
                <a16:creationId xmlns:a16="http://schemas.microsoft.com/office/drawing/2014/main" id="{FF636763-B159-784B-9F32-62D9D8986E13}"/>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9482487" y="177536"/>
            <a:ext cx="2273425" cy="1126471"/>
          </a:xfrm>
          <a:prstGeom prst="rect">
            <a:avLst/>
          </a:prstGeom>
        </p:spPr>
      </p:pic>
      <p:sp>
        <p:nvSpPr>
          <p:cNvPr id="5" name="Title 1">
            <a:extLst>
              <a:ext uri="{FF2B5EF4-FFF2-40B4-BE49-F238E27FC236}">
                <a16:creationId xmlns:a16="http://schemas.microsoft.com/office/drawing/2014/main" id="{08DD9BB0-CCDE-1A3B-6AA5-B228754038A5}"/>
              </a:ext>
            </a:extLst>
          </p:cNvPr>
          <p:cNvSpPr>
            <a:spLocks noGrp="1"/>
          </p:cNvSpPr>
          <p:nvPr>
            <p:ph type="title" hasCustomPrompt="1"/>
          </p:nvPr>
        </p:nvSpPr>
        <p:spPr>
          <a:xfrm>
            <a:off x="685800" y="1828697"/>
            <a:ext cx="7605587" cy="1371600"/>
          </a:xfrm>
        </p:spPr>
        <p:txBody>
          <a:bodyPr anchor="ctr">
            <a:normAutofit/>
          </a:bodyPr>
          <a:lstStyle>
            <a:lvl1pPr algn="l">
              <a:lnSpc>
                <a:spcPct val="80000"/>
              </a:lnSpc>
              <a:defRPr sz="4400" b="0" cap="none" baseline="0">
                <a:solidFill>
                  <a:schemeClr val="bg1"/>
                </a:solidFill>
              </a:defRPr>
            </a:lvl1pPr>
          </a:lstStyle>
          <a:p>
            <a:r>
              <a:rPr lang="en-US"/>
              <a:t>Section Title Goes Here</a:t>
            </a:r>
            <a:endParaRPr/>
          </a:p>
        </p:txBody>
      </p:sp>
    </p:spTree>
    <p:extLst>
      <p:ext uri="{BB962C8B-B14F-4D97-AF65-F5344CB8AC3E}">
        <p14:creationId xmlns:p14="http://schemas.microsoft.com/office/powerpoint/2010/main" val="58260459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ransition Slide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846CF-2409-CE4A-A3F4-FDD1447ECF9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3" name="Graphic 12">
            <a:extLst>
              <a:ext uri="{FF2B5EF4-FFF2-40B4-BE49-F238E27FC236}">
                <a16:creationId xmlns:a16="http://schemas.microsoft.com/office/drawing/2014/main" id="{2068BA93-6FA6-97E2-8B8F-FF33593D59F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482487" y="177536"/>
            <a:ext cx="2273425" cy="1126471"/>
          </a:xfrm>
          <a:prstGeom prst="rect">
            <a:avLst/>
          </a:prstGeom>
        </p:spPr>
      </p:pic>
      <p:sp>
        <p:nvSpPr>
          <p:cNvPr id="5" name="Title 1">
            <a:extLst>
              <a:ext uri="{FF2B5EF4-FFF2-40B4-BE49-F238E27FC236}">
                <a16:creationId xmlns:a16="http://schemas.microsoft.com/office/drawing/2014/main" id="{ECD173AD-9C37-CF23-12DB-28E29C68B6EE}"/>
              </a:ext>
            </a:extLst>
          </p:cNvPr>
          <p:cNvSpPr>
            <a:spLocks noGrp="1"/>
          </p:cNvSpPr>
          <p:nvPr>
            <p:ph type="title" hasCustomPrompt="1"/>
          </p:nvPr>
        </p:nvSpPr>
        <p:spPr>
          <a:xfrm>
            <a:off x="685800" y="1828697"/>
            <a:ext cx="7605587" cy="1371600"/>
          </a:xfrm>
        </p:spPr>
        <p:txBody>
          <a:bodyPr anchor="ctr">
            <a:normAutofit/>
          </a:bodyPr>
          <a:lstStyle>
            <a:lvl1pPr algn="l">
              <a:lnSpc>
                <a:spcPct val="80000"/>
              </a:lnSpc>
              <a:defRPr sz="4400" b="0" cap="none" baseline="0">
                <a:solidFill>
                  <a:schemeClr val="bg1"/>
                </a:solidFill>
              </a:defRPr>
            </a:lvl1pPr>
          </a:lstStyle>
          <a:p>
            <a:r>
              <a:rPr lang="en-US"/>
              <a:t>Section Title Goes Here</a:t>
            </a:r>
            <a:endParaRPr/>
          </a:p>
        </p:txBody>
      </p:sp>
    </p:spTree>
    <p:extLst>
      <p:ext uri="{BB962C8B-B14F-4D97-AF65-F5344CB8AC3E}">
        <p14:creationId xmlns:p14="http://schemas.microsoft.com/office/powerpoint/2010/main" val="364140326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3_Transition Slide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846CF-2409-CE4A-A3F4-FDD1447ECF9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3" name="Graphic 12">
            <a:extLst>
              <a:ext uri="{FF2B5EF4-FFF2-40B4-BE49-F238E27FC236}">
                <a16:creationId xmlns:a16="http://schemas.microsoft.com/office/drawing/2014/main" id="{2068BA93-6FA6-97E2-8B8F-FF33593D59F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482487" y="177536"/>
            <a:ext cx="2273425" cy="1126471"/>
          </a:xfrm>
          <a:prstGeom prst="rect">
            <a:avLst/>
          </a:prstGeom>
        </p:spPr>
      </p:pic>
      <p:sp>
        <p:nvSpPr>
          <p:cNvPr id="5" name="Title 1">
            <a:extLst>
              <a:ext uri="{FF2B5EF4-FFF2-40B4-BE49-F238E27FC236}">
                <a16:creationId xmlns:a16="http://schemas.microsoft.com/office/drawing/2014/main" id="{ECD173AD-9C37-CF23-12DB-28E29C68B6EE}"/>
              </a:ext>
            </a:extLst>
          </p:cNvPr>
          <p:cNvSpPr>
            <a:spLocks noGrp="1"/>
          </p:cNvSpPr>
          <p:nvPr>
            <p:ph type="title" hasCustomPrompt="1"/>
          </p:nvPr>
        </p:nvSpPr>
        <p:spPr>
          <a:xfrm>
            <a:off x="685800" y="1828697"/>
            <a:ext cx="7605587" cy="1371600"/>
          </a:xfrm>
        </p:spPr>
        <p:txBody>
          <a:bodyPr anchor="ctr">
            <a:normAutofit/>
          </a:bodyPr>
          <a:lstStyle>
            <a:lvl1pPr algn="l">
              <a:lnSpc>
                <a:spcPct val="80000"/>
              </a:lnSpc>
              <a:defRPr sz="4400" b="0" cap="none" baseline="0">
                <a:solidFill>
                  <a:schemeClr val="bg1"/>
                </a:solidFill>
              </a:defRPr>
            </a:lvl1pPr>
          </a:lstStyle>
          <a:p>
            <a:r>
              <a:rPr lang="en-US"/>
              <a:t>Section Title Goes Here</a:t>
            </a:r>
            <a:endParaRPr/>
          </a:p>
        </p:txBody>
      </p:sp>
    </p:spTree>
    <p:extLst>
      <p:ext uri="{BB962C8B-B14F-4D97-AF65-F5344CB8AC3E}">
        <p14:creationId xmlns:p14="http://schemas.microsoft.com/office/powerpoint/2010/main" val="50852897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ransition Slide 1">
    <p:bg>
      <p:bgPr>
        <a:solidFill>
          <a:schemeClr val="tx2"/>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EDE8E23-9A9C-164B-A191-D3E87AE5A2D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482487" y="177536"/>
            <a:ext cx="2273425" cy="1126472"/>
          </a:xfrm>
          <a:prstGeom prst="rect">
            <a:avLst/>
          </a:prstGeom>
        </p:spPr>
      </p:pic>
      <p:grpSp>
        <p:nvGrpSpPr>
          <p:cNvPr id="6" name="Group 5">
            <a:extLst>
              <a:ext uri="{FF2B5EF4-FFF2-40B4-BE49-F238E27FC236}">
                <a16:creationId xmlns:a16="http://schemas.microsoft.com/office/drawing/2014/main" id="{5CEBF5B5-D1DB-324F-98E3-78BA552E7073}"/>
              </a:ext>
            </a:extLst>
          </p:cNvPr>
          <p:cNvGrpSpPr/>
          <p:nvPr userDrawn="1"/>
        </p:nvGrpSpPr>
        <p:grpSpPr>
          <a:xfrm>
            <a:off x="7664986" y="1828697"/>
            <a:ext cx="4512513" cy="5029303"/>
            <a:chOff x="6624660" y="1016034"/>
            <a:chExt cx="2040954" cy="2274691"/>
          </a:xfrm>
          <a:gradFill flip="none" rotWithShape="1">
            <a:gsLst>
              <a:gs pos="0">
                <a:srgbClr val="F7A027">
                  <a:alpha val="45437"/>
                </a:srgbClr>
              </a:gs>
              <a:gs pos="100000">
                <a:srgbClr val="EE7203">
                  <a:alpha val="14992"/>
                </a:srgbClr>
              </a:gs>
            </a:gsLst>
            <a:lin ang="5400000" scaled="1"/>
            <a:tileRect/>
          </a:gradFill>
        </p:grpSpPr>
        <p:sp>
          <p:nvSpPr>
            <p:cNvPr id="8" name="Freeform: Shape 27">
              <a:extLst>
                <a:ext uri="{FF2B5EF4-FFF2-40B4-BE49-F238E27FC236}">
                  <a16:creationId xmlns:a16="http://schemas.microsoft.com/office/drawing/2014/main" id="{42502FB2-B60F-5042-B009-A85ED0D531E6}"/>
                </a:ext>
              </a:extLst>
            </p:cNvPr>
            <p:cNvSpPr/>
            <p:nvPr userDrawn="1"/>
          </p:nvSpPr>
          <p:spPr>
            <a:xfrm>
              <a:off x="8284614" y="1016034"/>
              <a:ext cx="381000" cy="2274690"/>
            </a:xfrm>
            <a:custGeom>
              <a:avLst/>
              <a:gdLst>
                <a:gd name="connsiteX0" fmla="*/ 381000 w 381000"/>
                <a:gd name="connsiteY0" fmla="*/ 0 h 2274690"/>
                <a:gd name="connsiteX1" fmla="*/ 381000 w 381000"/>
                <a:gd name="connsiteY1" fmla="*/ 2274690 h 2274690"/>
                <a:gd name="connsiteX2" fmla="*/ 0 w 381000"/>
                <a:gd name="connsiteY2" fmla="*/ 2274690 h 2274690"/>
                <a:gd name="connsiteX3" fmla="*/ 0 w 381000"/>
                <a:gd name="connsiteY3" fmla="*/ 274139 h 2274690"/>
                <a:gd name="connsiteX4" fmla="*/ 381000 w 381000"/>
                <a:gd name="connsiteY4" fmla="*/ 0 h 2274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2274690">
                  <a:moveTo>
                    <a:pt x="381000" y="0"/>
                  </a:moveTo>
                  <a:lnTo>
                    <a:pt x="381000" y="2274690"/>
                  </a:lnTo>
                  <a:lnTo>
                    <a:pt x="0" y="2274690"/>
                  </a:lnTo>
                  <a:lnTo>
                    <a:pt x="0" y="274139"/>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9" name="Freeform: Shape 28">
              <a:extLst>
                <a:ext uri="{FF2B5EF4-FFF2-40B4-BE49-F238E27FC236}">
                  <a16:creationId xmlns:a16="http://schemas.microsoft.com/office/drawing/2014/main" id="{1AFD6245-0778-FD4A-90EA-916814FF605C}"/>
                </a:ext>
              </a:extLst>
            </p:cNvPr>
            <p:cNvSpPr/>
            <p:nvPr userDrawn="1"/>
          </p:nvSpPr>
          <p:spPr>
            <a:xfrm>
              <a:off x="7439040" y="1624448"/>
              <a:ext cx="381000" cy="1666277"/>
            </a:xfrm>
            <a:custGeom>
              <a:avLst/>
              <a:gdLst>
                <a:gd name="connsiteX0" fmla="*/ 381000 w 381000"/>
                <a:gd name="connsiteY0" fmla="*/ 0 h 1666277"/>
                <a:gd name="connsiteX1" fmla="*/ 381000 w 381000"/>
                <a:gd name="connsiteY1" fmla="*/ 1666277 h 1666277"/>
                <a:gd name="connsiteX2" fmla="*/ 0 w 381000"/>
                <a:gd name="connsiteY2" fmla="*/ 1666277 h 1666277"/>
                <a:gd name="connsiteX3" fmla="*/ 0 w 381000"/>
                <a:gd name="connsiteY3" fmla="*/ 274140 h 1666277"/>
                <a:gd name="connsiteX4" fmla="*/ 381000 w 381000"/>
                <a:gd name="connsiteY4" fmla="*/ 0 h 1666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666277">
                  <a:moveTo>
                    <a:pt x="381000" y="0"/>
                  </a:moveTo>
                  <a:lnTo>
                    <a:pt x="381000" y="1666277"/>
                  </a:lnTo>
                  <a:lnTo>
                    <a:pt x="0" y="1666277"/>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0" name="Freeform: Shape 29">
              <a:extLst>
                <a:ext uri="{FF2B5EF4-FFF2-40B4-BE49-F238E27FC236}">
                  <a16:creationId xmlns:a16="http://schemas.microsoft.com/office/drawing/2014/main" id="{819EE901-2586-6A49-ADDA-D21A7CC6AD79}"/>
                </a:ext>
              </a:extLst>
            </p:cNvPr>
            <p:cNvSpPr/>
            <p:nvPr userDrawn="1"/>
          </p:nvSpPr>
          <p:spPr>
            <a:xfrm>
              <a:off x="6624660" y="2210416"/>
              <a:ext cx="381000" cy="1080309"/>
            </a:xfrm>
            <a:custGeom>
              <a:avLst/>
              <a:gdLst>
                <a:gd name="connsiteX0" fmla="*/ 381000 w 381000"/>
                <a:gd name="connsiteY0" fmla="*/ 0 h 1080309"/>
                <a:gd name="connsiteX1" fmla="*/ 381000 w 381000"/>
                <a:gd name="connsiteY1" fmla="*/ 1080309 h 1080309"/>
                <a:gd name="connsiteX2" fmla="*/ 0 w 381000"/>
                <a:gd name="connsiteY2" fmla="*/ 1080309 h 1080309"/>
                <a:gd name="connsiteX3" fmla="*/ 0 w 381000"/>
                <a:gd name="connsiteY3" fmla="*/ 274140 h 1080309"/>
                <a:gd name="connsiteX4" fmla="*/ 381000 w 381000"/>
                <a:gd name="connsiteY4" fmla="*/ 0 h 108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080309">
                  <a:moveTo>
                    <a:pt x="381000" y="0"/>
                  </a:moveTo>
                  <a:lnTo>
                    <a:pt x="381000" y="1080309"/>
                  </a:lnTo>
                  <a:lnTo>
                    <a:pt x="0" y="1080309"/>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grpSp>
      <p:sp>
        <p:nvSpPr>
          <p:cNvPr id="13" name="Title 1">
            <a:extLst>
              <a:ext uri="{FF2B5EF4-FFF2-40B4-BE49-F238E27FC236}">
                <a16:creationId xmlns:a16="http://schemas.microsoft.com/office/drawing/2014/main" id="{04FF0B24-DF11-7045-8BB9-B09B7EE380AF}"/>
              </a:ext>
            </a:extLst>
          </p:cNvPr>
          <p:cNvSpPr>
            <a:spLocks noGrp="1"/>
          </p:cNvSpPr>
          <p:nvPr>
            <p:ph type="title" hasCustomPrompt="1"/>
          </p:nvPr>
        </p:nvSpPr>
        <p:spPr>
          <a:xfrm>
            <a:off x="494878" y="1982852"/>
            <a:ext cx="7605587" cy="1141348"/>
          </a:xfrm>
        </p:spPr>
        <p:txBody>
          <a:bodyPr anchor="ctr">
            <a:normAutofit/>
          </a:bodyPr>
          <a:lstStyle>
            <a:lvl1pPr algn="l">
              <a:lnSpc>
                <a:spcPct val="80000"/>
              </a:lnSpc>
              <a:defRPr sz="4400" b="0" cap="none" baseline="0">
                <a:solidFill>
                  <a:schemeClr val="bg1"/>
                </a:solidFill>
              </a:defRPr>
            </a:lvl1pPr>
          </a:lstStyle>
          <a:p>
            <a:r>
              <a:rPr lang="en-US"/>
              <a:t>Section Title Goes Here</a:t>
            </a:r>
            <a:endParaRPr/>
          </a:p>
        </p:txBody>
      </p:sp>
    </p:spTree>
    <p:extLst>
      <p:ext uri="{BB962C8B-B14F-4D97-AF65-F5344CB8AC3E}">
        <p14:creationId xmlns:p14="http://schemas.microsoft.com/office/powerpoint/2010/main" val="214834288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Transition Slide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846CF-2409-CE4A-A3F4-FDD1447ECF9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3" name="Graphic 12">
            <a:extLst>
              <a:ext uri="{FF2B5EF4-FFF2-40B4-BE49-F238E27FC236}">
                <a16:creationId xmlns:a16="http://schemas.microsoft.com/office/drawing/2014/main" id="{2068BA93-6FA6-97E2-8B8F-FF33593D59F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482487" y="177536"/>
            <a:ext cx="2273425" cy="1126471"/>
          </a:xfrm>
          <a:prstGeom prst="rect">
            <a:avLst/>
          </a:prstGeom>
        </p:spPr>
      </p:pic>
      <p:sp>
        <p:nvSpPr>
          <p:cNvPr id="5" name="Title 1">
            <a:extLst>
              <a:ext uri="{FF2B5EF4-FFF2-40B4-BE49-F238E27FC236}">
                <a16:creationId xmlns:a16="http://schemas.microsoft.com/office/drawing/2014/main" id="{ECD173AD-9C37-CF23-12DB-28E29C68B6EE}"/>
              </a:ext>
            </a:extLst>
          </p:cNvPr>
          <p:cNvSpPr>
            <a:spLocks noGrp="1"/>
          </p:cNvSpPr>
          <p:nvPr>
            <p:ph type="title" hasCustomPrompt="1"/>
          </p:nvPr>
        </p:nvSpPr>
        <p:spPr>
          <a:xfrm>
            <a:off x="685800" y="1828697"/>
            <a:ext cx="7605587" cy="1371600"/>
          </a:xfrm>
        </p:spPr>
        <p:txBody>
          <a:bodyPr anchor="ctr">
            <a:normAutofit/>
          </a:bodyPr>
          <a:lstStyle>
            <a:lvl1pPr algn="l">
              <a:lnSpc>
                <a:spcPct val="80000"/>
              </a:lnSpc>
              <a:defRPr sz="4400" b="0" cap="none" baseline="0">
                <a:solidFill>
                  <a:schemeClr val="bg1"/>
                </a:solidFill>
              </a:defRPr>
            </a:lvl1pPr>
          </a:lstStyle>
          <a:p>
            <a:r>
              <a:rPr lang="en-US"/>
              <a:t>Section Title Goes Here</a:t>
            </a:r>
            <a:endParaRPr/>
          </a:p>
        </p:txBody>
      </p:sp>
    </p:spTree>
    <p:extLst>
      <p:ext uri="{BB962C8B-B14F-4D97-AF65-F5344CB8AC3E}">
        <p14:creationId xmlns:p14="http://schemas.microsoft.com/office/powerpoint/2010/main" val="53425183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_Transition Slide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846CF-2409-CE4A-A3F4-FDD1447ECF9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7335" r="8572" b="1237"/>
          <a:stretch/>
        </p:blipFill>
        <p:spPr>
          <a:xfrm>
            <a:off x="0" y="0"/>
            <a:ext cx="12192000" cy="6858000"/>
          </a:xfrm>
          <a:prstGeom prst="rect">
            <a:avLst/>
          </a:prstGeom>
        </p:spPr>
      </p:pic>
      <p:pic>
        <p:nvPicPr>
          <p:cNvPr id="13" name="Graphic 12">
            <a:extLst>
              <a:ext uri="{FF2B5EF4-FFF2-40B4-BE49-F238E27FC236}">
                <a16:creationId xmlns:a16="http://schemas.microsoft.com/office/drawing/2014/main" id="{2068BA93-6FA6-97E2-8B8F-FF33593D59F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482487" y="177536"/>
            <a:ext cx="2273425" cy="1126471"/>
          </a:xfrm>
          <a:prstGeom prst="rect">
            <a:avLst/>
          </a:prstGeom>
        </p:spPr>
      </p:pic>
      <p:sp>
        <p:nvSpPr>
          <p:cNvPr id="5" name="Title 1">
            <a:extLst>
              <a:ext uri="{FF2B5EF4-FFF2-40B4-BE49-F238E27FC236}">
                <a16:creationId xmlns:a16="http://schemas.microsoft.com/office/drawing/2014/main" id="{ECD173AD-9C37-CF23-12DB-28E29C68B6EE}"/>
              </a:ext>
            </a:extLst>
          </p:cNvPr>
          <p:cNvSpPr>
            <a:spLocks noGrp="1"/>
          </p:cNvSpPr>
          <p:nvPr>
            <p:ph type="title" hasCustomPrompt="1"/>
          </p:nvPr>
        </p:nvSpPr>
        <p:spPr>
          <a:xfrm>
            <a:off x="685800" y="1828697"/>
            <a:ext cx="7605587" cy="1371600"/>
          </a:xfrm>
        </p:spPr>
        <p:txBody>
          <a:bodyPr anchor="ctr">
            <a:normAutofit/>
          </a:bodyPr>
          <a:lstStyle>
            <a:lvl1pPr algn="l">
              <a:lnSpc>
                <a:spcPct val="80000"/>
              </a:lnSpc>
              <a:defRPr sz="4400" b="0" cap="none" baseline="0">
                <a:solidFill>
                  <a:schemeClr val="bg1"/>
                </a:solidFill>
              </a:defRPr>
            </a:lvl1pPr>
          </a:lstStyle>
          <a:p>
            <a:r>
              <a:rPr lang="en-US"/>
              <a:t>Section Title Goes Here</a:t>
            </a:r>
            <a:endParaRPr/>
          </a:p>
        </p:txBody>
      </p:sp>
    </p:spTree>
    <p:extLst>
      <p:ext uri="{BB962C8B-B14F-4D97-AF65-F5344CB8AC3E}">
        <p14:creationId xmlns:p14="http://schemas.microsoft.com/office/powerpoint/2010/main" val="394240848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B2E0928-1654-C049-B836-DD62F005AE4A}"/>
              </a:ext>
            </a:extLst>
          </p:cNvPr>
          <p:cNvSpPr>
            <a:spLocks noGrp="1"/>
          </p:cNvSpPr>
          <p:nvPr>
            <p:ph type="ftr" sz="quarter" idx="10"/>
          </p:nvPr>
        </p:nvSpPr>
        <p:spPr/>
        <p:txBody>
          <a:bodyPr/>
          <a:lstStyle/>
          <a:p>
            <a:r>
              <a:rPr lang="en-US"/>
              <a:t>© 2023 CommScope, Inc. All rights reserved. | </a:t>
            </a:r>
          </a:p>
        </p:txBody>
      </p:sp>
      <p:sp>
        <p:nvSpPr>
          <p:cNvPr id="4" name="Slide Number Placeholder 3">
            <a:extLst>
              <a:ext uri="{FF2B5EF4-FFF2-40B4-BE49-F238E27FC236}">
                <a16:creationId xmlns:a16="http://schemas.microsoft.com/office/drawing/2014/main" id="{CE57643D-58FD-154D-9A4D-951CD9DE1756}"/>
              </a:ext>
            </a:extLst>
          </p:cNvPr>
          <p:cNvSpPr>
            <a:spLocks noGrp="1"/>
          </p:cNvSpPr>
          <p:nvPr>
            <p:ph type="sldNum" sz="quarter" idx="11"/>
          </p:nvPr>
        </p:nvSpPr>
        <p:spPr/>
        <p:txBody>
          <a:bodyPr/>
          <a:lstStyle/>
          <a:p>
            <a:fld id="{7FE2BEB5-2653-6044-B03D-162392F9D4CA}" type="slidenum">
              <a:rPr lang="en-US" smtClean="0"/>
              <a:pPr/>
              <a:t>‹#›</a:t>
            </a:fld>
            <a:endParaRPr lang="en-US"/>
          </a:p>
        </p:txBody>
      </p:sp>
      <p:sp>
        <p:nvSpPr>
          <p:cNvPr id="6" name="Title 1">
            <a:extLst>
              <a:ext uri="{FF2B5EF4-FFF2-40B4-BE49-F238E27FC236}">
                <a16:creationId xmlns:a16="http://schemas.microsoft.com/office/drawing/2014/main" id="{D7C43EDA-BAA0-D34B-9BED-7D041695D276}"/>
              </a:ext>
            </a:extLst>
          </p:cNvPr>
          <p:cNvSpPr>
            <a:spLocks noGrp="1"/>
          </p:cNvSpPr>
          <p:nvPr>
            <p:ph type="title"/>
          </p:nvPr>
        </p:nvSpPr>
        <p:spPr>
          <a:xfrm>
            <a:off x="583096" y="146292"/>
            <a:ext cx="9425608" cy="844308"/>
          </a:xfrm>
        </p:spPr>
        <p:txBody>
          <a:bodyPr/>
          <a:lstStyle/>
          <a:p>
            <a:r>
              <a:rPr lang="en-US"/>
              <a:t>Click to edit Master title style</a:t>
            </a:r>
          </a:p>
        </p:txBody>
      </p:sp>
    </p:spTree>
    <p:extLst>
      <p:ext uri="{BB962C8B-B14F-4D97-AF65-F5344CB8AC3E}">
        <p14:creationId xmlns:p14="http://schemas.microsoft.com/office/powerpoint/2010/main" val="244730400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B2E0928-1654-C049-B836-DD62F005AE4A}"/>
              </a:ext>
            </a:extLst>
          </p:cNvPr>
          <p:cNvSpPr>
            <a:spLocks noGrp="1"/>
          </p:cNvSpPr>
          <p:nvPr>
            <p:ph type="ftr" sz="quarter" idx="10"/>
          </p:nvPr>
        </p:nvSpPr>
        <p:spPr/>
        <p:txBody>
          <a:bodyPr/>
          <a:lstStyle/>
          <a:p>
            <a:r>
              <a:rPr lang="en-US"/>
              <a:t>© 2023 CommScope, Inc. All rights reserved. | </a:t>
            </a:r>
          </a:p>
        </p:txBody>
      </p:sp>
      <p:sp>
        <p:nvSpPr>
          <p:cNvPr id="4" name="Slide Number Placeholder 3">
            <a:extLst>
              <a:ext uri="{FF2B5EF4-FFF2-40B4-BE49-F238E27FC236}">
                <a16:creationId xmlns:a16="http://schemas.microsoft.com/office/drawing/2014/main" id="{CE57643D-58FD-154D-9A4D-951CD9DE1756}"/>
              </a:ext>
            </a:extLst>
          </p:cNvPr>
          <p:cNvSpPr>
            <a:spLocks noGrp="1"/>
          </p:cNvSpPr>
          <p:nvPr>
            <p:ph type="sldNum" sz="quarter" idx="11"/>
          </p:nvPr>
        </p:nvSpPr>
        <p:spPr/>
        <p:txBody>
          <a:bodyPr/>
          <a:lstStyle/>
          <a:p>
            <a:fld id="{7FE2BEB5-2653-6044-B03D-162392F9D4CA}" type="slidenum">
              <a:rPr lang="en-US" smtClean="0"/>
              <a:pPr/>
              <a:t>‹#›</a:t>
            </a:fld>
            <a:endParaRPr lang="en-US"/>
          </a:p>
        </p:txBody>
      </p:sp>
      <p:sp>
        <p:nvSpPr>
          <p:cNvPr id="6" name="Title 1">
            <a:extLst>
              <a:ext uri="{FF2B5EF4-FFF2-40B4-BE49-F238E27FC236}">
                <a16:creationId xmlns:a16="http://schemas.microsoft.com/office/drawing/2014/main" id="{D7C43EDA-BAA0-D34B-9BED-7D041695D276}"/>
              </a:ext>
            </a:extLst>
          </p:cNvPr>
          <p:cNvSpPr>
            <a:spLocks noGrp="1"/>
          </p:cNvSpPr>
          <p:nvPr>
            <p:ph type="title"/>
          </p:nvPr>
        </p:nvSpPr>
        <p:spPr>
          <a:xfrm>
            <a:off x="583096" y="146292"/>
            <a:ext cx="9425608" cy="844308"/>
          </a:xfrm>
        </p:spPr>
        <p:txBody>
          <a:bodyPr/>
          <a:lstStyle/>
          <a:p>
            <a:r>
              <a:rPr lang="en-US"/>
              <a:t>Click to edit Master title style</a:t>
            </a:r>
          </a:p>
        </p:txBody>
      </p:sp>
      <p:sp>
        <p:nvSpPr>
          <p:cNvPr id="5" name="Content Placeholder 2">
            <a:extLst>
              <a:ext uri="{FF2B5EF4-FFF2-40B4-BE49-F238E27FC236}">
                <a16:creationId xmlns:a16="http://schemas.microsoft.com/office/drawing/2014/main" id="{CF9C96FC-5E04-8827-8255-C8D358CAF6FC}"/>
              </a:ext>
            </a:extLst>
          </p:cNvPr>
          <p:cNvSpPr>
            <a:spLocks noGrp="1"/>
          </p:cNvSpPr>
          <p:nvPr>
            <p:ph idx="1"/>
          </p:nvPr>
        </p:nvSpPr>
        <p:spPr>
          <a:xfrm>
            <a:off x="583096" y="1219200"/>
            <a:ext cx="11027664" cy="5227320"/>
          </a:xfrm>
        </p:spPr>
        <p:txBody>
          <a:bodyPr/>
          <a:lstStyle>
            <a:lvl1pPr>
              <a:lnSpc>
                <a:spcPct val="90000"/>
              </a:lnSpc>
              <a:defRPr sz="2800"/>
            </a:lvl1pPr>
            <a:lvl2pPr marL="569913" indent="-225425">
              <a:lnSpc>
                <a:spcPct val="90000"/>
              </a:lnSpc>
              <a:buFont typeface="Calibri" panose="020F0502020204030204" pitchFamily="34" charset="0"/>
              <a:buChar char="–"/>
              <a:defRPr sz="2600"/>
            </a:lvl2pPr>
            <a:lvl3pPr marL="914400" indent="-225425">
              <a:lnSpc>
                <a:spcPct val="90000"/>
              </a:lnSpc>
              <a:buFont typeface="Calibri" panose="020F0502020204030204" pitchFamily="34" charset="0"/>
              <a:buChar char="»"/>
              <a:tabLst/>
              <a:defRPr sz="2400"/>
            </a:lvl3pPr>
            <a:lvl4pPr marL="1258888" indent="-231775">
              <a:lnSpc>
                <a:spcPct val="90000"/>
              </a:lnSpc>
              <a:buFont typeface="Arial" panose="020B0604020202020204" pitchFamily="34" charset="0"/>
              <a:buChar char="•"/>
              <a:defRPr sz="2200"/>
            </a:lvl4pPr>
            <a:lvl5pPr marL="1603375" indent="-231775">
              <a:lnSpc>
                <a:spcPct val="90000"/>
              </a:lnSpc>
              <a:buFont typeface="Calibri" panose="020F0502020204030204" pitchFamily="34" charset="0"/>
              <a:buChar cha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685852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_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249E-9F55-4D17-E22B-1FE810C5D6B5}"/>
              </a:ext>
            </a:extLst>
          </p:cNvPr>
          <p:cNvSpPr>
            <a:spLocks noGrp="1"/>
          </p:cNvSpPr>
          <p:nvPr>
            <p:ph type="title"/>
          </p:nvPr>
        </p:nvSpPr>
        <p:spPr>
          <a:xfrm>
            <a:off x="583096" y="154024"/>
            <a:ext cx="9018104" cy="836576"/>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AE4B69F-B819-D9CC-B366-5A8C0FC26A46}"/>
              </a:ext>
            </a:extLst>
          </p:cNvPr>
          <p:cNvSpPr>
            <a:spLocks noGrp="1"/>
          </p:cNvSpPr>
          <p:nvPr>
            <p:ph type="sldNum" sz="quarter" idx="10"/>
          </p:nvPr>
        </p:nvSpPr>
        <p:spPr/>
        <p:txBody>
          <a:bodyPr/>
          <a:lstStyle/>
          <a:p>
            <a:fld id="{7FE2BEB5-2653-6044-B03D-162392F9D4CA}" type="slidenum">
              <a:rPr lang="en-US" smtClean="0"/>
              <a:pPr/>
              <a:t>‹#›</a:t>
            </a:fld>
            <a:endParaRPr lang="en-US"/>
          </a:p>
        </p:txBody>
      </p:sp>
      <p:sp>
        <p:nvSpPr>
          <p:cNvPr id="4" name="Footer Placeholder 3">
            <a:extLst>
              <a:ext uri="{FF2B5EF4-FFF2-40B4-BE49-F238E27FC236}">
                <a16:creationId xmlns:a16="http://schemas.microsoft.com/office/drawing/2014/main" id="{48D4E50D-F9D9-803E-C0AC-5788EB33C82B}"/>
              </a:ext>
            </a:extLst>
          </p:cNvPr>
          <p:cNvSpPr>
            <a:spLocks noGrp="1"/>
          </p:cNvSpPr>
          <p:nvPr>
            <p:ph type="ftr" sz="quarter" idx="11"/>
          </p:nvPr>
        </p:nvSpPr>
        <p:spPr/>
        <p:txBody>
          <a:bodyPr/>
          <a:lstStyle/>
          <a:p>
            <a:r>
              <a:rPr lang="en-US"/>
              <a:t>© 2023 CommScope, Inc. All rights reserved. | </a:t>
            </a:r>
          </a:p>
        </p:txBody>
      </p:sp>
      <p:sp>
        <p:nvSpPr>
          <p:cNvPr id="7" name="Content Placeholder 2">
            <a:extLst>
              <a:ext uri="{FF2B5EF4-FFF2-40B4-BE49-F238E27FC236}">
                <a16:creationId xmlns:a16="http://schemas.microsoft.com/office/drawing/2014/main" id="{EBA3BAAA-92B3-41FD-9892-F62C85F91975}"/>
              </a:ext>
            </a:extLst>
          </p:cNvPr>
          <p:cNvSpPr>
            <a:spLocks noGrp="1"/>
          </p:cNvSpPr>
          <p:nvPr>
            <p:ph idx="13"/>
          </p:nvPr>
        </p:nvSpPr>
        <p:spPr>
          <a:xfrm>
            <a:off x="583096" y="1219200"/>
            <a:ext cx="5440018" cy="5227320"/>
          </a:xfrm>
        </p:spPr>
        <p:txBody>
          <a:bodyPr/>
          <a:lstStyle>
            <a:lvl1pPr>
              <a:lnSpc>
                <a:spcPct val="90000"/>
              </a:lnSpc>
              <a:defRPr sz="2800"/>
            </a:lvl1pPr>
            <a:lvl2pPr marL="569913" indent="-225425">
              <a:lnSpc>
                <a:spcPct val="90000"/>
              </a:lnSpc>
              <a:buFont typeface="Calibri" panose="020F0502020204030204" pitchFamily="34" charset="0"/>
              <a:buChar char="–"/>
              <a:defRPr sz="2600"/>
            </a:lvl2pPr>
            <a:lvl3pPr marL="914400" indent="-225425">
              <a:lnSpc>
                <a:spcPct val="90000"/>
              </a:lnSpc>
              <a:buFont typeface="Calibri" panose="020F0502020204030204" pitchFamily="34" charset="0"/>
              <a:buChar char="»"/>
              <a:tabLst/>
              <a:defRPr sz="2400"/>
            </a:lvl3pPr>
            <a:lvl4pPr marL="1258888" indent="-231775">
              <a:lnSpc>
                <a:spcPct val="90000"/>
              </a:lnSpc>
              <a:buFont typeface="Arial" panose="020B0604020202020204" pitchFamily="34" charset="0"/>
              <a:buChar char="•"/>
              <a:defRPr sz="2200"/>
            </a:lvl4pPr>
            <a:lvl5pPr marL="1603375" indent="-231775">
              <a:lnSpc>
                <a:spcPct val="90000"/>
              </a:lnSpc>
              <a:buFont typeface="Calibri" panose="020F0502020204030204" pitchFamily="34" charset="0"/>
              <a:buChar cha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8FAC3BAD-2EA2-4773-830A-145223A9FE33}"/>
              </a:ext>
            </a:extLst>
          </p:cNvPr>
          <p:cNvSpPr>
            <a:spLocks noGrp="1"/>
          </p:cNvSpPr>
          <p:nvPr>
            <p:ph idx="14"/>
          </p:nvPr>
        </p:nvSpPr>
        <p:spPr>
          <a:xfrm>
            <a:off x="6168886" y="1219200"/>
            <a:ext cx="5440017" cy="5227320"/>
          </a:xfrm>
        </p:spPr>
        <p:txBody>
          <a:bodyPr/>
          <a:lstStyle>
            <a:lvl1pPr>
              <a:lnSpc>
                <a:spcPct val="90000"/>
              </a:lnSpc>
              <a:defRPr sz="2800"/>
            </a:lvl1pPr>
            <a:lvl2pPr marL="569913" indent="-225425">
              <a:lnSpc>
                <a:spcPct val="90000"/>
              </a:lnSpc>
              <a:buFont typeface="Calibri" panose="020F0502020204030204" pitchFamily="34" charset="0"/>
              <a:buChar char="–"/>
              <a:defRPr sz="2600"/>
            </a:lvl2pPr>
            <a:lvl3pPr marL="914400" indent="-225425">
              <a:lnSpc>
                <a:spcPct val="90000"/>
              </a:lnSpc>
              <a:buFont typeface="Calibri" panose="020F0502020204030204" pitchFamily="34" charset="0"/>
              <a:buChar char="»"/>
              <a:tabLst/>
              <a:defRPr sz="2400"/>
            </a:lvl3pPr>
            <a:lvl4pPr marL="1258888" indent="-231775">
              <a:lnSpc>
                <a:spcPct val="90000"/>
              </a:lnSpc>
              <a:buFont typeface="Arial" panose="020B0604020202020204" pitchFamily="34" charset="0"/>
              <a:buChar char="•"/>
              <a:defRPr sz="2200"/>
            </a:lvl4pPr>
            <a:lvl5pPr marL="1603375" indent="-231775">
              <a:lnSpc>
                <a:spcPct val="90000"/>
              </a:lnSpc>
              <a:buFont typeface="Calibri" panose="020F0502020204030204" pitchFamily="34" charset="0"/>
              <a:buChar cha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053676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_2 column_compa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2683-9D4F-F015-1D4F-142D6BC4A2E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68139CB-7F3A-408A-9523-DCDEF597A3DC}"/>
              </a:ext>
            </a:extLst>
          </p:cNvPr>
          <p:cNvSpPr>
            <a:spLocks noGrp="1"/>
          </p:cNvSpPr>
          <p:nvPr>
            <p:ph type="sldNum" sz="quarter" idx="10"/>
          </p:nvPr>
        </p:nvSpPr>
        <p:spPr/>
        <p:txBody>
          <a:bodyPr/>
          <a:lstStyle/>
          <a:p>
            <a:fld id="{7FE2BEB5-2653-6044-B03D-162392F9D4CA}" type="slidenum">
              <a:rPr lang="en-US" smtClean="0"/>
              <a:pPr/>
              <a:t>‹#›</a:t>
            </a:fld>
            <a:endParaRPr lang="en-US"/>
          </a:p>
        </p:txBody>
      </p:sp>
      <p:sp>
        <p:nvSpPr>
          <p:cNvPr id="4" name="Footer Placeholder 3">
            <a:extLst>
              <a:ext uri="{FF2B5EF4-FFF2-40B4-BE49-F238E27FC236}">
                <a16:creationId xmlns:a16="http://schemas.microsoft.com/office/drawing/2014/main" id="{5B32A69E-63FA-8504-D33E-7F3A3C166BEA}"/>
              </a:ext>
            </a:extLst>
          </p:cNvPr>
          <p:cNvSpPr>
            <a:spLocks noGrp="1"/>
          </p:cNvSpPr>
          <p:nvPr>
            <p:ph type="ftr" sz="quarter" idx="11"/>
          </p:nvPr>
        </p:nvSpPr>
        <p:spPr/>
        <p:txBody>
          <a:bodyPr/>
          <a:lstStyle/>
          <a:p>
            <a:r>
              <a:rPr lang="en-US"/>
              <a:t>© 2023 CommScope, Inc. All rights reserved. | </a:t>
            </a:r>
          </a:p>
        </p:txBody>
      </p:sp>
      <p:sp>
        <p:nvSpPr>
          <p:cNvPr id="5" name="Text Placeholder 2">
            <a:extLst>
              <a:ext uri="{FF2B5EF4-FFF2-40B4-BE49-F238E27FC236}">
                <a16:creationId xmlns:a16="http://schemas.microsoft.com/office/drawing/2014/main" id="{504A1600-EFCF-23E4-9608-DA840C0F3225}"/>
              </a:ext>
            </a:extLst>
          </p:cNvPr>
          <p:cNvSpPr>
            <a:spLocks noGrp="1"/>
          </p:cNvSpPr>
          <p:nvPr>
            <p:ph type="body" idx="1"/>
          </p:nvPr>
        </p:nvSpPr>
        <p:spPr>
          <a:xfrm>
            <a:off x="583096" y="1219200"/>
            <a:ext cx="5414479" cy="352551"/>
          </a:xfrm>
        </p:spPr>
        <p:txBody>
          <a:bodyPr anchor="b"/>
          <a:lstStyle>
            <a:lvl1pPr marL="0" indent="0">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Text Placeholder 4">
            <a:extLst>
              <a:ext uri="{FF2B5EF4-FFF2-40B4-BE49-F238E27FC236}">
                <a16:creationId xmlns:a16="http://schemas.microsoft.com/office/drawing/2014/main" id="{0A5EFA2A-F8D9-1FFF-85B0-663C10FC40D0}"/>
              </a:ext>
            </a:extLst>
          </p:cNvPr>
          <p:cNvSpPr>
            <a:spLocks noGrp="1"/>
          </p:cNvSpPr>
          <p:nvPr>
            <p:ph type="body" sz="quarter" idx="3"/>
          </p:nvPr>
        </p:nvSpPr>
        <p:spPr>
          <a:xfrm>
            <a:off x="6172200" y="1219200"/>
            <a:ext cx="5436704" cy="352551"/>
          </a:xfrm>
        </p:spPr>
        <p:txBody>
          <a:bodyPr anchor="b"/>
          <a:lstStyle>
            <a:lvl1pPr marL="0" indent="0">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2">
            <a:extLst>
              <a:ext uri="{FF2B5EF4-FFF2-40B4-BE49-F238E27FC236}">
                <a16:creationId xmlns:a16="http://schemas.microsoft.com/office/drawing/2014/main" id="{C40809AB-380B-47A1-9E75-7EF5392BA0D3}"/>
              </a:ext>
            </a:extLst>
          </p:cNvPr>
          <p:cNvSpPr>
            <a:spLocks noGrp="1"/>
          </p:cNvSpPr>
          <p:nvPr>
            <p:ph idx="14"/>
          </p:nvPr>
        </p:nvSpPr>
        <p:spPr>
          <a:xfrm>
            <a:off x="583096" y="1724151"/>
            <a:ext cx="5440018" cy="4600449"/>
          </a:xfrm>
        </p:spPr>
        <p:txBody>
          <a:bodyPr/>
          <a:lstStyle>
            <a:lvl1pPr>
              <a:lnSpc>
                <a:spcPct val="90000"/>
              </a:lnSpc>
              <a:defRPr sz="2800"/>
            </a:lvl1pPr>
            <a:lvl2pPr marL="569913" indent="-225425">
              <a:lnSpc>
                <a:spcPct val="90000"/>
              </a:lnSpc>
              <a:buFont typeface="Calibri" panose="020F0502020204030204" pitchFamily="34" charset="0"/>
              <a:buChar char="–"/>
              <a:defRPr sz="2600"/>
            </a:lvl2pPr>
            <a:lvl3pPr marL="914400" indent="-225425">
              <a:lnSpc>
                <a:spcPct val="90000"/>
              </a:lnSpc>
              <a:buFont typeface="Calibri" panose="020F0502020204030204" pitchFamily="34" charset="0"/>
              <a:buChar char="»"/>
              <a:tabLst/>
              <a:defRPr sz="2400"/>
            </a:lvl3pPr>
            <a:lvl4pPr marL="1258888" indent="-231775">
              <a:lnSpc>
                <a:spcPct val="90000"/>
              </a:lnSpc>
              <a:buFont typeface="Arial" panose="020B0604020202020204" pitchFamily="34" charset="0"/>
              <a:buChar char="•"/>
              <a:defRPr sz="2200"/>
            </a:lvl4pPr>
            <a:lvl5pPr marL="1603375" indent="-231775">
              <a:lnSpc>
                <a:spcPct val="90000"/>
              </a:lnSpc>
              <a:buFont typeface="Calibri" panose="020F0502020204030204" pitchFamily="34" charset="0"/>
              <a:buChar cha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265C9E81-1A60-4A75-8076-C07A35CD5E33}"/>
              </a:ext>
            </a:extLst>
          </p:cNvPr>
          <p:cNvSpPr>
            <a:spLocks noGrp="1"/>
          </p:cNvSpPr>
          <p:nvPr>
            <p:ph idx="15"/>
          </p:nvPr>
        </p:nvSpPr>
        <p:spPr>
          <a:xfrm>
            <a:off x="6168886" y="1724151"/>
            <a:ext cx="5440017" cy="4600449"/>
          </a:xfrm>
        </p:spPr>
        <p:txBody>
          <a:bodyPr/>
          <a:lstStyle>
            <a:lvl1pPr>
              <a:lnSpc>
                <a:spcPct val="90000"/>
              </a:lnSpc>
              <a:defRPr sz="2800"/>
            </a:lvl1pPr>
            <a:lvl2pPr marL="569913" indent="-225425">
              <a:lnSpc>
                <a:spcPct val="90000"/>
              </a:lnSpc>
              <a:buFont typeface="Calibri" panose="020F0502020204030204" pitchFamily="34" charset="0"/>
              <a:buChar char="–"/>
              <a:defRPr sz="2600"/>
            </a:lvl2pPr>
            <a:lvl3pPr marL="914400" indent="-225425">
              <a:lnSpc>
                <a:spcPct val="90000"/>
              </a:lnSpc>
              <a:buFont typeface="Calibri" panose="020F0502020204030204" pitchFamily="34" charset="0"/>
              <a:buChar char="»"/>
              <a:tabLst/>
              <a:defRPr sz="2400"/>
            </a:lvl3pPr>
            <a:lvl4pPr marL="1258888" indent="-231775">
              <a:lnSpc>
                <a:spcPct val="90000"/>
              </a:lnSpc>
              <a:buFont typeface="Arial" panose="020B0604020202020204" pitchFamily="34" charset="0"/>
              <a:buChar char="•"/>
              <a:defRPr sz="2200"/>
            </a:lvl4pPr>
            <a:lvl5pPr marL="1603375" indent="-231775">
              <a:lnSpc>
                <a:spcPct val="90000"/>
              </a:lnSpc>
              <a:buFont typeface="Calibri" panose="020F0502020204030204" pitchFamily="34" charset="0"/>
              <a:buChar cha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184036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_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4CF09-D6CE-EC66-EE0C-CC0904E0A234}"/>
              </a:ext>
            </a:extLst>
          </p:cNvPr>
          <p:cNvSpPr>
            <a:spLocks noGrp="1"/>
          </p:cNvSpPr>
          <p:nvPr>
            <p:ph type="title"/>
          </p:nvPr>
        </p:nvSpPr>
        <p:spPr>
          <a:xfrm>
            <a:off x="583096" y="154024"/>
            <a:ext cx="9018104" cy="836576"/>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AE5ACBD-1BF1-6677-789E-12AFECE28724}"/>
              </a:ext>
            </a:extLst>
          </p:cNvPr>
          <p:cNvSpPr>
            <a:spLocks noGrp="1"/>
          </p:cNvSpPr>
          <p:nvPr>
            <p:ph type="sldNum" sz="quarter" idx="10"/>
          </p:nvPr>
        </p:nvSpPr>
        <p:spPr/>
        <p:txBody>
          <a:bodyPr/>
          <a:lstStyle/>
          <a:p>
            <a:fld id="{7FE2BEB5-2653-6044-B03D-162392F9D4CA}" type="slidenum">
              <a:rPr lang="en-US" smtClean="0"/>
              <a:pPr/>
              <a:t>‹#›</a:t>
            </a:fld>
            <a:endParaRPr lang="en-US"/>
          </a:p>
        </p:txBody>
      </p:sp>
      <p:sp>
        <p:nvSpPr>
          <p:cNvPr id="4" name="Footer Placeholder 3">
            <a:extLst>
              <a:ext uri="{FF2B5EF4-FFF2-40B4-BE49-F238E27FC236}">
                <a16:creationId xmlns:a16="http://schemas.microsoft.com/office/drawing/2014/main" id="{D5EF8AAD-8364-AABF-9527-39C71020E935}"/>
              </a:ext>
            </a:extLst>
          </p:cNvPr>
          <p:cNvSpPr>
            <a:spLocks noGrp="1"/>
          </p:cNvSpPr>
          <p:nvPr>
            <p:ph type="ftr" sz="quarter" idx="11"/>
          </p:nvPr>
        </p:nvSpPr>
        <p:spPr/>
        <p:txBody>
          <a:bodyPr/>
          <a:lstStyle/>
          <a:p>
            <a:r>
              <a:rPr lang="en-US"/>
              <a:t>© 2023 CommScope, Inc. All rights reserved. | </a:t>
            </a:r>
          </a:p>
        </p:txBody>
      </p:sp>
      <p:sp>
        <p:nvSpPr>
          <p:cNvPr id="12" name="Content Placeholder 2">
            <a:extLst>
              <a:ext uri="{FF2B5EF4-FFF2-40B4-BE49-F238E27FC236}">
                <a16:creationId xmlns:a16="http://schemas.microsoft.com/office/drawing/2014/main" id="{BBB1D1B6-2096-4EEF-B321-0FACDFCCEBDE}"/>
              </a:ext>
            </a:extLst>
          </p:cNvPr>
          <p:cNvSpPr>
            <a:spLocks noGrp="1"/>
          </p:cNvSpPr>
          <p:nvPr>
            <p:ph idx="14"/>
          </p:nvPr>
        </p:nvSpPr>
        <p:spPr>
          <a:xfrm>
            <a:off x="583096" y="1224987"/>
            <a:ext cx="3395240" cy="5099613"/>
          </a:xfrm>
        </p:spPr>
        <p:txBody>
          <a:bodyPr/>
          <a:lstStyle>
            <a:lvl1pPr>
              <a:lnSpc>
                <a:spcPct val="90000"/>
              </a:lnSpc>
              <a:defRPr sz="2800"/>
            </a:lvl1pPr>
            <a:lvl2pPr marL="569913" indent="-225425">
              <a:lnSpc>
                <a:spcPct val="90000"/>
              </a:lnSpc>
              <a:buFont typeface="Calibri" panose="020F0502020204030204" pitchFamily="34" charset="0"/>
              <a:buChar char="–"/>
              <a:defRPr sz="2600"/>
            </a:lvl2pPr>
            <a:lvl3pPr marL="914400" indent="-225425">
              <a:lnSpc>
                <a:spcPct val="90000"/>
              </a:lnSpc>
              <a:buFont typeface="Calibri" panose="020F0502020204030204" pitchFamily="34" charset="0"/>
              <a:buChar char="»"/>
              <a:tabLst/>
              <a:defRPr sz="2400"/>
            </a:lvl3pPr>
            <a:lvl4pPr marL="1258888" indent="-231775">
              <a:lnSpc>
                <a:spcPct val="90000"/>
              </a:lnSpc>
              <a:buFont typeface="Arial" panose="020B0604020202020204" pitchFamily="34" charset="0"/>
              <a:buChar char="•"/>
              <a:defRPr sz="2200"/>
            </a:lvl4pPr>
            <a:lvl5pPr marL="1603375" indent="-231775">
              <a:lnSpc>
                <a:spcPct val="90000"/>
              </a:lnSpc>
              <a:buFont typeface="Calibri" panose="020F0502020204030204" pitchFamily="34" charset="0"/>
              <a:buChar cha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232146CD-46B1-4C7D-9000-1F42F5424380}"/>
              </a:ext>
            </a:extLst>
          </p:cNvPr>
          <p:cNvSpPr>
            <a:spLocks noGrp="1"/>
          </p:cNvSpPr>
          <p:nvPr>
            <p:ph idx="15"/>
          </p:nvPr>
        </p:nvSpPr>
        <p:spPr>
          <a:xfrm>
            <a:off x="4415259" y="1224987"/>
            <a:ext cx="3395240" cy="5099613"/>
          </a:xfrm>
        </p:spPr>
        <p:txBody>
          <a:bodyPr/>
          <a:lstStyle>
            <a:lvl1pPr>
              <a:lnSpc>
                <a:spcPct val="90000"/>
              </a:lnSpc>
              <a:defRPr sz="2800"/>
            </a:lvl1pPr>
            <a:lvl2pPr marL="569913" indent="-225425">
              <a:lnSpc>
                <a:spcPct val="90000"/>
              </a:lnSpc>
              <a:buFont typeface="Calibri" panose="020F0502020204030204" pitchFamily="34" charset="0"/>
              <a:buChar char="–"/>
              <a:defRPr sz="2600"/>
            </a:lvl2pPr>
            <a:lvl3pPr marL="914400" indent="-225425">
              <a:lnSpc>
                <a:spcPct val="90000"/>
              </a:lnSpc>
              <a:buFont typeface="Calibri" panose="020F0502020204030204" pitchFamily="34" charset="0"/>
              <a:buChar char="»"/>
              <a:tabLst/>
              <a:defRPr sz="2400"/>
            </a:lvl3pPr>
            <a:lvl4pPr marL="1258888" indent="-231775">
              <a:lnSpc>
                <a:spcPct val="90000"/>
              </a:lnSpc>
              <a:buFont typeface="Arial" panose="020B0604020202020204" pitchFamily="34" charset="0"/>
              <a:buChar char="•"/>
              <a:defRPr sz="2200"/>
            </a:lvl4pPr>
            <a:lvl5pPr marL="1603375" indent="-231775">
              <a:lnSpc>
                <a:spcPct val="90000"/>
              </a:lnSpc>
              <a:buFont typeface="Calibri" panose="020F0502020204030204" pitchFamily="34" charset="0"/>
              <a:buChar cha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BB8DC292-665D-4A1C-BAF7-5BFA759D1909}"/>
              </a:ext>
            </a:extLst>
          </p:cNvPr>
          <p:cNvSpPr>
            <a:spLocks noGrp="1"/>
          </p:cNvSpPr>
          <p:nvPr>
            <p:ph idx="16"/>
          </p:nvPr>
        </p:nvSpPr>
        <p:spPr>
          <a:xfrm>
            <a:off x="8221716" y="1224987"/>
            <a:ext cx="3395240" cy="5099613"/>
          </a:xfrm>
        </p:spPr>
        <p:txBody>
          <a:bodyPr/>
          <a:lstStyle>
            <a:lvl1pPr>
              <a:lnSpc>
                <a:spcPct val="90000"/>
              </a:lnSpc>
              <a:defRPr sz="2800"/>
            </a:lvl1pPr>
            <a:lvl2pPr marL="569913" indent="-225425">
              <a:lnSpc>
                <a:spcPct val="90000"/>
              </a:lnSpc>
              <a:buFont typeface="Calibri" panose="020F0502020204030204" pitchFamily="34" charset="0"/>
              <a:buChar char="–"/>
              <a:defRPr sz="2600"/>
            </a:lvl2pPr>
            <a:lvl3pPr marL="914400" indent="-225425">
              <a:lnSpc>
                <a:spcPct val="90000"/>
              </a:lnSpc>
              <a:buFont typeface="Calibri" panose="020F0502020204030204" pitchFamily="34" charset="0"/>
              <a:buChar char="»"/>
              <a:tabLst/>
              <a:defRPr sz="2400"/>
            </a:lvl3pPr>
            <a:lvl4pPr marL="1258888" indent="-231775">
              <a:lnSpc>
                <a:spcPct val="90000"/>
              </a:lnSpc>
              <a:buFont typeface="Arial" panose="020B0604020202020204" pitchFamily="34" charset="0"/>
              <a:buChar char="•"/>
              <a:defRPr sz="2200"/>
            </a:lvl4pPr>
            <a:lvl5pPr marL="1603375" indent="-231775">
              <a:lnSpc>
                <a:spcPct val="90000"/>
              </a:lnSpc>
              <a:buFont typeface="Calibri" panose="020F0502020204030204" pitchFamily="34" charset="0"/>
              <a:buChar cha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660907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_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22C4D-5BA3-41B2-F623-72B95F806D3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DEB4B5F-463A-BBC6-BECA-1CF535CB9E71}"/>
              </a:ext>
            </a:extLst>
          </p:cNvPr>
          <p:cNvSpPr>
            <a:spLocks noGrp="1"/>
          </p:cNvSpPr>
          <p:nvPr>
            <p:ph type="sldNum" sz="quarter" idx="10"/>
          </p:nvPr>
        </p:nvSpPr>
        <p:spPr/>
        <p:txBody>
          <a:bodyPr/>
          <a:lstStyle/>
          <a:p>
            <a:fld id="{7FE2BEB5-2653-6044-B03D-162392F9D4CA}" type="slidenum">
              <a:rPr lang="en-US" smtClean="0"/>
              <a:pPr/>
              <a:t>‹#›</a:t>
            </a:fld>
            <a:endParaRPr lang="en-US"/>
          </a:p>
        </p:txBody>
      </p:sp>
      <p:sp>
        <p:nvSpPr>
          <p:cNvPr id="4" name="Footer Placeholder 3">
            <a:extLst>
              <a:ext uri="{FF2B5EF4-FFF2-40B4-BE49-F238E27FC236}">
                <a16:creationId xmlns:a16="http://schemas.microsoft.com/office/drawing/2014/main" id="{DD2B5C6E-B0B4-2B9A-1C23-89AA869F5C2F}"/>
              </a:ext>
            </a:extLst>
          </p:cNvPr>
          <p:cNvSpPr>
            <a:spLocks noGrp="1"/>
          </p:cNvSpPr>
          <p:nvPr>
            <p:ph type="ftr" sz="quarter" idx="11"/>
          </p:nvPr>
        </p:nvSpPr>
        <p:spPr/>
        <p:txBody>
          <a:bodyPr/>
          <a:lstStyle/>
          <a:p>
            <a:r>
              <a:rPr lang="en-US"/>
              <a:t>© 2023 CommScope, Inc. All rights reserved. | </a:t>
            </a:r>
          </a:p>
        </p:txBody>
      </p:sp>
      <p:sp>
        <p:nvSpPr>
          <p:cNvPr id="5" name="Picture Placeholder 9">
            <a:extLst>
              <a:ext uri="{FF2B5EF4-FFF2-40B4-BE49-F238E27FC236}">
                <a16:creationId xmlns:a16="http://schemas.microsoft.com/office/drawing/2014/main" id="{4ECE6222-FC28-20DB-7DAF-0736E0D66047}"/>
              </a:ext>
            </a:extLst>
          </p:cNvPr>
          <p:cNvSpPr>
            <a:spLocks noGrp="1"/>
          </p:cNvSpPr>
          <p:nvPr>
            <p:ph type="pic" sz="quarter" idx="13" hasCustomPrompt="1"/>
          </p:nvPr>
        </p:nvSpPr>
        <p:spPr>
          <a:xfrm>
            <a:off x="6096000" y="1219200"/>
            <a:ext cx="5638800" cy="5227322"/>
          </a:xfrm>
        </p:spPr>
        <p:txBody>
          <a:bodyPr anchor="ctr"/>
          <a:lstStyle>
            <a:lvl1pPr marL="0" indent="0" algn="ctr">
              <a:buNone/>
              <a:defRPr b="0"/>
            </a:lvl1pPr>
          </a:lstStyle>
          <a:p>
            <a:r>
              <a:rPr lang="en-US"/>
              <a:t>Picture</a:t>
            </a:r>
          </a:p>
        </p:txBody>
      </p:sp>
      <p:sp>
        <p:nvSpPr>
          <p:cNvPr id="8" name="Content Placeholder 2">
            <a:extLst>
              <a:ext uri="{FF2B5EF4-FFF2-40B4-BE49-F238E27FC236}">
                <a16:creationId xmlns:a16="http://schemas.microsoft.com/office/drawing/2014/main" id="{805FA48A-8D94-426B-9E44-44A84231FCDD}"/>
              </a:ext>
            </a:extLst>
          </p:cNvPr>
          <p:cNvSpPr>
            <a:spLocks noGrp="1"/>
          </p:cNvSpPr>
          <p:nvPr>
            <p:ph idx="14"/>
          </p:nvPr>
        </p:nvSpPr>
        <p:spPr>
          <a:xfrm>
            <a:off x="583096" y="1219200"/>
            <a:ext cx="5440018" cy="5227322"/>
          </a:xfrm>
        </p:spPr>
        <p:txBody>
          <a:bodyPr/>
          <a:lstStyle>
            <a:lvl1pPr>
              <a:lnSpc>
                <a:spcPct val="90000"/>
              </a:lnSpc>
              <a:defRPr sz="2800"/>
            </a:lvl1pPr>
            <a:lvl2pPr marL="569913" indent="-225425">
              <a:lnSpc>
                <a:spcPct val="90000"/>
              </a:lnSpc>
              <a:buFont typeface="Calibri" panose="020F0502020204030204" pitchFamily="34" charset="0"/>
              <a:buChar char="–"/>
              <a:defRPr sz="2600"/>
            </a:lvl2pPr>
            <a:lvl3pPr marL="914400" indent="-225425">
              <a:lnSpc>
                <a:spcPct val="90000"/>
              </a:lnSpc>
              <a:buFont typeface="Calibri" panose="020F0502020204030204" pitchFamily="34" charset="0"/>
              <a:buChar char="»"/>
              <a:tabLst/>
              <a:defRPr sz="2400"/>
            </a:lvl3pPr>
            <a:lvl4pPr marL="1258888" indent="-231775">
              <a:lnSpc>
                <a:spcPct val="90000"/>
              </a:lnSpc>
              <a:buFont typeface="Arial" panose="020B0604020202020204" pitchFamily="34" charset="0"/>
              <a:buChar char="•"/>
              <a:defRPr sz="2200"/>
            </a:lvl4pPr>
            <a:lvl5pPr marL="1603375" indent="-231775">
              <a:lnSpc>
                <a:spcPct val="90000"/>
              </a:lnSpc>
              <a:buFont typeface="Calibri" panose="020F0502020204030204" pitchFamily="34" charset="0"/>
              <a:buChar cha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244093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99919-87D2-729B-2CCA-A1983055DFB5}"/>
              </a:ext>
            </a:extLst>
          </p:cNvPr>
          <p:cNvSpPr>
            <a:spLocks noGrp="1"/>
          </p:cNvSpPr>
          <p:nvPr>
            <p:ph type="title"/>
          </p:nvPr>
        </p:nvSpPr>
        <p:spPr/>
        <p:txBody>
          <a:bodyPr>
            <a:normAutofit/>
          </a:bodyPr>
          <a:lstStyle>
            <a:lvl1pPr>
              <a:defRPr sz="3200"/>
            </a:lvl1pPr>
          </a:lstStyle>
          <a:p>
            <a:r>
              <a:rPr lang="en-US"/>
              <a:t>Click to edit Master title style</a:t>
            </a:r>
          </a:p>
        </p:txBody>
      </p:sp>
      <p:sp>
        <p:nvSpPr>
          <p:cNvPr id="3" name="Slide Number Placeholder 2">
            <a:extLst>
              <a:ext uri="{FF2B5EF4-FFF2-40B4-BE49-F238E27FC236}">
                <a16:creationId xmlns:a16="http://schemas.microsoft.com/office/drawing/2014/main" id="{21771B0B-9467-1BF5-5F2C-2CC86E25C103}"/>
              </a:ext>
            </a:extLst>
          </p:cNvPr>
          <p:cNvSpPr>
            <a:spLocks noGrp="1"/>
          </p:cNvSpPr>
          <p:nvPr>
            <p:ph type="sldNum" sz="quarter" idx="10"/>
          </p:nvPr>
        </p:nvSpPr>
        <p:spPr/>
        <p:txBody>
          <a:bodyPr/>
          <a:lstStyle/>
          <a:p>
            <a:fld id="{7FE2BEB5-2653-6044-B03D-162392F9D4CA}" type="slidenum">
              <a:rPr lang="en-US" smtClean="0"/>
              <a:pPr/>
              <a:t>‹#›</a:t>
            </a:fld>
            <a:endParaRPr lang="en-US"/>
          </a:p>
        </p:txBody>
      </p:sp>
      <p:sp>
        <p:nvSpPr>
          <p:cNvPr id="4" name="Footer Placeholder 3">
            <a:extLst>
              <a:ext uri="{FF2B5EF4-FFF2-40B4-BE49-F238E27FC236}">
                <a16:creationId xmlns:a16="http://schemas.microsoft.com/office/drawing/2014/main" id="{0E7F70C5-AE1A-8256-C196-D64DBF9EA338}"/>
              </a:ext>
            </a:extLst>
          </p:cNvPr>
          <p:cNvSpPr>
            <a:spLocks noGrp="1"/>
          </p:cNvSpPr>
          <p:nvPr>
            <p:ph type="ftr" sz="quarter" idx="11"/>
          </p:nvPr>
        </p:nvSpPr>
        <p:spPr/>
        <p:txBody>
          <a:bodyPr/>
          <a:lstStyle/>
          <a:p>
            <a:r>
              <a:rPr lang="en-US"/>
              <a:t>© 2023 CommScope, Inc. All rights reserved. | </a:t>
            </a:r>
          </a:p>
        </p:txBody>
      </p:sp>
      <p:sp>
        <p:nvSpPr>
          <p:cNvPr id="5" name="Chart Placeholder 5">
            <a:extLst>
              <a:ext uri="{FF2B5EF4-FFF2-40B4-BE49-F238E27FC236}">
                <a16:creationId xmlns:a16="http://schemas.microsoft.com/office/drawing/2014/main" id="{28711565-08BC-2FF4-5C66-0C94A9F6D1D3}"/>
              </a:ext>
            </a:extLst>
          </p:cNvPr>
          <p:cNvSpPr>
            <a:spLocks noGrp="1"/>
          </p:cNvSpPr>
          <p:nvPr>
            <p:ph type="chart" sz="quarter" idx="12"/>
          </p:nvPr>
        </p:nvSpPr>
        <p:spPr>
          <a:xfrm>
            <a:off x="583097" y="1219200"/>
            <a:ext cx="11075504" cy="4495800"/>
          </a:xfrm>
          <a:prstGeom prst="rect">
            <a:avLst/>
          </a:prstGeom>
        </p:spPr>
        <p:txBody>
          <a:bodyPr anchor="ctr" anchorCtr="0"/>
          <a:lstStyle>
            <a:lvl1pPr marL="0" indent="0" algn="ctr">
              <a:buNone/>
              <a:defRPr/>
            </a:lvl1pPr>
          </a:lstStyle>
          <a:p>
            <a:endParaRPr lang="en-US"/>
          </a:p>
        </p:txBody>
      </p:sp>
      <p:sp>
        <p:nvSpPr>
          <p:cNvPr id="7" name="Content Placeholder 2">
            <a:extLst>
              <a:ext uri="{FF2B5EF4-FFF2-40B4-BE49-F238E27FC236}">
                <a16:creationId xmlns:a16="http://schemas.microsoft.com/office/drawing/2014/main" id="{52BE0A0A-2F1A-E0ED-31C9-97A8AE3C417A}"/>
              </a:ext>
            </a:extLst>
          </p:cNvPr>
          <p:cNvSpPr>
            <a:spLocks noGrp="1"/>
          </p:cNvSpPr>
          <p:nvPr>
            <p:ph sz="half" idx="1" hasCustomPrompt="1"/>
          </p:nvPr>
        </p:nvSpPr>
        <p:spPr>
          <a:xfrm>
            <a:off x="583096" y="6019800"/>
            <a:ext cx="5436704" cy="426720"/>
          </a:xfrm>
        </p:spPr>
        <p:txBody>
          <a:bodyPr anchor="ctr">
            <a:normAutofit/>
          </a:bodyPr>
          <a:lstStyle>
            <a:lvl1pPr marL="0" indent="0" algn="l">
              <a:lnSpc>
                <a:spcPct val="90000"/>
              </a:lnSpc>
              <a:buNone/>
              <a:defRPr sz="1600">
                <a:solidFill>
                  <a:schemeClr val="bg1"/>
                </a:solidFill>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Edit Master text styles</a:t>
            </a:r>
          </a:p>
        </p:txBody>
      </p:sp>
    </p:spTree>
    <p:extLst>
      <p:ext uri="{BB962C8B-B14F-4D97-AF65-F5344CB8AC3E}">
        <p14:creationId xmlns:p14="http://schemas.microsoft.com/office/powerpoint/2010/main" val="336814642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99919-87D2-729B-2CCA-A1983055DFB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771B0B-9467-1BF5-5F2C-2CC86E25C103}"/>
              </a:ext>
            </a:extLst>
          </p:cNvPr>
          <p:cNvSpPr>
            <a:spLocks noGrp="1"/>
          </p:cNvSpPr>
          <p:nvPr>
            <p:ph type="sldNum" sz="quarter" idx="10"/>
          </p:nvPr>
        </p:nvSpPr>
        <p:spPr/>
        <p:txBody>
          <a:bodyPr/>
          <a:lstStyle/>
          <a:p>
            <a:fld id="{7FE2BEB5-2653-6044-B03D-162392F9D4CA}" type="slidenum">
              <a:rPr lang="en-US" smtClean="0"/>
              <a:pPr/>
              <a:t>‹#›</a:t>
            </a:fld>
            <a:endParaRPr lang="en-US"/>
          </a:p>
        </p:txBody>
      </p:sp>
      <p:sp>
        <p:nvSpPr>
          <p:cNvPr id="4" name="Footer Placeholder 3">
            <a:extLst>
              <a:ext uri="{FF2B5EF4-FFF2-40B4-BE49-F238E27FC236}">
                <a16:creationId xmlns:a16="http://schemas.microsoft.com/office/drawing/2014/main" id="{0E7F70C5-AE1A-8256-C196-D64DBF9EA338}"/>
              </a:ext>
            </a:extLst>
          </p:cNvPr>
          <p:cNvSpPr>
            <a:spLocks noGrp="1"/>
          </p:cNvSpPr>
          <p:nvPr>
            <p:ph type="ftr" sz="quarter" idx="11"/>
          </p:nvPr>
        </p:nvSpPr>
        <p:spPr/>
        <p:txBody>
          <a:bodyPr/>
          <a:lstStyle/>
          <a:p>
            <a:r>
              <a:rPr lang="en-US"/>
              <a:t>© 2023 CommScope, Inc. All rights reserved. | </a:t>
            </a:r>
          </a:p>
        </p:txBody>
      </p:sp>
      <p:sp>
        <p:nvSpPr>
          <p:cNvPr id="7" name="Content Placeholder 2">
            <a:extLst>
              <a:ext uri="{FF2B5EF4-FFF2-40B4-BE49-F238E27FC236}">
                <a16:creationId xmlns:a16="http://schemas.microsoft.com/office/drawing/2014/main" id="{52BE0A0A-2F1A-E0ED-31C9-97A8AE3C417A}"/>
              </a:ext>
            </a:extLst>
          </p:cNvPr>
          <p:cNvSpPr>
            <a:spLocks noGrp="1"/>
          </p:cNvSpPr>
          <p:nvPr>
            <p:ph sz="half" idx="1" hasCustomPrompt="1"/>
          </p:nvPr>
        </p:nvSpPr>
        <p:spPr>
          <a:xfrm>
            <a:off x="583096" y="6019800"/>
            <a:ext cx="5436704" cy="426720"/>
          </a:xfrm>
        </p:spPr>
        <p:txBody>
          <a:bodyPr anchor="ctr">
            <a:normAutofit/>
          </a:bodyPr>
          <a:lstStyle>
            <a:lvl1pPr marL="0" indent="0" algn="l">
              <a:lnSpc>
                <a:spcPct val="90000"/>
              </a:lnSpc>
              <a:buNone/>
              <a:defRPr sz="1600">
                <a:solidFill>
                  <a:schemeClr val="bg1"/>
                </a:solidFill>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Edit Master text styles</a:t>
            </a:r>
          </a:p>
        </p:txBody>
      </p:sp>
      <p:sp>
        <p:nvSpPr>
          <p:cNvPr id="8" name="Table Placeholder 6">
            <a:extLst>
              <a:ext uri="{FF2B5EF4-FFF2-40B4-BE49-F238E27FC236}">
                <a16:creationId xmlns:a16="http://schemas.microsoft.com/office/drawing/2014/main" id="{C0553553-05DC-B1BF-EC8C-E49FCE75FF58}"/>
              </a:ext>
            </a:extLst>
          </p:cNvPr>
          <p:cNvSpPr>
            <a:spLocks noGrp="1"/>
          </p:cNvSpPr>
          <p:nvPr>
            <p:ph type="tbl" sz="quarter" idx="12"/>
          </p:nvPr>
        </p:nvSpPr>
        <p:spPr>
          <a:xfrm>
            <a:off x="583096" y="1219201"/>
            <a:ext cx="11045024" cy="4495800"/>
          </a:xfrm>
          <a:prstGeom prst="rect">
            <a:avLst/>
          </a:prstGeom>
        </p:spPr>
        <p:txBody>
          <a:bodyPr anchor="ctr" anchorCtr="0"/>
          <a:lstStyle>
            <a:lvl1pPr marL="0" indent="0" algn="ctr">
              <a:buNone/>
              <a:defRPr/>
            </a:lvl1pPr>
          </a:lstStyle>
          <a:p>
            <a:endParaRPr lang="en-US"/>
          </a:p>
        </p:txBody>
      </p:sp>
    </p:spTree>
    <p:extLst>
      <p:ext uri="{BB962C8B-B14F-4D97-AF65-F5344CB8AC3E}">
        <p14:creationId xmlns:p14="http://schemas.microsoft.com/office/powerpoint/2010/main" val="353898864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ransition Slide 2">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8CD7047-C826-5545-9D5F-1B760482415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482486" y="177536"/>
            <a:ext cx="2273427" cy="1126472"/>
          </a:xfrm>
          <a:prstGeom prst="rect">
            <a:avLst/>
          </a:prstGeom>
        </p:spPr>
      </p:pic>
      <p:pic>
        <p:nvPicPr>
          <p:cNvPr id="7" name="Graphic 6">
            <a:extLst>
              <a:ext uri="{FF2B5EF4-FFF2-40B4-BE49-F238E27FC236}">
                <a16:creationId xmlns:a16="http://schemas.microsoft.com/office/drawing/2014/main" id="{64EDCBB9-A677-4D40-B8D7-5F2AF924368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1613"/>
          <a:stretch/>
        </p:blipFill>
        <p:spPr>
          <a:xfrm>
            <a:off x="5852479" y="2209800"/>
            <a:ext cx="5741964" cy="4648200"/>
          </a:xfrm>
          <a:prstGeom prst="rect">
            <a:avLst/>
          </a:prstGeom>
        </p:spPr>
      </p:pic>
      <p:sp>
        <p:nvSpPr>
          <p:cNvPr id="8" name="Title 1">
            <a:extLst>
              <a:ext uri="{FF2B5EF4-FFF2-40B4-BE49-F238E27FC236}">
                <a16:creationId xmlns:a16="http://schemas.microsoft.com/office/drawing/2014/main" id="{3A98C8EF-458C-DA44-9401-3A70B5125E4C}"/>
              </a:ext>
            </a:extLst>
          </p:cNvPr>
          <p:cNvSpPr>
            <a:spLocks noGrp="1"/>
          </p:cNvSpPr>
          <p:nvPr>
            <p:ph type="title" hasCustomPrompt="1"/>
          </p:nvPr>
        </p:nvSpPr>
        <p:spPr>
          <a:xfrm>
            <a:off x="624013" y="1982852"/>
            <a:ext cx="7605587" cy="1141348"/>
          </a:xfrm>
        </p:spPr>
        <p:txBody>
          <a:bodyPr anchor="ctr">
            <a:normAutofit/>
          </a:bodyPr>
          <a:lstStyle>
            <a:lvl1pPr algn="l">
              <a:lnSpc>
                <a:spcPct val="80000"/>
              </a:lnSpc>
              <a:defRPr sz="4400" b="0" cap="none" baseline="0">
                <a:solidFill>
                  <a:schemeClr val="tx1"/>
                </a:solidFill>
              </a:defRPr>
            </a:lvl1pPr>
          </a:lstStyle>
          <a:p>
            <a:r>
              <a:rPr lang="en-US"/>
              <a:t>Section Title Goes Here</a:t>
            </a:r>
            <a:endParaRPr/>
          </a:p>
        </p:txBody>
      </p:sp>
    </p:spTree>
    <p:extLst>
      <p:ext uri="{BB962C8B-B14F-4D97-AF65-F5344CB8AC3E}">
        <p14:creationId xmlns:p14="http://schemas.microsoft.com/office/powerpoint/2010/main" val="382269575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Half Page Title_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284CFB-69B7-424A-BA12-58B8B930CE66}"/>
              </a:ext>
            </a:extLst>
          </p:cNvPr>
          <p:cNvSpPr/>
          <p:nvPr userDrawn="1"/>
        </p:nvSpPr>
        <p:spPr>
          <a:xfrm>
            <a:off x="-8093" y="0"/>
            <a:ext cx="12200093" cy="6858000"/>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11" name="Title 1">
            <a:extLst>
              <a:ext uri="{FF2B5EF4-FFF2-40B4-BE49-F238E27FC236}">
                <a16:creationId xmlns:a16="http://schemas.microsoft.com/office/drawing/2014/main" id="{D1F79C4E-A85C-A241-B242-B83266B6B75E}"/>
              </a:ext>
            </a:extLst>
          </p:cNvPr>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cxnSp>
        <p:nvCxnSpPr>
          <p:cNvPr id="15" name="Straight Connector 14">
            <a:extLst>
              <a:ext uri="{FF2B5EF4-FFF2-40B4-BE49-F238E27FC236}">
                <a16:creationId xmlns:a16="http://schemas.microsoft.com/office/drawing/2014/main" id="{480A04AD-863F-7442-A4D9-52F0CAFD1587}"/>
              </a:ext>
            </a:extLst>
          </p:cNvPr>
          <p:cNvCxnSpPr>
            <a:cxnSpLocks/>
          </p:cNvCxnSpPr>
          <p:nvPr userDrawn="1"/>
        </p:nvCxnSpPr>
        <p:spPr>
          <a:xfrm flipV="1">
            <a:off x="4498847" y="0"/>
            <a:ext cx="0" cy="685800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20FEF5B0-EBAD-314C-AC3B-C8D4BD579C5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6201" y="40740"/>
            <a:ext cx="1295398" cy="635923"/>
          </a:xfrm>
          <a:prstGeom prst="rect">
            <a:avLst/>
          </a:prstGeom>
        </p:spPr>
      </p:pic>
      <p:sp>
        <p:nvSpPr>
          <p:cNvPr id="14" name="Content Placeholder 2">
            <a:extLst>
              <a:ext uri="{FF2B5EF4-FFF2-40B4-BE49-F238E27FC236}">
                <a16:creationId xmlns:a16="http://schemas.microsoft.com/office/drawing/2014/main" id="{5CA557CC-51C1-4B59-9BCA-0261BB823C16}"/>
              </a:ext>
            </a:extLst>
          </p:cNvPr>
          <p:cNvSpPr>
            <a:spLocks noGrp="1"/>
          </p:cNvSpPr>
          <p:nvPr>
            <p:ph idx="13"/>
          </p:nvPr>
        </p:nvSpPr>
        <p:spPr>
          <a:xfrm>
            <a:off x="5257800" y="676662"/>
            <a:ext cx="6370320" cy="5724138"/>
          </a:xfrm>
        </p:spPr>
        <p:txBody>
          <a:bodyPr/>
          <a:lstStyle>
            <a:lvl1pPr>
              <a:lnSpc>
                <a:spcPct val="90000"/>
              </a:lnSpc>
              <a:defRPr sz="2800"/>
            </a:lvl1pPr>
            <a:lvl2pPr marL="569913" indent="-225425">
              <a:lnSpc>
                <a:spcPct val="90000"/>
              </a:lnSpc>
              <a:buFont typeface="Calibri" panose="020F0502020204030204" pitchFamily="34" charset="0"/>
              <a:buChar char="–"/>
              <a:defRPr sz="2600"/>
            </a:lvl2pPr>
            <a:lvl3pPr marL="914400" indent="-225425">
              <a:lnSpc>
                <a:spcPct val="90000"/>
              </a:lnSpc>
              <a:buFont typeface="Calibri" panose="020F0502020204030204" pitchFamily="34" charset="0"/>
              <a:buChar char="»"/>
              <a:tabLst/>
              <a:defRPr sz="2400"/>
            </a:lvl3pPr>
            <a:lvl4pPr marL="1258888" indent="-231775">
              <a:lnSpc>
                <a:spcPct val="90000"/>
              </a:lnSpc>
              <a:buFont typeface="Arial" panose="020B0604020202020204" pitchFamily="34" charset="0"/>
              <a:buChar char="•"/>
              <a:defRPr sz="2200"/>
            </a:lvl4pPr>
            <a:lvl5pPr marL="1603375" indent="-231775">
              <a:lnSpc>
                <a:spcPct val="90000"/>
              </a:lnSpc>
              <a:buFont typeface="Calibri" panose="020F0502020204030204" pitchFamily="34" charset="0"/>
              <a:buChar cha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4">
            <a:extLst>
              <a:ext uri="{FF2B5EF4-FFF2-40B4-BE49-F238E27FC236}">
                <a16:creationId xmlns:a16="http://schemas.microsoft.com/office/drawing/2014/main" id="{11AD82FD-829C-2065-9D30-205E7DFDCE79}"/>
              </a:ext>
            </a:extLst>
          </p:cNvPr>
          <p:cNvSpPr>
            <a:spLocks noGrp="1"/>
          </p:cNvSpPr>
          <p:nvPr>
            <p:ph type="sldNum" sz="quarter" idx="15"/>
          </p:nvPr>
        </p:nvSpPr>
        <p:spPr>
          <a:xfrm>
            <a:off x="208127" y="6612575"/>
            <a:ext cx="303279" cy="204685"/>
          </a:xfrm>
        </p:spPr>
        <p:txBody>
          <a:bodyPr/>
          <a:lstStyle>
            <a:lvl1pPr>
              <a:defRPr>
                <a:solidFill>
                  <a:srgbClr val="929292"/>
                </a:solidFill>
              </a:defRPr>
            </a:lvl1pPr>
          </a:lstStyle>
          <a:p>
            <a:fld id="{7FE2BEB5-2653-6044-B03D-162392F9D4CA}" type="slidenum">
              <a:rPr lang="en-US" smtClean="0"/>
              <a:pPr/>
              <a:t>‹#›</a:t>
            </a:fld>
            <a:endParaRPr lang="en-US"/>
          </a:p>
        </p:txBody>
      </p:sp>
      <p:sp>
        <p:nvSpPr>
          <p:cNvPr id="7" name="Footer Placeholder 16">
            <a:extLst>
              <a:ext uri="{FF2B5EF4-FFF2-40B4-BE49-F238E27FC236}">
                <a16:creationId xmlns:a16="http://schemas.microsoft.com/office/drawing/2014/main" id="{DD068C62-7E3E-C491-1742-090745D530BE}"/>
              </a:ext>
            </a:extLst>
          </p:cNvPr>
          <p:cNvSpPr>
            <a:spLocks noGrp="1"/>
          </p:cNvSpPr>
          <p:nvPr>
            <p:ph type="ftr" sz="quarter" idx="17"/>
          </p:nvPr>
        </p:nvSpPr>
        <p:spPr>
          <a:xfrm>
            <a:off x="533400" y="6612575"/>
            <a:ext cx="4114800" cy="204685"/>
          </a:xfrm>
        </p:spPr>
        <p:txBody>
          <a:bodyPr/>
          <a:lstStyle>
            <a:lvl1pPr>
              <a:defRPr>
                <a:solidFill>
                  <a:srgbClr val="929292"/>
                </a:solidFill>
              </a:defRPr>
            </a:lvl1pPr>
          </a:lstStyle>
          <a:p>
            <a:r>
              <a:rPr lang="en-US"/>
              <a:t>© 2023 CommScope, Inc. All rights reserved. | </a:t>
            </a:r>
          </a:p>
        </p:txBody>
      </p:sp>
    </p:spTree>
    <p:extLst>
      <p:ext uri="{BB962C8B-B14F-4D97-AF65-F5344CB8AC3E}">
        <p14:creationId xmlns:p14="http://schemas.microsoft.com/office/powerpoint/2010/main" val="410546376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Half Page Title_text with bar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4E1D24C-881F-DA4F-96D9-1C36A981FDC6}"/>
              </a:ext>
            </a:extLst>
          </p:cNvPr>
          <p:cNvSpPr/>
          <p:nvPr userDrawn="1"/>
        </p:nvSpPr>
        <p:spPr>
          <a:xfrm>
            <a:off x="-8093" y="0"/>
            <a:ext cx="12200093" cy="6858000"/>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cxnSp>
        <p:nvCxnSpPr>
          <p:cNvPr id="18" name="Straight Connector 17">
            <a:extLst>
              <a:ext uri="{FF2B5EF4-FFF2-40B4-BE49-F238E27FC236}">
                <a16:creationId xmlns:a16="http://schemas.microsoft.com/office/drawing/2014/main" id="{A58EA0BD-3F6A-BA44-B484-5DA755A7425C}"/>
              </a:ext>
            </a:extLst>
          </p:cNvPr>
          <p:cNvCxnSpPr>
            <a:cxnSpLocks/>
          </p:cNvCxnSpPr>
          <p:nvPr userDrawn="1"/>
        </p:nvCxnSpPr>
        <p:spPr>
          <a:xfrm flipV="1">
            <a:off x="4498847" y="0"/>
            <a:ext cx="0" cy="685800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9B9C7512-5D64-284C-A862-4CB294E57507}"/>
              </a:ext>
            </a:extLst>
          </p:cNvPr>
          <p:cNvGrpSpPr/>
          <p:nvPr userDrawn="1"/>
        </p:nvGrpSpPr>
        <p:grpSpPr>
          <a:xfrm>
            <a:off x="-8094" y="1828697"/>
            <a:ext cx="4512513" cy="5029303"/>
            <a:chOff x="6624660" y="1016034"/>
            <a:chExt cx="2040954" cy="2274691"/>
          </a:xfrm>
          <a:gradFill flip="none" rotWithShape="1">
            <a:gsLst>
              <a:gs pos="0">
                <a:srgbClr val="F7A027">
                  <a:alpha val="0"/>
                </a:srgbClr>
              </a:gs>
              <a:gs pos="100000">
                <a:srgbClr val="EE7203">
                  <a:alpha val="14992"/>
                </a:srgbClr>
              </a:gs>
            </a:gsLst>
            <a:lin ang="5400000" scaled="1"/>
            <a:tileRect/>
          </a:gradFill>
        </p:grpSpPr>
        <p:sp>
          <p:nvSpPr>
            <p:cNvPr id="26" name="Freeform: Shape 27">
              <a:extLst>
                <a:ext uri="{FF2B5EF4-FFF2-40B4-BE49-F238E27FC236}">
                  <a16:creationId xmlns:a16="http://schemas.microsoft.com/office/drawing/2014/main" id="{C14460DB-E1A3-294C-86F0-95F69D9A8A5E}"/>
                </a:ext>
              </a:extLst>
            </p:cNvPr>
            <p:cNvSpPr/>
            <p:nvPr userDrawn="1"/>
          </p:nvSpPr>
          <p:spPr>
            <a:xfrm>
              <a:off x="8284614" y="1016034"/>
              <a:ext cx="381000" cy="2274690"/>
            </a:xfrm>
            <a:custGeom>
              <a:avLst/>
              <a:gdLst>
                <a:gd name="connsiteX0" fmla="*/ 381000 w 381000"/>
                <a:gd name="connsiteY0" fmla="*/ 0 h 2274690"/>
                <a:gd name="connsiteX1" fmla="*/ 381000 w 381000"/>
                <a:gd name="connsiteY1" fmla="*/ 2274690 h 2274690"/>
                <a:gd name="connsiteX2" fmla="*/ 0 w 381000"/>
                <a:gd name="connsiteY2" fmla="*/ 2274690 h 2274690"/>
                <a:gd name="connsiteX3" fmla="*/ 0 w 381000"/>
                <a:gd name="connsiteY3" fmla="*/ 274139 h 2274690"/>
                <a:gd name="connsiteX4" fmla="*/ 381000 w 381000"/>
                <a:gd name="connsiteY4" fmla="*/ 0 h 2274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2274690">
                  <a:moveTo>
                    <a:pt x="381000" y="0"/>
                  </a:moveTo>
                  <a:lnTo>
                    <a:pt x="381000" y="2274690"/>
                  </a:lnTo>
                  <a:lnTo>
                    <a:pt x="0" y="2274690"/>
                  </a:lnTo>
                  <a:lnTo>
                    <a:pt x="0" y="274139"/>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27" name="Freeform: Shape 28">
              <a:extLst>
                <a:ext uri="{FF2B5EF4-FFF2-40B4-BE49-F238E27FC236}">
                  <a16:creationId xmlns:a16="http://schemas.microsoft.com/office/drawing/2014/main" id="{31B54147-D815-444C-86DA-1064BB180ED8}"/>
                </a:ext>
              </a:extLst>
            </p:cNvPr>
            <p:cNvSpPr/>
            <p:nvPr userDrawn="1"/>
          </p:nvSpPr>
          <p:spPr>
            <a:xfrm>
              <a:off x="7439040" y="1624448"/>
              <a:ext cx="381000" cy="1666277"/>
            </a:xfrm>
            <a:custGeom>
              <a:avLst/>
              <a:gdLst>
                <a:gd name="connsiteX0" fmla="*/ 381000 w 381000"/>
                <a:gd name="connsiteY0" fmla="*/ 0 h 1666277"/>
                <a:gd name="connsiteX1" fmla="*/ 381000 w 381000"/>
                <a:gd name="connsiteY1" fmla="*/ 1666277 h 1666277"/>
                <a:gd name="connsiteX2" fmla="*/ 0 w 381000"/>
                <a:gd name="connsiteY2" fmla="*/ 1666277 h 1666277"/>
                <a:gd name="connsiteX3" fmla="*/ 0 w 381000"/>
                <a:gd name="connsiteY3" fmla="*/ 274140 h 1666277"/>
                <a:gd name="connsiteX4" fmla="*/ 381000 w 381000"/>
                <a:gd name="connsiteY4" fmla="*/ 0 h 1666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666277">
                  <a:moveTo>
                    <a:pt x="381000" y="0"/>
                  </a:moveTo>
                  <a:lnTo>
                    <a:pt x="381000" y="1666277"/>
                  </a:lnTo>
                  <a:lnTo>
                    <a:pt x="0" y="1666277"/>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28" name="Freeform: Shape 29">
              <a:extLst>
                <a:ext uri="{FF2B5EF4-FFF2-40B4-BE49-F238E27FC236}">
                  <a16:creationId xmlns:a16="http://schemas.microsoft.com/office/drawing/2014/main" id="{5722EE10-071D-B84F-8A11-A4F8DE65EBAD}"/>
                </a:ext>
              </a:extLst>
            </p:cNvPr>
            <p:cNvSpPr/>
            <p:nvPr userDrawn="1"/>
          </p:nvSpPr>
          <p:spPr>
            <a:xfrm>
              <a:off x="6624660" y="2210416"/>
              <a:ext cx="381000" cy="1080309"/>
            </a:xfrm>
            <a:custGeom>
              <a:avLst/>
              <a:gdLst>
                <a:gd name="connsiteX0" fmla="*/ 381000 w 381000"/>
                <a:gd name="connsiteY0" fmla="*/ 0 h 1080309"/>
                <a:gd name="connsiteX1" fmla="*/ 381000 w 381000"/>
                <a:gd name="connsiteY1" fmla="*/ 1080309 h 1080309"/>
                <a:gd name="connsiteX2" fmla="*/ 0 w 381000"/>
                <a:gd name="connsiteY2" fmla="*/ 1080309 h 1080309"/>
                <a:gd name="connsiteX3" fmla="*/ 0 w 381000"/>
                <a:gd name="connsiteY3" fmla="*/ 274140 h 1080309"/>
                <a:gd name="connsiteX4" fmla="*/ 381000 w 381000"/>
                <a:gd name="connsiteY4" fmla="*/ 0 h 108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080309">
                  <a:moveTo>
                    <a:pt x="381000" y="0"/>
                  </a:moveTo>
                  <a:lnTo>
                    <a:pt x="381000" y="1080309"/>
                  </a:lnTo>
                  <a:lnTo>
                    <a:pt x="0" y="1080309"/>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grpSp>
      <p:pic>
        <p:nvPicPr>
          <p:cNvPr id="14" name="Graphic 13">
            <a:extLst>
              <a:ext uri="{FF2B5EF4-FFF2-40B4-BE49-F238E27FC236}">
                <a16:creationId xmlns:a16="http://schemas.microsoft.com/office/drawing/2014/main" id="{6DC81C8A-287C-704B-B0E5-C621FFA839D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6201" y="40740"/>
            <a:ext cx="1295398" cy="635923"/>
          </a:xfrm>
          <a:prstGeom prst="rect">
            <a:avLst/>
          </a:prstGeom>
        </p:spPr>
      </p:pic>
      <p:sp>
        <p:nvSpPr>
          <p:cNvPr id="13" name="Title 1">
            <a:extLst>
              <a:ext uri="{FF2B5EF4-FFF2-40B4-BE49-F238E27FC236}">
                <a16:creationId xmlns:a16="http://schemas.microsoft.com/office/drawing/2014/main" id="{5F21AB15-4413-DC06-4F15-FD83D91A16A9}"/>
              </a:ext>
            </a:extLst>
          </p:cNvPr>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sp>
        <p:nvSpPr>
          <p:cNvPr id="15" name="Content Placeholder 2">
            <a:extLst>
              <a:ext uri="{FF2B5EF4-FFF2-40B4-BE49-F238E27FC236}">
                <a16:creationId xmlns:a16="http://schemas.microsoft.com/office/drawing/2014/main" id="{4DE74C8B-B618-4A30-B7C2-400965DABA07}"/>
              </a:ext>
            </a:extLst>
          </p:cNvPr>
          <p:cNvSpPr>
            <a:spLocks noGrp="1"/>
          </p:cNvSpPr>
          <p:nvPr>
            <p:ph idx="13"/>
          </p:nvPr>
        </p:nvSpPr>
        <p:spPr>
          <a:xfrm>
            <a:off x="5257800" y="676662"/>
            <a:ext cx="6370320" cy="5724138"/>
          </a:xfrm>
        </p:spPr>
        <p:txBody>
          <a:bodyPr/>
          <a:lstStyle>
            <a:lvl1pPr>
              <a:lnSpc>
                <a:spcPct val="90000"/>
              </a:lnSpc>
              <a:defRPr sz="2800"/>
            </a:lvl1pPr>
            <a:lvl2pPr marL="569913" indent="-225425">
              <a:lnSpc>
                <a:spcPct val="90000"/>
              </a:lnSpc>
              <a:buFont typeface="Calibri" panose="020F0502020204030204" pitchFamily="34" charset="0"/>
              <a:buChar char="–"/>
              <a:defRPr sz="2600"/>
            </a:lvl2pPr>
            <a:lvl3pPr marL="914400" indent="-225425">
              <a:lnSpc>
                <a:spcPct val="90000"/>
              </a:lnSpc>
              <a:buFont typeface="Calibri" panose="020F0502020204030204" pitchFamily="34" charset="0"/>
              <a:buChar char="»"/>
              <a:tabLst/>
              <a:defRPr sz="2400"/>
            </a:lvl3pPr>
            <a:lvl4pPr marL="1258888" indent="-231775">
              <a:lnSpc>
                <a:spcPct val="90000"/>
              </a:lnSpc>
              <a:buFont typeface="Arial" panose="020B0604020202020204" pitchFamily="34" charset="0"/>
              <a:buChar char="•"/>
              <a:defRPr sz="2200"/>
            </a:lvl4pPr>
            <a:lvl5pPr marL="1603375" indent="-231775">
              <a:lnSpc>
                <a:spcPct val="90000"/>
              </a:lnSpc>
              <a:buFont typeface="Calibri" panose="020F0502020204030204" pitchFamily="34" charset="0"/>
              <a:buChar cha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4">
            <a:extLst>
              <a:ext uri="{FF2B5EF4-FFF2-40B4-BE49-F238E27FC236}">
                <a16:creationId xmlns:a16="http://schemas.microsoft.com/office/drawing/2014/main" id="{61173D6B-0413-2F21-155E-68AF064B1D07}"/>
              </a:ext>
            </a:extLst>
          </p:cNvPr>
          <p:cNvSpPr>
            <a:spLocks noGrp="1"/>
          </p:cNvSpPr>
          <p:nvPr>
            <p:ph type="sldNum" sz="quarter" idx="15"/>
          </p:nvPr>
        </p:nvSpPr>
        <p:spPr>
          <a:xfrm>
            <a:off x="208127" y="6612575"/>
            <a:ext cx="303279" cy="204685"/>
          </a:xfrm>
        </p:spPr>
        <p:txBody>
          <a:bodyPr/>
          <a:lstStyle>
            <a:lvl1pPr>
              <a:defRPr>
                <a:solidFill>
                  <a:srgbClr val="929292"/>
                </a:solidFill>
              </a:defRPr>
            </a:lvl1pPr>
          </a:lstStyle>
          <a:p>
            <a:fld id="{7FE2BEB5-2653-6044-B03D-162392F9D4CA}" type="slidenum">
              <a:rPr lang="en-US" smtClean="0"/>
              <a:pPr/>
              <a:t>‹#›</a:t>
            </a:fld>
            <a:endParaRPr lang="en-US"/>
          </a:p>
        </p:txBody>
      </p:sp>
      <p:sp>
        <p:nvSpPr>
          <p:cNvPr id="7" name="Footer Placeholder 16">
            <a:extLst>
              <a:ext uri="{FF2B5EF4-FFF2-40B4-BE49-F238E27FC236}">
                <a16:creationId xmlns:a16="http://schemas.microsoft.com/office/drawing/2014/main" id="{EE5F4CE7-DDC6-B855-CF64-FC0781C7E270}"/>
              </a:ext>
            </a:extLst>
          </p:cNvPr>
          <p:cNvSpPr>
            <a:spLocks noGrp="1"/>
          </p:cNvSpPr>
          <p:nvPr>
            <p:ph type="ftr" sz="quarter" idx="17"/>
          </p:nvPr>
        </p:nvSpPr>
        <p:spPr>
          <a:xfrm>
            <a:off x="533400" y="6612575"/>
            <a:ext cx="4114800" cy="204685"/>
          </a:xfrm>
        </p:spPr>
        <p:txBody>
          <a:bodyPr/>
          <a:lstStyle>
            <a:lvl1pPr>
              <a:defRPr>
                <a:solidFill>
                  <a:srgbClr val="929292"/>
                </a:solidFill>
              </a:defRPr>
            </a:lvl1pPr>
          </a:lstStyle>
          <a:p>
            <a:r>
              <a:rPr lang="en-US"/>
              <a:t>© 2023 CommScope, Inc. All rights reserved. | </a:t>
            </a:r>
          </a:p>
        </p:txBody>
      </p:sp>
    </p:spTree>
    <p:extLst>
      <p:ext uri="{BB962C8B-B14F-4D97-AF65-F5344CB8AC3E}">
        <p14:creationId xmlns:p14="http://schemas.microsoft.com/office/powerpoint/2010/main" val="350562252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Half Page Title_text_2 colum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284CFB-69B7-424A-BA12-58B8B930CE66}"/>
              </a:ext>
            </a:extLst>
          </p:cNvPr>
          <p:cNvSpPr/>
          <p:nvPr userDrawn="1"/>
        </p:nvSpPr>
        <p:spPr>
          <a:xfrm>
            <a:off x="-8093" y="0"/>
            <a:ext cx="12200093" cy="6858000"/>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11" name="Title 1">
            <a:extLst>
              <a:ext uri="{FF2B5EF4-FFF2-40B4-BE49-F238E27FC236}">
                <a16:creationId xmlns:a16="http://schemas.microsoft.com/office/drawing/2014/main" id="{D1F79C4E-A85C-A241-B242-B83266B6B75E}"/>
              </a:ext>
            </a:extLst>
          </p:cNvPr>
          <p:cNvSpPr>
            <a:spLocks noGrp="1"/>
          </p:cNvSpPr>
          <p:nvPr>
            <p:ph type="title"/>
          </p:nvPr>
        </p:nvSpPr>
        <p:spPr>
          <a:xfrm>
            <a:off x="609211" y="1219200"/>
            <a:ext cx="3335363" cy="1325088"/>
          </a:xfrm>
        </p:spPr>
        <p:txBody>
          <a:bodyPr anchor="t" anchorCtr="0">
            <a:normAutofit/>
          </a:bodyPr>
          <a:lstStyle>
            <a:lvl1pPr>
              <a:defRPr sz="3600">
                <a:solidFill>
                  <a:schemeClr val="bg1"/>
                </a:solidFill>
              </a:defRPr>
            </a:lvl1pPr>
          </a:lstStyle>
          <a:p>
            <a:r>
              <a:rPr lang="en-US"/>
              <a:t>Click to edit Master title style</a:t>
            </a:r>
          </a:p>
        </p:txBody>
      </p:sp>
      <p:cxnSp>
        <p:nvCxnSpPr>
          <p:cNvPr id="15" name="Straight Connector 14">
            <a:extLst>
              <a:ext uri="{FF2B5EF4-FFF2-40B4-BE49-F238E27FC236}">
                <a16:creationId xmlns:a16="http://schemas.microsoft.com/office/drawing/2014/main" id="{480A04AD-863F-7442-A4D9-52F0CAFD1587}"/>
              </a:ext>
            </a:extLst>
          </p:cNvPr>
          <p:cNvCxnSpPr>
            <a:cxnSpLocks/>
          </p:cNvCxnSpPr>
          <p:nvPr userDrawn="1"/>
        </p:nvCxnSpPr>
        <p:spPr>
          <a:xfrm flipV="1">
            <a:off x="4498847" y="0"/>
            <a:ext cx="0" cy="685800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20FEF5B0-EBAD-314C-AC3B-C8D4BD579C5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6201" y="40740"/>
            <a:ext cx="1295398" cy="635923"/>
          </a:xfrm>
          <a:prstGeom prst="rect">
            <a:avLst/>
          </a:prstGeom>
        </p:spPr>
      </p:pic>
      <p:sp>
        <p:nvSpPr>
          <p:cNvPr id="14" name="Content Placeholder 2">
            <a:extLst>
              <a:ext uri="{FF2B5EF4-FFF2-40B4-BE49-F238E27FC236}">
                <a16:creationId xmlns:a16="http://schemas.microsoft.com/office/drawing/2014/main" id="{BF4541A8-5CB0-A8A2-33D2-3BF7C263E200}"/>
              </a:ext>
            </a:extLst>
          </p:cNvPr>
          <p:cNvSpPr>
            <a:spLocks noGrp="1"/>
          </p:cNvSpPr>
          <p:nvPr>
            <p:ph sz="half" idx="18" hasCustomPrompt="1"/>
          </p:nvPr>
        </p:nvSpPr>
        <p:spPr>
          <a:xfrm>
            <a:off x="583096" y="2887913"/>
            <a:ext cx="3361481" cy="3436688"/>
          </a:xfrm>
        </p:spPr>
        <p:txBody>
          <a:bodyPr/>
          <a:lstStyle>
            <a:lvl1pPr marL="0" indent="0">
              <a:lnSpc>
                <a:spcPct val="90000"/>
              </a:lnSpc>
              <a:buNone/>
              <a:defRPr sz="2800"/>
            </a:lvl1pPr>
            <a:lvl2pPr>
              <a:lnSpc>
                <a:spcPct val="90000"/>
              </a:lnSpc>
              <a:defRPr sz="2800"/>
            </a:lvl2pPr>
            <a:lvl3pPr>
              <a:lnSpc>
                <a:spcPct val="90000"/>
              </a:lnSpc>
              <a:defRPr sz="2600"/>
            </a:lvl3pPr>
            <a:lvl4pPr>
              <a:lnSpc>
                <a:spcPct val="90000"/>
              </a:lnSpc>
              <a:defRPr sz="2400"/>
            </a:lvl4pPr>
            <a:lvl5pPr>
              <a:lnSpc>
                <a:spcPct val="90000"/>
              </a:lnSpc>
              <a:defRPr sz="2000"/>
            </a:lvl5pPr>
          </a:lstStyle>
          <a:p>
            <a:pPr lvl="0"/>
            <a:r>
              <a:rPr lang="en-US"/>
              <a:t>Edit Master text styles</a:t>
            </a:r>
          </a:p>
        </p:txBody>
      </p:sp>
      <p:sp>
        <p:nvSpPr>
          <p:cNvPr id="13" name="Content Placeholder 2">
            <a:extLst>
              <a:ext uri="{FF2B5EF4-FFF2-40B4-BE49-F238E27FC236}">
                <a16:creationId xmlns:a16="http://schemas.microsoft.com/office/drawing/2014/main" id="{4DCF1F07-F2C0-414F-9240-034A9D0D6B6F}"/>
              </a:ext>
            </a:extLst>
          </p:cNvPr>
          <p:cNvSpPr>
            <a:spLocks noGrp="1"/>
          </p:cNvSpPr>
          <p:nvPr>
            <p:ph idx="13"/>
          </p:nvPr>
        </p:nvSpPr>
        <p:spPr>
          <a:xfrm>
            <a:off x="5257800" y="676661"/>
            <a:ext cx="6370320" cy="5647939"/>
          </a:xfrm>
        </p:spPr>
        <p:txBody>
          <a:bodyPr/>
          <a:lstStyle>
            <a:lvl1pPr>
              <a:lnSpc>
                <a:spcPct val="90000"/>
              </a:lnSpc>
              <a:defRPr sz="2800"/>
            </a:lvl1pPr>
            <a:lvl2pPr marL="569913" indent="-225425">
              <a:lnSpc>
                <a:spcPct val="90000"/>
              </a:lnSpc>
              <a:buFont typeface="Calibri" panose="020F0502020204030204" pitchFamily="34" charset="0"/>
              <a:buChar char="–"/>
              <a:defRPr sz="2600"/>
            </a:lvl2pPr>
            <a:lvl3pPr marL="914400" indent="-225425">
              <a:lnSpc>
                <a:spcPct val="90000"/>
              </a:lnSpc>
              <a:buFont typeface="Calibri" panose="020F0502020204030204" pitchFamily="34" charset="0"/>
              <a:buChar char="»"/>
              <a:tabLst/>
              <a:defRPr sz="2400"/>
            </a:lvl3pPr>
            <a:lvl4pPr marL="1258888" indent="-231775">
              <a:lnSpc>
                <a:spcPct val="90000"/>
              </a:lnSpc>
              <a:buFont typeface="Arial" panose="020B0604020202020204" pitchFamily="34" charset="0"/>
              <a:buChar char="•"/>
              <a:defRPr sz="2200"/>
            </a:lvl4pPr>
            <a:lvl5pPr marL="1603375" indent="-231775">
              <a:lnSpc>
                <a:spcPct val="90000"/>
              </a:lnSpc>
              <a:buFont typeface="Calibri" panose="020F0502020204030204" pitchFamily="34" charset="0"/>
              <a:buChar cha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4">
            <a:extLst>
              <a:ext uri="{FF2B5EF4-FFF2-40B4-BE49-F238E27FC236}">
                <a16:creationId xmlns:a16="http://schemas.microsoft.com/office/drawing/2014/main" id="{7F685409-2CB3-756B-B776-F9AE1FB1C859}"/>
              </a:ext>
            </a:extLst>
          </p:cNvPr>
          <p:cNvSpPr>
            <a:spLocks noGrp="1"/>
          </p:cNvSpPr>
          <p:nvPr>
            <p:ph type="sldNum" sz="quarter" idx="15"/>
          </p:nvPr>
        </p:nvSpPr>
        <p:spPr>
          <a:xfrm>
            <a:off x="208127" y="6612575"/>
            <a:ext cx="303279" cy="204685"/>
          </a:xfrm>
        </p:spPr>
        <p:txBody>
          <a:bodyPr/>
          <a:lstStyle>
            <a:lvl1pPr>
              <a:defRPr>
                <a:solidFill>
                  <a:srgbClr val="929292"/>
                </a:solidFill>
              </a:defRPr>
            </a:lvl1pPr>
          </a:lstStyle>
          <a:p>
            <a:fld id="{7FE2BEB5-2653-6044-B03D-162392F9D4CA}" type="slidenum">
              <a:rPr lang="en-US" smtClean="0"/>
              <a:pPr/>
              <a:t>‹#›</a:t>
            </a:fld>
            <a:endParaRPr lang="en-US"/>
          </a:p>
        </p:txBody>
      </p:sp>
      <p:sp>
        <p:nvSpPr>
          <p:cNvPr id="5" name="Footer Placeholder 16">
            <a:extLst>
              <a:ext uri="{FF2B5EF4-FFF2-40B4-BE49-F238E27FC236}">
                <a16:creationId xmlns:a16="http://schemas.microsoft.com/office/drawing/2014/main" id="{1C80B228-27B9-C278-2DB5-ABFE43C7A4F5}"/>
              </a:ext>
            </a:extLst>
          </p:cNvPr>
          <p:cNvSpPr>
            <a:spLocks noGrp="1"/>
          </p:cNvSpPr>
          <p:nvPr>
            <p:ph type="ftr" sz="quarter" idx="17"/>
          </p:nvPr>
        </p:nvSpPr>
        <p:spPr>
          <a:xfrm>
            <a:off x="533400" y="6612575"/>
            <a:ext cx="4114800" cy="204685"/>
          </a:xfrm>
        </p:spPr>
        <p:txBody>
          <a:bodyPr/>
          <a:lstStyle>
            <a:lvl1pPr>
              <a:defRPr>
                <a:solidFill>
                  <a:srgbClr val="929292"/>
                </a:solidFill>
              </a:defRPr>
            </a:lvl1pPr>
          </a:lstStyle>
          <a:p>
            <a:r>
              <a:rPr lang="en-US"/>
              <a:t>© 2023 CommScope, Inc. All rights reserved. | </a:t>
            </a:r>
          </a:p>
        </p:txBody>
      </p:sp>
    </p:spTree>
    <p:extLst>
      <p:ext uri="{BB962C8B-B14F-4D97-AF65-F5344CB8AC3E}">
        <p14:creationId xmlns:p14="http://schemas.microsoft.com/office/powerpoint/2010/main" val="206343373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Half Page Title_char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C428159-E4E1-894F-9AB9-F47987754F49}"/>
              </a:ext>
            </a:extLst>
          </p:cNvPr>
          <p:cNvSpPr/>
          <p:nvPr userDrawn="1"/>
        </p:nvSpPr>
        <p:spPr>
          <a:xfrm>
            <a:off x="-8093" y="0"/>
            <a:ext cx="12200093" cy="6858000"/>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cxnSp>
        <p:nvCxnSpPr>
          <p:cNvPr id="13" name="Straight Connector 12">
            <a:extLst>
              <a:ext uri="{FF2B5EF4-FFF2-40B4-BE49-F238E27FC236}">
                <a16:creationId xmlns:a16="http://schemas.microsoft.com/office/drawing/2014/main" id="{6C533C3C-08B2-E14D-BAAC-7FCDB5A0B3A0}"/>
              </a:ext>
            </a:extLst>
          </p:cNvPr>
          <p:cNvCxnSpPr>
            <a:cxnSpLocks/>
          </p:cNvCxnSpPr>
          <p:nvPr userDrawn="1"/>
        </p:nvCxnSpPr>
        <p:spPr>
          <a:xfrm flipV="1">
            <a:off x="4498847" y="0"/>
            <a:ext cx="0" cy="685800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Chart Placeholder 5">
            <a:extLst>
              <a:ext uri="{FF2B5EF4-FFF2-40B4-BE49-F238E27FC236}">
                <a16:creationId xmlns:a16="http://schemas.microsoft.com/office/drawing/2014/main" id="{267EB759-3B3E-FC4D-A9A4-8BFE05245F93}"/>
              </a:ext>
            </a:extLst>
          </p:cNvPr>
          <p:cNvSpPr>
            <a:spLocks noGrp="1"/>
          </p:cNvSpPr>
          <p:nvPr>
            <p:ph type="chart" sz="quarter" idx="10"/>
          </p:nvPr>
        </p:nvSpPr>
        <p:spPr>
          <a:xfrm>
            <a:off x="4829927" y="676662"/>
            <a:ext cx="6981074" cy="5800337"/>
          </a:xfrm>
          <a:prstGeom prst="rect">
            <a:avLst/>
          </a:prstGeom>
        </p:spPr>
        <p:txBody>
          <a:bodyPr anchor="ctr" anchorCtr="0"/>
          <a:lstStyle>
            <a:lvl1pPr marL="0" indent="0" algn="ctr">
              <a:buNone/>
              <a:defRPr/>
            </a:lvl1pPr>
          </a:lstStyle>
          <a:p>
            <a:endParaRPr lang="en-US"/>
          </a:p>
        </p:txBody>
      </p:sp>
      <p:sp>
        <p:nvSpPr>
          <p:cNvPr id="2" name="Title 1"/>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pic>
        <p:nvPicPr>
          <p:cNvPr id="10" name="Graphic 9">
            <a:extLst>
              <a:ext uri="{FF2B5EF4-FFF2-40B4-BE49-F238E27FC236}">
                <a16:creationId xmlns:a16="http://schemas.microsoft.com/office/drawing/2014/main" id="{E6A6E8DF-EC9E-3844-99BF-DC44130FAC5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6201" y="40740"/>
            <a:ext cx="1295398" cy="635923"/>
          </a:xfrm>
          <a:prstGeom prst="rect">
            <a:avLst/>
          </a:prstGeom>
        </p:spPr>
      </p:pic>
      <p:sp>
        <p:nvSpPr>
          <p:cNvPr id="9" name="Slide Number Placeholder 4">
            <a:extLst>
              <a:ext uri="{FF2B5EF4-FFF2-40B4-BE49-F238E27FC236}">
                <a16:creationId xmlns:a16="http://schemas.microsoft.com/office/drawing/2014/main" id="{5F88B209-F47C-1E9E-8174-07B7D603171C}"/>
              </a:ext>
            </a:extLst>
          </p:cNvPr>
          <p:cNvSpPr>
            <a:spLocks noGrp="1"/>
          </p:cNvSpPr>
          <p:nvPr>
            <p:ph type="sldNum" sz="quarter" idx="4"/>
          </p:nvPr>
        </p:nvSpPr>
        <p:spPr>
          <a:xfrm>
            <a:off x="208127" y="6612575"/>
            <a:ext cx="303279" cy="204685"/>
          </a:xfrm>
          <a:prstGeom prst="rect">
            <a:avLst/>
          </a:prstGeom>
        </p:spPr>
        <p:txBody>
          <a:bodyPr vert="horz" lIns="0" tIns="36576" rIns="54864" bIns="45720" rtlCol="0" anchor="ctr"/>
          <a:lstStyle>
            <a:lvl1pPr algn="r">
              <a:defRPr sz="700">
                <a:solidFill>
                  <a:schemeClr val="tx1">
                    <a:tint val="75000"/>
                  </a:schemeClr>
                </a:solidFill>
              </a:defRPr>
            </a:lvl1pPr>
          </a:lstStyle>
          <a:p>
            <a:fld id="{7FE2BEB5-2653-6044-B03D-162392F9D4CA}" type="slidenum">
              <a:rPr lang="en-US" smtClean="0"/>
              <a:pPr/>
              <a:t>‹#›</a:t>
            </a:fld>
            <a:endParaRPr lang="en-US"/>
          </a:p>
        </p:txBody>
      </p:sp>
      <p:cxnSp>
        <p:nvCxnSpPr>
          <p:cNvPr id="11" name="Straight Connector 10">
            <a:extLst>
              <a:ext uri="{FF2B5EF4-FFF2-40B4-BE49-F238E27FC236}">
                <a16:creationId xmlns:a16="http://schemas.microsoft.com/office/drawing/2014/main" id="{FE9C17C7-7419-249D-6800-9A1D86E901DA}"/>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
        <p:nvSpPr>
          <p:cNvPr id="14" name="Footer Placeholder 12">
            <a:extLst>
              <a:ext uri="{FF2B5EF4-FFF2-40B4-BE49-F238E27FC236}">
                <a16:creationId xmlns:a16="http://schemas.microsoft.com/office/drawing/2014/main" id="{AA4B8401-6693-F128-C597-CD47F724DBD1}"/>
              </a:ext>
            </a:extLst>
          </p:cNvPr>
          <p:cNvSpPr>
            <a:spLocks noGrp="1"/>
          </p:cNvSpPr>
          <p:nvPr>
            <p:ph type="ftr" sz="quarter" idx="3"/>
          </p:nvPr>
        </p:nvSpPr>
        <p:spPr>
          <a:xfrm>
            <a:off x="533400" y="6612575"/>
            <a:ext cx="4114800" cy="204685"/>
          </a:xfrm>
          <a:prstGeom prst="rect">
            <a:avLst/>
          </a:prstGeom>
        </p:spPr>
        <p:txBody>
          <a:bodyPr vert="horz" lIns="91440" tIns="45720" rIns="91440" bIns="45720" rtlCol="0" anchor="ctr"/>
          <a:lstStyle>
            <a:lvl1pPr algn="l">
              <a:defRPr sz="700">
                <a:solidFill>
                  <a:schemeClr val="tx1">
                    <a:tint val="75000"/>
                  </a:schemeClr>
                </a:solidFill>
              </a:defRPr>
            </a:lvl1pPr>
          </a:lstStyle>
          <a:p>
            <a:r>
              <a:rPr lang="en-US"/>
              <a:t>© 2023 CommScope, Inc. All rights reserved. | </a:t>
            </a:r>
          </a:p>
        </p:txBody>
      </p:sp>
    </p:spTree>
    <p:extLst>
      <p:ext uri="{BB962C8B-B14F-4D97-AF65-F5344CB8AC3E}">
        <p14:creationId xmlns:p14="http://schemas.microsoft.com/office/powerpoint/2010/main" val="142421559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Half Page Title_chart with bar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99CFC2A-2C00-6146-B22B-966DBDB3AC6F}"/>
              </a:ext>
            </a:extLst>
          </p:cNvPr>
          <p:cNvSpPr/>
          <p:nvPr userDrawn="1"/>
        </p:nvSpPr>
        <p:spPr>
          <a:xfrm>
            <a:off x="-8093" y="0"/>
            <a:ext cx="12200093" cy="6858000"/>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cxnSp>
        <p:nvCxnSpPr>
          <p:cNvPr id="15" name="Straight Connector 14">
            <a:extLst>
              <a:ext uri="{FF2B5EF4-FFF2-40B4-BE49-F238E27FC236}">
                <a16:creationId xmlns:a16="http://schemas.microsoft.com/office/drawing/2014/main" id="{A0B60F47-1256-4D45-8643-9F6C995A9CBA}"/>
              </a:ext>
            </a:extLst>
          </p:cNvPr>
          <p:cNvCxnSpPr>
            <a:cxnSpLocks/>
          </p:cNvCxnSpPr>
          <p:nvPr userDrawn="1"/>
        </p:nvCxnSpPr>
        <p:spPr>
          <a:xfrm flipV="1">
            <a:off x="4498847" y="0"/>
            <a:ext cx="0" cy="685800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6D22710E-377A-C246-8D00-5BE59A53C415}"/>
              </a:ext>
            </a:extLst>
          </p:cNvPr>
          <p:cNvGrpSpPr/>
          <p:nvPr userDrawn="1"/>
        </p:nvGrpSpPr>
        <p:grpSpPr>
          <a:xfrm>
            <a:off x="-8094" y="1828697"/>
            <a:ext cx="4512513" cy="5029303"/>
            <a:chOff x="6624660" y="1016034"/>
            <a:chExt cx="2040954" cy="2274691"/>
          </a:xfrm>
          <a:gradFill flip="none" rotWithShape="1">
            <a:gsLst>
              <a:gs pos="0">
                <a:srgbClr val="F7A027">
                  <a:alpha val="0"/>
                </a:srgbClr>
              </a:gs>
              <a:gs pos="100000">
                <a:srgbClr val="EE7203">
                  <a:alpha val="14992"/>
                </a:srgbClr>
              </a:gs>
            </a:gsLst>
            <a:lin ang="5400000" scaled="1"/>
            <a:tileRect/>
          </a:gradFill>
        </p:grpSpPr>
        <p:sp>
          <p:nvSpPr>
            <p:cNvPr id="30" name="Freeform: Shape 27">
              <a:extLst>
                <a:ext uri="{FF2B5EF4-FFF2-40B4-BE49-F238E27FC236}">
                  <a16:creationId xmlns:a16="http://schemas.microsoft.com/office/drawing/2014/main" id="{0DD2A1E3-C1D4-B841-BF95-CBE24C95460E}"/>
                </a:ext>
              </a:extLst>
            </p:cNvPr>
            <p:cNvSpPr/>
            <p:nvPr userDrawn="1"/>
          </p:nvSpPr>
          <p:spPr>
            <a:xfrm>
              <a:off x="8284614" y="1016034"/>
              <a:ext cx="381000" cy="2274690"/>
            </a:xfrm>
            <a:custGeom>
              <a:avLst/>
              <a:gdLst>
                <a:gd name="connsiteX0" fmla="*/ 381000 w 381000"/>
                <a:gd name="connsiteY0" fmla="*/ 0 h 2274690"/>
                <a:gd name="connsiteX1" fmla="*/ 381000 w 381000"/>
                <a:gd name="connsiteY1" fmla="*/ 2274690 h 2274690"/>
                <a:gd name="connsiteX2" fmla="*/ 0 w 381000"/>
                <a:gd name="connsiteY2" fmla="*/ 2274690 h 2274690"/>
                <a:gd name="connsiteX3" fmla="*/ 0 w 381000"/>
                <a:gd name="connsiteY3" fmla="*/ 274139 h 2274690"/>
                <a:gd name="connsiteX4" fmla="*/ 381000 w 381000"/>
                <a:gd name="connsiteY4" fmla="*/ 0 h 2274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2274690">
                  <a:moveTo>
                    <a:pt x="381000" y="0"/>
                  </a:moveTo>
                  <a:lnTo>
                    <a:pt x="381000" y="2274690"/>
                  </a:lnTo>
                  <a:lnTo>
                    <a:pt x="0" y="2274690"/>
                  </a:lnTo>
                  <a:lnTo>
                    <a:pt x="0" y="274139"/>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31" name="Freeform: Shape 28">
              <a:extLst>
                <a:ext uri="{FF2B5EF4-FFF2-40B4-BE49-F238E27FC236}">
                  <a16:creationId xmlns:a16="http://schemas.microsoft.com/office/drawing/2014/main" id="{8D988191-FF10-6442-8750-FE564AD9A995}"/>
                </a:ext>
              </a:extLst>
            </p:cNvPr>
            <p:cNvSpPr/>
            <p:nvPr userDrawn="1"/>
          </p:nvSpPr>
          <p:spPr>
            <a:xfrm>
              <a:off x="7439040" y="1624448"/>
              <a:ext cx="381000" cy="1666277"/>
            </a:xfrm>
            <a:custGeom>
              <a:avLst/>
              <a:gdLst>
                <a:gd name="connsiteX0" fmla="*/ 381000 w 381000"/>
                <a:gd name="connsiteY0" fmla="*/ 0 h 1666277"/>
                <a:gd name="connsiteX1" fmla="*/ 381000 w 381000"/>
                <a:gd name="connsiteY1" fmla="*/ 1666277 h 1666277"/>
                <a:gd name="connsiteX2" fmla="*/ 0 w 381000"/>
                <a:gd name="connsiteY2" fmla="*/ 1666277 h 1666277"/>
                <a:gd name="connsiteX3" fmla="*/ 0 w 381000"/>
                <a:gd name="connsiteY3" fmla="*/ 274140 h 1666277"/>
                <a:gd name="connsiteX4" fmla="*/ 381000 w 381000"/>
                <a:gd name="connsiteY4" fmla="*/ 0 h 1666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666277">
                  <a:moveTo>
                    <a:pt x="381000" y="0"/>
                  </a:moveTo>
                  <a:lnTo>
                    <a:pt x="381000" y="1666277"/>
                  </a:lnTo>
                  <a:lnTo>
                    <a:pt x="0" y="1666277"/>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32" name="Freeform: Shape 29">
              <a:extLst>
                <a:ext uri="{FF2B5EF4-FFF2-40B4-BE49-F238E27FC236}">
                  <a16:creationId xmlns:a16="http://schemas.microsoft.com/office/drawing/2014/main" id="{EA5C42E9-CE71-3947-849B-5A35F004AAD1}"/>
                </a:ext>
              </a:extLst>
            </p:cNvPr>
            <p:cNvSpPr/>
            <p:nvPr userDrawn="1"/>
          </p:nvSpPr>
          <p:spPr>
            <a:xfrm>
              <a:off x="6624660" y="2210416"/>
              <a:ext cx="381000" cy="1080309"/>
            </a:xfrm>
            <a:custGeom>
              <a:avLst/>
              <a:gdLst>
                <a:gd name="connsiteX0" fmla="*/ 381000 w 381000"/>
                <a:gd name="connsiteY0" fmla="*/ 0 h 1080309"/>
                <a:gd name="connsiteX1" fmla="*/ 381000 w 381000"/>
                <a:gd name="connsiteY1" fmla="*/ 1080309 h 1080309"/>
                <a:gd name="connsiteX2" fmla="*/ 0 w 381000"/>
                <a:gd name="connsiteY2" fmla="*/ 1080309 h 1080309"/>
                <a:gd name="connsiteX3" fmla="*/ 0 w 381000"/>
                <a:gd name="connsiteY3" fmla="*/ 274140 h 1080309"/>
                <a:gd name="connsiteX4" fmla="*/ 381000 w 381000"/>
                <a:gd name="connsiteY4" fmla="*/ 0 h 108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080309">
                  <a:moveTo>
                    <a:pt x="381000" y="0"/>
                  </a:moveTo>
                  <a:lnTo>
                    <a:pt x="381000" y="1080309"/>
                  </a:lnTo>
                  <a:lnTo>
                    <a:pt x="0" y="1080309"/>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grpSp>
      <p:sp>
        <p:nvSpPr>
          <p:cNvPr id="10" name="Title 1">
            <a:extLst>
              <a:ext uri="{FF2B5EF4-FFF2-40B4-BE49-F238E27FC236}">
                <a16:creationId xmlns:a16="http://schemas.microsoft.com/office/drawing/2014/main" id="{6F1DE2F3-5061-C94C-9B3A-B5E21A4B1F1C}"/>
              </a:ext>
            </a:extLst>
          </p:cNvPr>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pic>
        <p:nvPicPr>
          <p:cNvPr id="13" name="Graphic 12">
            <a:extLst>
              <a:ext uri="{FF2B5EF4-FFF2-40B4-BE49-F238E27FC236}">
                <a16:creationId xmlns:a16="http://schemas.microsoft.com/office/drawing/2014/main" id="{AA062298-90E2-2741-A3CF-4FE800DB123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6201" y="40740"/>
            <a:ext cx="1295398" cy="635923"/>
          </a:xfrm>
          <a:prstGeom prst="rect">
            <a:avLst/>
          </a:prstGeom>
        </p:spPr>
      </p:pic>
      <p:sp>
        <p:nvSpPr>
          <p:cNvPr id="16" name="Chart Placeholder 5">
            <a:extLst>
              <a:ext uri="{FF2B5EF4-FFF2-40B4-BE49-F238E27FC236}">
                <a16:creationId xmlns:a16="http://schemas.microsoft.com/office/drawing/2014/main" id="{4C54B5DF-6ADB-AD1B-D794-1638FA850006}"/>
              </a:ext>
            </a:extLst>
          </p:cNvPr>
          <p:cNvSpPr>
            <a:spLocks noGrp="1"/>
          </p:cNvSpPr>
          <p:nvPr>
            <p:ph type="chart" sz="quarter" idx="10"/>
          </p:nvPr>
        </p:nvSpPr>
        <p:spPr>
          <a:xfrm>
            <a:off x="4829927" y="676662"/>
            <a:ext cx="6981074" cy="5800337"/>
          </a:xfrm>
          <a:prstGeom prst="rect">
            <a:avLst/>
          </a:prstGeom>
        </p:spPr>
        <p:txBody>
          <a:bodyPr anchor="ctr" anchorCtr="0"/>
          <a:lstStyle>
            <a:lvl1pPr marL="0" indent="0" algn="ctr">
              <a:buNone/>
              <a:defRPr/>
            </a:lvl1pPr>
          </a:lstStyle>
          <a:p>
            <a:endParaRPr lang="en-US"/>
          </a:p>
        </p:txBody>
      </p:sp>
      <p:sp>
        <p:nvSpPr>
          <p:cNvPr id="7" name="Slide Number Placeholder 4">
            <a:extLst>
              <a:ext uri="{FF2B5EF4-FFF2-40B4-BE49-F238E27FC236}">
                <a16:creationId xmlns:a16="http://schemas.microsoft.com/office/drawing/2014/main" id="{2EED0748-B577-7269-8F61-001826B4C926}"/>
              </a:ext>
            </a:extLst>
          </p:cNvPr>
          <p:cNvSpPr>
            <a:spLocks noGrp="1"/>
          </p:cNvSpPr>
          <p:nvPr>
            <p:ph type="sldNum" sz="quarter" idx="4"/>
          </p:nvPr>
        </p:nvSpPr>
        <p:spPr>
          <a:xfrm>
            <a:off x="208127" y="6612575"/>
            <a:ext cx="303279" cy="204685"/>
          </a:xfrm>
          <a:prstGeom prst="rect">
            <a:avLst/>
          </a:prstGeom>
        </p:spPr>
        <p:txBody>
          <a:bodyPr vert="horz" lIns="0" tIns="36576" rIns="54864" bIns="45720" rtlCol="0" anchor="ctr"/>
          <a:lstStyle>
            <a:lvl1pPr algn="r">
              <a:defRPr sz="700">
                <a:solidFill>
                  <a:schemeClr val="tx1">
                    <a:tint val="75000"/>
                  </a:schemeClr>
                </a:solidFill>
              </a:defRPr>
            </a:lvl1pPr>
          </a:lstStyle>
          <a:p>
            <a:fld id="{7FE2BEB5-2653-6044-B03D-162392F9D4CA}" type="slidenum">
              <a:rPr lang="en-US" smtClean="0"/>
              <a:pPr/>
              <a:t>‹#›</a:t>
            </a:fld>
            <a:endParaRPr lang="en-US"/>
          </a:p>
        </p:txBody>
      </p:sp>
      <p:cxnSp>
        <p:nvCxnSpPr>
          <p:cNvPr id="8" name="Straight Connector 7">
            <a:extLst>
              <a:ext uri="{FF2B5EF4-FFF2-40B4-BE49-F238E27FC236}">
                <a16:creationId xmlns:a16="http://schemas.microsoft.com/office/drawing/2014/main" id="{DFE517F9-1529-1D5C-613C-15085354CF08}"/>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
        <p:nvSpPr>
          <p:cNvPr id="9" name="Footer Placeholder 12">
            <a:extLst>
              <a:ext uri="{FF2B5EF4-FFF2-40B4-BE49-F238E27FC236}">
                <a16:creationId xmlns:a16="http://schemas.microsoft.com/office/drawing/2014/main" id="{D209BFEC-DD0C-CDCD-C405-34E7A629EE99}"/>
              </a:ext>
            </a:extLst>
          </p:cNvPr>
          <p:cNvSpPr>
            <a:spLocks noGrp="1"/>
          </p:cNvSpPr>
          <p:nvPr>
            <p:ph type="ftr" sz="quarter" idx="3"/>
          </p:nvPr>
        </p:nvSpPr>
        <p:spPr>
          <a:xfrm>
            <a:off x="533400" y="6612575"/>
            <a:ext cx="4114800" cy="204685"/>
          </a:xfrm>
          <a:prstGeom prst="rect">
            <a:avLst/>
          </a:prstGeom>
        </p:spPr>
        <p:txBody>
          <a:bodyPr vert="horz" lIns="91440" tIns="45720" rIns="91440" bIns="45720" rtlCol="0" anchor="ctr"/>
          <a:lstStyle>
            <a:lvl1pPr algn="l">
              <a:defRPr sz="700">
                <a:solidFill>
                  <a:schemeClr val="tx1">
                    <a:tint val="75000"/>
                  </a:schemeClr>
                </a:solidFill>
              </a:defRPr>
            </a:lvl1pPr>
          </a:lstStyle>
          <a:p>
            <a:r>
              <a:rPr lang="en-US"/>
              <a:t>© 2023 CommScope, Inc. All rights reserved. | </a:t>
            </a:r>
          </a:p>
        </p:txBody>
      </p:sp>
    </p:spTree>
    <p:extLst>
      <p:ext uri="{BB962C8B-B14F-4D97-AF65-F5344CB8AC3E}">
        <p14:creationId xmlns:p14="http://schemas.microsoft.com/office/powerpoint/2010/main" val="375394478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Half Page Title_tab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C428159-E4E1-894F-9AB9-F47987754F49}"/>
              </a:ext>
            </a:extLst>
          </p:cNvPr>
          <p:cNvSpPr/>
          <p:nvPr userDrawn="1"/>
        </p:nvSpPr>
        <p:spPr>
          <a:xfrm>
            <a:off x="-8093" y="0"/>
            <a:ext cx="12200093" cy="6858000"/>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cxnSp>
        <p:nvCxnSpPr>
          <p:cNvPr id="13" name="Straight Connector 12">
            <a:extLst>
              <a:ext uri="{FF2B5EF4-FFF2-40B4-BE49-F238E27FC236}">
                <a16:creationId xmlns:a16="http://schemas.microsoft.com/office/drawing/2014/main" id="{6C533C3C-08B2-E14D-BAAC-7FCDB5A0B3A0}"/>
              </a:ext>
            </a:extLst>
          </p:cNvPr>
          <p:cNvCxnSpPr>
            <a:cxnSpLocks/>
          </p:cNvCxnSpPr>
          <p:nvPr userDrawn="1"/>
        </p:nvCxnSpPr>
        <p:spPr>
          <a:xfrm flipV="1">
            <a:off x="4498847" y="0"/>
            <a:ext cx="0" cy="685800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pic>
        <p:nvPicPr>
          <p:cNvPr id="10" name="Graphic 9">
            <a:extLst>
              <a:ext uri="{FF2B5EF4-FFF2-40B4-BE49-F238E27FC236}">
                <a16:creationId xmlns:a16="http://schemas.microsoft.com/office/drawing/2014/main" id="{E6A6E8DF-EC9E-3844-99BF-DC44130FAC5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6201" y="40740"/>
            <a:ext cx="1295398" cy="635923"/>
          </a:xfrm>
          <a:prstGeom prst="rect">
            <a:avLst/>
          </a:prstGeom>
        </p:spPr>
      </p:pic>
      <p:sp>
        <p:nvSpPr>
          <p:cNvPr id="9" name="Table Placeholder 6">
            <a:extLst>
              <a:ext uri="{FF2B5EF4-FFF2-40B4-BE49-F238E27FC236}">
                <a16:creationId xmlns:a16="http://schemas.microsoft.com/office/drawing/2014/main" id="{1BF52774-9258-17BA-874C-1A86928681C8}"/>
              </a:ext>
            </a:extLst>
          </p:cNvPr>
          <p:cNvSpPr>
            <a:spLocks noGrp="1"/>
          </p:cNvSpPr>
          <p:nvPr>
            <p:ph type="tbl" sz="quarter" idx="10"/>
          </p:nvPr>
        </p:nvSpPr>
        <p:spPr>
          <a:xfrm>
            <a:off x="5029200" y="676662"/>
            <a:ext cx="6598920" cy="5876537"/>
          </a:xfrm>
          <a:prstGeom prst="rect">
            <a:avLst/>
          </a:prstGeom>
        </p:spPr>
        <p:txBody>
          <a:bodyPr anchor="ctr" anchorCtr="0"/>
          <a:lstStyle>
            <a:lvl1pPr marL="0" indent="0" algn="ctr">
              <a:buNone/>
              <a:defRPr/>
            </a:lvl1pPr>
          </a:lstStyle>
          <a:p>
            <a:endParaRPr lang="en-US"/>
          </a:p>
        </p:txBody>
      </p:sp>
      <p:sp>
        <p:nvSpPr>
          <p:cNvPr id="8" name="Slide Number Placeholder 4">
            <a:extLst>
              <a:ext uri="{FF2B5EF4-FFF2-40B4-BE49-F238E27FC236}">
                <a16:creationId xmlns:a16="http://schemas.microsoft.com/office/drawing/2014/main" id="{0EBCA085-EA7E-A873-2A65-2E1996BF5FC5}"/>
              </a:ext>
            </a:extLst>
          </p:cNvPr>
          <p:cNvSpPr>
            <a:spLocks noGrp="1"/>
          </p:cNvSpPr>
          <p:nvPr>
            <p:ph type="sldNum" sz="quarter" idx="4"/>
          </p:nvPr>
        </p:nvSpPr>
        <p:spPr>
          <a:xfrm>
            <a:off x="208127" y="6612575"/>
            <a:ext cx="303279" cy="204685"/>
          </a:xfrm>
          <a:prstGeom prst="rect">
            <a:avLst/>
          </a:prstGeom>
        </p:spPr>
        <p:txBody>
          <a:bodyPr vert="horz" lIns="0" tIns="36576" rIns="54864" bIns="45720" rtlCol="0" anchor="ctr"/>
          <a:lstStyle>
            <a:lvl1pPr algn="r">
              <a:defRPr sz="700">
                <a:solidFill>
                  <a:schemeClr val="tx1">
                    <a:tint val="75000"/>
                  </a:schemeClr>
                </a:solidFill>
              </a:defRPr>
            </a:lvl1pPr>
          </a:lstStyle>
          <a:p>
            <a:fld id="{7FE2BEB5-2653-6044-B03D-162392F9D4CA}" type="slidenum">
              <a:rPr lang="en-US" smtClean="0"/>
              <a:pPr/>
              <a:t>‹#›</a:t>
            </a:fld>
            <a:endParaRPr lang="en-US"/>
          </a:p>
        </p:txBody>
      </p:sp>
      <p:cxnSp>
        <p:nvCxnSpPr>
          <p:cNvPr id="11" name="Straight Connector 10">
            <a:extLst>
              <a:ext uri="{FF2B5EF4-FFF2-40B4-BE49-F238E27FC236}">
                <a16:creationId xmlns:a16="http://schemas.microsoft.com/office/drawing/2014/main" id="{AD799B4D-F6EF-4550-9863-DBB8D5FA841A}"/>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
        <p:nvSpPr>
          <p:cNvPr id="14" name="Footer Placeholder 12">
            <a:extLst>
              <a:ext uri="{FF2B5EF4-FFF2-40B4-BE49-F238E27FC236}">
                <a16:creationId xmlns:a16="http://schemas.microsoft.com/office/drawing/2014/main" id="{95C3A3AD-BA31-EA84-6D47-AE477B8921C1}"/>
              </a:ext>
            </a:extLst>
          </p:cNvPr>
          <p:cNvSpPr>
            <a:spLocks noGrp="1"/>
          </p:cNvSpPr>
          <p:nvPr>
            <p:ph type="ftr" sz="quarter" idx="3"/>
          </p:nvPr>
        </p:nvSpPr>
        <p:spPr>
          <a:xfrm>
            <a:off x="533400" y="6612575"/>
            <a:ext cx="4114800" cy="204685"/>
          </a:xfrm>
          <a:prstGeom prst="rect">
            <a:avLst/>
          </a:prstGeom>
        </p:spPr>
        <p:txBody>
          <a:bodyPr vert="horz" lIns="91440" tIns="45720" rIns="91440" bIns="45720" rtlCol="0" anchor="ctr"/>
          <a:lstStyle>
            <a:lvl1pPr algn="l">
              <a:defRPr sz="700">
                <a:solidFill>
                  <a:schemeClr val="tx1">
                    <a:tint val="75000"/>
                  </a:schemeClr>
                </a:solidFill>
              </a:defRPr>
            </a:lvl1pPr>
          </a:lstStyle>
          <a:p>
            <a:r>
              <a:rPr lang="en-US"/>
              <a:t>© 2023 CommScope, Inc. All rights reserved. | </a:t>
            </a:r>
          </a:p>
        </p:txBody>
      </p:sp>
    </p:spTree>
    <p:extLst>
      <p:ext uri="{BB962C8B-B14F-4D97-AF65-F5344CB8AC3E}">
        <p14:creationId xmlns:p14="http://schemas.microsoft.com/office/powerpoint/2010/main" val="413147978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Half Page Title_table with bar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99CFC2A-2C00-6146-B22B-966DBDB3AC6F}"/>
              </a:ext>
            </a:extLst>
          </p:cNvPr>
          <p:cNvSpPr/>
          <p:nvPr userDrawn="1"/>
        </p:nvSpPr>
        <p:spPr>
          <a:xfrm>
            <a:off x="-8093" y="0"/>
            <a:ext cx="12200093" cy="6858000"/>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cxnSp>
        <p:nvCxnSpPr>
          <p:cNvPr id="15" name="Straight Connector 14">
            <a:extLst>
              <a:ext uri="{FF2B5EF4-FFF2-40B4-BE49-F238E27FC236}">
                <a16:creationId xmlns:a16="http://schemas.microsoft.com/office/drawing/2014/main" id="{A0B60F47-1256-4D45-8643-9F6C995A9CBA}"/>
              </a:ext>
            </a:extLst>
          </p:cNvPr>
          <p:cNvCxnSpPr>
            <a:cxnSpLocks/>
          </p:cNvCxnSpPr>
          <p:nvPr userDrawn="1"/>
        </p:nvCxnSpPr>
        <p:spPr>
          <a:xfrm flipV="1">
            <a:off x="4498847" y="0"/>
            <a:ext cx="0" cy="685800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6D22710E-377A-C246-8D00-5BE59A53C415}"/>
              </a:ext>
            </a:extLst>
          </p:cNvPr>
          <p:cNvGrpSpPr/>
          <p:nvPr userDrawn="1"/>
        </p:nvGrpSpPr>
        <p:grpSpPr>
          <a:xfrm>
            <a:off x="-8094" y="1828697"/>
            <a:ext cx="4512513" cy="5029303"/>
            <a:chOff x="6624660" y="1016034"/>
            <a:chExt cx="2040954" cy="2274691"/>
          </a:xfrm>
          <a:gradFill flip="none" rotWithShape="1">
            <a:gsLst>
              <a:gs pos="0">
                <a:srgbClr val="F7A027">
                  <a:alpha val="0"/>
                </a:srgbClr>
              </a:gs>
              <a:gs pos="100000">
                <a:srgbClr val="EE7203">
                  <a:alpha val="14992"/>
                </a:srgbClr>
              </a:gs>
            </a:gsLst>
            <a:lin ang="5400000" scaled="1"/>
            <a:tileRect/>
          </a:gradFill>
        </p:grpSpPr>
        <p:sp>
          <p:nvSpPr>
            <p:cNvPr id="30" name="Freeform: Shape 27">
              <a:extLst>
                <a:ext uri="{FF2B5EF4-FFF2-40B4-BE49-F238E27FC236}">
                  <a16:creationId xmlns:a16="http://schemas.microsoft.com/office/drawing/2014/main" id="{0DD2A1E3-C1D4-B841-BF95-CBE24C95460E}"/>
                </a:ext>
              </a:extLst>
            </p:cNvPr>
            <p:cNvSpPr/>
            <p:nvPr userDrawn="1"/>
          </p:nvSpPr>
          <p:spPr>
            <a:xfrm>
              <a:off x="8284614" y="1016034"/>
              <a:ext cx="381000" cy="2274690"/>
            </a:xfrm>
            <a:custGeom>
              <a:avLst/>
              <a:gdLst>
                <a:gd name="connsiteX0" fmla="*/ 381000 w 381000"/>
                <a:gd name="connsiteY0" fmla="*/ 0 h 2274690"/>
                <a:gd name="connsiteX1" fmla="*/ 381000 w 381000"/>
                <a:gd name="connsiteY1" fmla="*/ 2274690 h 2274690"/>
                <a:gd name="connsiteX2" fmla="*/ 0 w 381000"/>
                <a:gd name="connsiteY2" fmla="*/ 2274690 h 2274690"/>
                <a:gd name="connsiteX3" fmla="*/ 0 w 381000"/>
                <a:gd name="connsiteY3" fmla="*/ 274139 h 2274690"/>
                <a:gd name="connsiteX4" fmla="*/ 381000 w 381000"/>
                <a:gd name="connsiteY4" fmla="*/ 0 h 2274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2274690">
                  <a:moveTo>
                    <a:pt x="381000" y="0"/>
                  </a:moveTo>
                  <a:lnTo>
                    <a:pt x="381000" y="2274690"/>
                  </a:lnTo>
                  <a:lnTo>
                    <a:pt x="0" y="2274690"/>
                  </a:lnTo>
                  <a:lnTo>
                    <a:pt x="0" y="274139"/>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31" name="Freeform: Shape 28">
              <a:extLst>
                <a:ext uri="{FF2B5EF4-FFF2-40B4-BE49-F238E27FC236}">
                  <a16:creationId xmlns:a16="http://schemas.microsoft.com/office/drawing/2014/main" id="{8D988191-FF10-6442-8750-FE564AD9A995}"/>
                </a:ext>
              </a:extLst>
            </p:cNvPr>
            <p:cNvSpPr/>
            <p:nvPr userDrawn="1"/>
          </p:nvSpPr>
          <p:spPr>
            <a:xfrm>
              <a:off x="7439040" y="1624448"/>
              <a:ext cx="381000" cy="1666277"/>
            </a:xfrm>
            <a:custGeom>
              <a:avLst/>
              <a:gdLst>
                <a:gd name="connsiteX0" fmla="*/ 381000 w 381000"/>
                <a:gd name="connsiteY0" fmla="*/ 0 h 1666277"/>
                <a:gd name="connsiteX1" fmla="*/ 381000 w 381000"/>
                <a:gd name="connsiteY1" fmla="*/ 1666277 h 1666277"/>
                <a:gd name="connsiteX2" fmla="*/ 0 w 381000"/>
                <a:gd name="connsiteY2" fmla="*/ 1666277 h 1666277"/>
                <a:gd name="connsiteX3" fmla="*/ 0 w 381000"/>
                <a:gd name="connsiteY3" fmla="*/ 274140 h 1666277"/>
                <a:gd name="connsiteX4" fmla="*/ 381000 w 381000"/>
                <a:gd name="connsiteY4" fmla="*/ 0 h 1666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666277">
                  <a:moveTo>
                    <a:pt x="381000" y="0"/>
                  </a:moveTo>
                  <a:lnTo>
                    <a:pt x="381000" y="1666277"/>
                  </a:lnTo>
                  <a:lnTo>
                    <a:pt x="0" y="1666277"/>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32" name="Freeform: Shape 29">
              <a:extLst>
                <a:ext uri="{FF2B5EF4-FFF2-40B4-BE49-F238E27FC236}">
                  <a16:creationId xmlns:a16="http://schemas.microsoft.com/office/drawing/2014/main" id="{EA5C42E9-CE71-3947-849B-5A35F004AAD1}"/>
                </a:ext>
              </a:extLst>
            </p:cNvPr>
            <p:cNvSpPr/>
            <p:nvPr userDrawn="1"/>
          </p:nvSpPr>
          <p:spPr>
            <a:xfrm>
              <a:off x="6624660" y="2210416"/>
              <a:ext cx="381000" cy="1080309"/>
            </a:xfrm>
            <a:custGeom>
              <a:avLst/>
              <a:gdLst>
                <a:gd name="connsiteX0" fmla="*/ 381000 w 381000"/>
                <a:gd name="connsiteY0" fmla="*/ 0 h 1080309"/>
                <a:gd name="connsiteX1" fmla="*/ 381000 w 381000"/>
                <a:gd name="connsiteY1" fmla="*/ 1080309 h 1080309"/>
                <a:gd name="connsiteX2" fmla="*/ 0 w 381000"/>
                <a:gd name="connsiteY2" fmla="*/ 1080309 h 1080309"/>
                <a:gd name="connsiteX3" fmla="*/ 0 w 381000"/>
                <a:gd name="connsiteY3" fmla="*/ 274140 h 1080309"/>
                <a:gd name="connsiteX4" fmla="*/ 381000 w 381000"/>
                <a:gd name="connsiteY4" fmla="*/ 0 h 108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080309">
                  <a:moveTo>
                    <a:pt x="381000" y="0"/>
                  </a:moveTo>
                  <a:lnTo>
                    <a:pt x="381000" y="1080309"/>
                  </a:lnTo>
                  <a:lnTo>
                    <a:pt x="0" y="1080309"/>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grpSp>
      <p:sp>
        <p:nvSpPr>
          <p:cNvPr id="9" name="Table Placeholder 6">
            <a:extLst>
              <a:ext uri="{FF2B5EF4-FFF2-40B4-BE49-F238E27FC236}">
                <a16:creationId xmlns:a16="http://schemas.microsoft.com/office/drawing/2014/main" id="{CE4B8B57-BDFC-1D40-B38F-2BC913F4847F}"/>
              </a:ext>
            </a:extLst>
          </p:cNvPr>
          <p:cNvSpPr>
            <a:spLocks noGrp="1"/>
          </p:cNvSpPr>
          <p:nvPr>
            <p:ph type="tbl" sz="quarter" idx="10"/>
          </p:nvPr>
        </p:nvSpPr>
        <p:spPr>
          <a:xfrm>
            <a:off x="5029200" y="676662"/>
            <a:ext cx="6598920" cy="5876537"/>
          </a:xfrm>
          <a:prstGeom prst="rect">
            <a:avLst/>
          </a:prstGeom>
        </p:spPr>
        <p:txBody>
          <a:bodyPr anchor="ctr" anchorCtr="0"/>
          <a:lstStyle>
            <a:lvl1pPr marL="0" indent="0" algn="ctr">
              <a:buNone/>
              <a:defRPr/>
            </a:lvl1pPr>
          </a:lstStyle>
          <a:p>
            <a:endParaRPr lang="en-US"/>
          </a:p>
        </p:txBody>
      </p:sp>
      <p:sp>
        <p:nvSpPr>
          <p:cNvPr id="10" name="Title 1">
            <a:extLst>
              <a:ext uri="{FF2B5EF4-FFF2-40B4-BE49-F238E27FC236}">
                <a16:creationId xmlns:a16="http://schemas.microsoft.com/office/drawing/2014/main" id="{6F1DE2F3-5061-C94C-9B3A-B5E21A4B1F1C}"/>
              </a:ext>
            </a:extLst>
          </p:cNvPr>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pic>
        <p:nvPicPr>
          <p:cNvPr id="13" name="Graphic 12">
            <a:extLst>
              <a:ext uri="{FF2B5EF4-FFF2-40B4-BE49-F238E27FC236}">
                <a16:creationId xmlns:a16="http://schemas.microsoft.com/office/drawing/2014/main" id="{AA062298-90E2-2741-A3CF-4FE800DB123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6201" y="40740"/>
            <a:ext cx="1295398" cy="635923"/>
          </a:xfrm>
          <a:prstGeom prst="rect">
            <a:avLst/>
          </a:prstGeom>
        </p:spPr>
      </p:pic>
      <p:sp>
        <p:nvSpPr>
          <p:cNvPr id="4" name="Slide Number Placeholder 4">
            <a:extLst>
              <a:ext uri="{FF2B5EF4-FFF2-40B4-BE49-F238E27FC236}">
                <a16:creationId xmlns:a16="http://schemas.microsoft.com/office/drawing/2014/main" id="{0927DF21-20A8-9FCB-30A6-4E3DDC6A6414}"/>
              </a:ext>
            </a:extLst>
          </p:cNvPr>
          <p:cNvSpPr>
            <a:spLocks noGrp="1"/>
          </p:cNvSpPr>
          <p:nvPr>
            <p:ph type="sldNum" sz="quarter" idx="4"/>
          </p:nvPr>
        </p:nvSpPr>
        <p:spPr>
          <a:xfrm>
            <a:off x="208127" y="6612575"/>
            <a:ext cx="303279" cy="204685"/>
          </a:xfrm>
          <a:prstGeom prst="rect">
            <a:avLst/>
          </a:prstGeom>
        </p:spPr>
        <p:txBody>
          <a:bodyPr vert="horz" lIns="0" tIns="36576" rIns="54864" bIns="45720" rtlCol="0" anchor="ctr"/>
          <a:lstStyle>
            <a:lvl1pPr algn="r">
              <a:defRPr sz="700">
                <a:solidFill>
                  <a:schemeClr val="tx1">
                    <a:tint val="75000"/>
                  </a:schemeClr>
                </a:solidFill>
              </a:defRPr>
            </a:lvl1pPr>
          </a:lstStyle>
          <a:p>
            <a:fld id="{7FE2BEB5-2653-6044-B03D-162392F9D4CA}" type="slidenum">
              <a:rPr lang="en-US" smtClean="0"/>
              <a:pPr/>
              <a:t>‹#›</a:t>
            </a:fld>
            <a:endParaRPr lang="en-US"/>
          </a:p>
        </p:txBody>
      </p:sp>
      <p:cxnSp>
        <p:nvCxnSpPr>
          <p:cNvPr id="6" name="Straight Connector 5">
            <a:extLst>
              <a:ext uri="{FF2B5EF4-FFF2-40B4-BE49-F238E27FC236}">
                <a16:creationId xmlns:a16="http://schemas.microsoft.com/office/drawing/2014/main" id="{6701AE2C-3865-4A2B-42F2-99A756C9D31D}"/>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
        <p:nvSpPr>
          <p:cNvPr id="7" name="Footer Placeholder 12">
            <a:extLst>
              <a:ext uri="{FF2B5EF4-FFF2-40B4-BE49-F238E27FC236}">
                <a16:creationId xmlns:a16="http://schemas.microsoft.com/office/drawing/2014/main" id="{8308C9FE-2310-79A9-A210-62AF62E04F07}"/>
              </a:ext>
            </a:extLst>
          </p:cNvPr>
          <p:cNvSpPr>
            <a:spLocks noGrp="1"/>
          </p:cNvSpPr>
          <p:nvPr>
            <p:ph type="ftr" sz="quarter" idx="3"/>
          </p:nvPr>
        </p:nvSpPr>
        <p:spPr>
          <a:xfrm>
            <a:off x="533400" y="6612575"/>
            <a:ext cx="4114800" cy="204685"/>
          </a:xfrm>
          <a:prstGeom prst="rect">
            <a:avLst/>
          </a:prstGeom>
        </p:spPr>
        <p:txBody>
          <a:bodyPr vert="horz" lIns="91440" tIns="45720" rIns="91440" bIns="45720" rtlCol="0" anchor="ctr"/>
          <a:lstStyle>
            <a:lvl1pPr algn="l">
              <a:defRPr sz="700">
                <a:solidFill>
                  <a:schemeClr val="tx1">
                    <a:tint val="75000"/>
                  </a:schemeClr>
                </a:solidFill>
              </a:defRPr>
            </a:lvl1pPr>
          </a:lstStyle>
          <a:p>
            <a:r>
              <a:rPr lang="en-US"/>
              <a:t>© 2023 CommScope, Inc. All rights reserved. | </a:t>
            </a:r>
          </a:p>
        </p:txBody>
      </p:sp>
    </p:spTree>
    <p:extLst>
      <p:ext uri="{BB962C8B-B14F-4D97-AF65-F5344CB8AC3E}">
        <p14:creationId xmlns:p14="http://schemas.microsoft.com/office/powerpoint/2010/main" val="109226241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Half Page Title_picture_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C7C954B-8359-2743-9913-6573081067AC}"/>
              </a:ext>
            </a:extLst>
          </p:cNvPr>
          <p:cNvSpPr/>
          <p:nvPr userDrawn="1"/>
        </p:nvSpPr>
        <p:spPr>
          <a:xfrm>
            <a:off x="-8093" y="0"/>
            <a:ext cx="12200093" cy="6858000"/>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cxnSp>
        <p:nvCxnSpPr>
          <p:cNvPr id="15" name="Straight Connector 14">
            <a:extLst>
              <a:ext uri="{FF2B5EF4-FFF2-40B4-BE49-F238E27FC236}">
                <a16:creationId xmlns:a16="http://schemas.microsoft.com/office/drawing/2014/main" id="{FBEC2FFC-E166-EB47-9D85-B6675A818844}"/>
              </a:ext>
            </a:extLst>
          </p:cNvPr>
          <p:cNvCxnSpPr>
            <a:cxnSpLocks/>
          </p:cNvCxnSpPr>
          <p:nvPr userDrawn="1"/>
        </p:nvCxnSpPr>
        <p:spPr>
          <a:xfrm flipV="1">
            <a:off x="4498847" y="0"/>
            <a:ext cx="0" cy="685800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6F1DE2F3-5061-C94C-9B3A-B5E21A4B1F1C}"/>
              </a:ext>
            </a:extLst>
          </p:cNvPr>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sp>
        <p:nvSpPr>
          <p:cNvPr id="14" name="Picture Placeholder 9">
            <a:extLst>
              <a:ext uri="{FF2B5EF4-FFF2-40B4-BE49-F238E27FC236}">
                <a16:creationId xmlns:a16="http://schemas.microsoft.com/office/drawing/2014/main" id="{8B6A4007-51F4-7E4B-98B2-FC60B024555F}"/>
              </a:ext>
            </a:extLst>
          </p:cNvPr>
          <p:cNvSpPr>
            <a:spLocks noGrp="1"/>
          </p:cNvSpPr>
          <p:nvPr>
            <p:ph type="pic" sz="quarter" idx="13" hasCustomPrompt="1"/>
          </p:nvPr>
        </p:nvSpPr>
        <p:spPr>
          <a:xfrm>
            <a:off x="4504418" y="1"/>
            <a:ext cx="7687581" cy="6858000"/>
          </a:xfrm>
          <a:prstGeom prst="rect">
            <a:avLst/>
          </a:prstGeom>
        </p:spPr>
        <p:txBody>
          <a:bodyPr anchor="ctr"/>
          <a:lstStyle>
            <a:lvl1pPr marL="0" indent="0" algn="ctr">
              <a:buNone/>
              <a:defRPr/>
            </a:lvl1pPr>
          </a:lstStyle>
          <a:p>
            <a:r>
              <a:rPr lang="en-US"/>
              <a:t>Picture</a:t>
            </a:r>
          </a:p>
        </p:txBody>
      </p:sp>
      <p:pic>
        <p:nvPicPr>
          <p:cNvPr id="12" name="Graphic 11">
            <a:extLst>
              <a:ext uri="{FF2B5EF4-FFF2-40B4-BE49-F238E27FC236}">
                <a16:creationId xmlns:a16="http://schemas.microsoft.com/office/drawing/2014/main" id="{7743BBC6-C413-5B4B-8FDD-A3349510FD4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6201" y="40740"/>
            <a:ext cx="1295398" cy="635923"/>
          </a:xfrm>
          <a:prstGeom prst="rect">
            <a:avLst/>
          </a:prstGeom>
        </p:spPr>
      </p:pic>
      <p:sp>
        <p:nvSpPr>
          <p:cNvPr id="4" name="Slide Number Placeholder 4">
            <a:extLst>
              <a:ext uri="{FF2B5EF4-FFF2-40B4-BE49-F238E27FC236}">
                <a16:creationId xmlns:a16="http://schemas.microsoft.com/office/drawing/2014/main" id="{96580EB8-7190-FA95-E284-C3C0F87FCA9B}"/>
              </a:ext>
            </a:extLst>
          </p:cNvPr>
          <p:cNvSpPr>
            <a:spLocks noGrp="1"/>
          </p:cNvSpPr>
          <p:nvPr>
            <p:ph type="sldNum" sz="quarter" idx="4"/>
          </p:nvPr>
        </p:nvSpPr>
        <p:spPr>
          <a:xfrm>
            <a:off x="208127" y="6612575"/>
            <a:ext cx="303279" cy="204685"/>
          </a:xfrm>
          <a:prstGeom prst="rect">
            <a:avLst/>
          </a:prstGeom>
        </p:spPr>
        <p:txBody>
          <a:bodyPr vert="horz" lIns="0" tIns="36576" rIns="54864" bIns="45720" rtlCol="0" anchor="ctr"/>
          <a:lstStyle>
            <a:lvl1pPr algn="r">
              <a:defRPr sz="700">
                <a:solidFill>
                  <a:schemeClr val="tx1">
                    <a:tint val="75000"/>
                  </a:schemeClr>
                </a:solidFill>
              </a:defRPr>
            </a:lvl1pPr>
          </a:lstStyle>
          <a:p>
            <a:fld id="{7FE2BEB5-2653-6044-B03D-162392F9D4CA}" type="slidenum">
              <a:rPr lang="en-US" smtClean="0"/>
              <a:pPr/>
              <a:t>‹#›</a:t>
            </a:fld>
            <a:endParaRPr lang="en-US"/>
          </a:p>
        </p:txBody>
      </p:sp>
      <p:cxnSp>
        <p:nvCxnSpPr>
          <p:cNvPr id="6" name="Straight Connector 5">
            <a:extLst>
              <a:ext uri="{FF2B5EF4-FFF2-40B4-BE49-F238E27FC236}">
                <a16:creationId xmlns:a16="http://schemas.microsoft.com/office/drawing/2014/main" id="{AEDB1382-A55C-3F15-83E6-121E552B6EAC}"/>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
        <p:nvSpPr>
          <p:cNvPr id="7" name="Footer Placeholder 12">
            <a:extLst>
              <a:ext uri="{FF2B5EF4-FFF2-40B4-BE49-F238E27FC236}">
                <a16:creationId xmlns:a16="http://schemas.microsoft.com/office/drawing/2014/main" id="{1ECA2B17-D32F-6B4B-419B-E0D58FD4CFED}"/>
              </a:ext>
            </a:extLst>
          </p:cNvPr>
          <p:cNvSpPr>
            <a:spLocks noGrp="1"/>
          </p:cNvSpPr>
          <p:nvPr>
            <p:ph type="ftr" sz="quarter" idx="3"/>
          </p:nvPr>
        </p:nvSpPr>
        <p:spPr>
          <a:xfrm>
            <a:off x="533400" y="6612575"/>
            <a:ext cx="4114800" cy="204685"/>
          </a:xfrm>
          <a:prstGeom prst="rect">
            <a:avLst/>
          </a:prstGeom>
        </p:spPr>
        <p:txBody>
          <a:bodyPr vert="horz" lIns="91440" tIns="45720" rIns="91440" bIns="45720" rtlCol="0" anchor="ctr"/>
          <a:lstStyle>
            <a:lvl1pPr algn="l">
              <a:defRPr sz="700">
                <a:solidFill>
                  <a:schemeClr val="tx1">
                    <a:tint val="75000"/>
                  </a:schemeClr>
                </a:solidFill>
              </a:defRPr>
            </a:lvl1pPr>
          </a:lstStyle>
          <a:p>
            <a:r>
              <a:rPr lang="en-US"/>
              <a:t>© 2023 CommScope, Inc. All rights reserved. | </a:t>
            </a:r>
          </a:p>
        </p:txBody>
      </p:sp>
    </p:spTree>
    <p:extLst>
      <p:ext uri="{BB962C8B-B14F-4D97-AF65-F5344CB8AC3E}">
        <p14:creationId xmlns:p14="http://schemas.microsoft.com/office/powerpoint/2010/main" val="140735062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Half Page Title_picture_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6B055AA-08F4-044F-B33E-2F57DB6C5837}"/>
              </a:ext>
            </a:extLst>
          </p:cNvPr>
          <p:cNvSpPr/>
          <p:nvPr userDrawn="1"/>
        </p:nvSpPr>
        <p:spPr>
          <a:xfrm>
            <a:off x="-8093" y="0"/>
            <a:ext cx="12200093" cy="6858000"/>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10" name="Title 1">
            <a:extLst>
              <a:ext uri="{FF2B5EF4-FFF2-40B4-BE49-F238E27FC236}">
                <a16:creationId xmlns:a16="http://schemas.microsoft.com/office/drawing/2014/main" id="{6F1DE2F3-5061-C94C-9B3A-B5E21A4B1F1C}"/>
              </a:ext>
            </a:extLst>
          </p:cNvPr>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sp>
        <p:nvSpPr>
          <p:cNvPr id="14" name="Picture Placeholder 9">
            <a:extLst>
              <a:ext uri="{FF2B5EF4-FFF2-40B4-BE49-F238E27FC236}">
                <a16:creationId xmlns:a16="http://schemas.microsoft.com/office/drawing/2014/main" id="{8B6A4007-51F4-7E4B-98B2-FC60B024555F}"/>
              </a:ext>
            </a:extLst>
          </p:cNvPr>
          <p:cNvSpPr>
            <a:spLocks noGrp="1"/>
          </p:cNvSpPr>
          <p:nvPr>
            <p:ph type="pic" sz="quarter" idx="13" hasCustomPrompt="1"/>
          </p:nvPr>
        </p:nvSpPr>
        <p:spPr>
          <a:xfrm>
            <a:off x="4504418" y="831923"/>
            <a:ext cx="7687581" cy="6019799"/>
          </a:xfrm>
          <a:prstGeom prst="rect">
            <a:avLst/>
          </a:prstGeom>
        </p:spPr>
        <p:txBody>
          <a:bodyPr anchor="ctr"/>
          <a:lstStyle>
            <a:lvl1pPr marL="0" indent="0" algn="ctr">
              <a:buNone/>
              <a:defRPr/>
            </a:lvl1pPr>
          </a:lstStyle>
          <a:p>
            <a:r>
              <a:rPr lang="en-US"/>
              <a:t>Picture</a:t>
            </a:r>
          </a:p>
        </p:txBody>
      </p:sp>
      <p:sp>
        <p:nvSpPr>
          <p:cNvPr id="15" name="Rectangle 14">
            <a:extLst>
              <a:ext uri="{FF2B5EF4-FFF2-40B4-BE49-F238E27FC236}">
                <a16:creationId xmlns:a16="http://schemas.microsoft.com/office/drawing/2014/main" id="{0321580F-8A40-5743-B833-14B420C6AB94}"/>
              </a:ext>
            </a:extLst>
          </p:cNvPr>
          <p:cNvSpPr/>
          <p:nvPr userDrawn="1"/>
        </p:nvSpPr>
        <p:spPr>
          <a:xfrm>
            <a:off x="4504417" y="-1"/>
            <a:ext cx="7695877" cy="838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7" name="Text Placeholder 6">
            <a:extLst>
              <a:ext uri="{FF2B5EF4-FFF2-40B4-BE49-F238E27FC236}">
                <a16:creationId xmlns:a16="http://schemas.microsoft.com/office/drawing/2014/main" id="{2EAC0B12-A720-1245-9FF0-A9F35EF180E1}"/>
              </a:ext>
            </a:extLst>
          </p:cNvPr>
          <p:cNvSpPr>
            <a:spLocks noGrp="1"/>
          </p:cNvSpPr>
          <p:nvPr>
            <p:ph type="body" sz="quarter" idx="18"/>
          </p:nvPr>
        </p:nvSpPr>
        <p:spPr>
          <a:xfrm>
            <a:off x="5880003" y="275430"/>
            <a:ext cx="4953000" cy="287338"/>
          </a:xfrm>
        </p:spPr>
        <p:txBody>
          <a:bodyPr>
            <a:noAutofit/>
          </a:bodyPr>
          <a:lstStyle>
            <a:lvl1pPr marL="0" indent="0" algn="ctr">
              <a:buNone/>
              <a:defRPr sz="2000"/>
            </a:lvl1pPr>
          </a:lstStyle>
          <a:p>
            <a:pPr lvl="0"/>
            <a:r>
              <a:rPr lang="en-US"/>
              <a:t>Click to edit Master text styles</a:t>
            </a:r>
          </a:p>
        </p:txBody>
      </p:sp>
      <p:pic>
        <p:nvPicPr>
          <p:cNvPr id="20" name="Graphic 19">
            <a:extLst>
              <a:ext uri="{FF2B5EF4-FFF2-40B4-BE49-F238E27FC236}">
                <a16:creationId xmlns:a16="http://schemas.microsoft.com/office/drawing/2014/main" id="{E7D5C5D6-9233-D84B-B51F-B8A55182482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6201" y="40740"/>
            <a:ext cx="1295398" cy="635923"/>
          </a:xfrm>
          <a:prstGeom prst="rect">
            <a:avLst/>
          </a:prstGeom>
        </p:spPr>
      </p:pic>
      <p:sp>
        <p:nvSpPr>
          <p:cNvPr id="2" name="Slide Number Placeholder 4">
            <a:extLst>
              <a:ext uri="{FF2B5EF4-FFF2-40B4-BE49-F238E27FC236}">
                <a16:creationId xmlns:a16="http://schemas.microsoft.com/office/drawing/2014/main" id="{45EA1138-0598-F888-B568-DC5C91CF6263}"/>
              </a:ext>
            </a:extLst>
          </p:cNvPr>
          <p:cNvSpPr>
            <a:spLocks noGrp="1"/>
          </p:cNvSpPr>
          <p:nvPr>
            <p:ph type="sldNum" sz="quarter" idx="4"/>
          </p:nvPr>
        </p:nvSpPr>
        <p:spPr>
          <a:xfrm>
            <a:off x="208127" y="6612575"/>
            <a:ext cx="303279" cy="204685"/>
          </a:xfrm>
          <a:prstGeom prst="rect">
            <a:avLst/>
          </a:prstGeom>
        </p:spPr>
        <p:txBody>
          <a:bodyPr vert="horz" lIns="0" tIns="36576" rIns="54864" bIns="45720" rtlCol="0" anchor="ctr"/>
          <a:lstStyle>
            <a:lvl1pPr algn="r">
              <a:defRPr sz="700">
                <a:solidFill>
                  <a:schemeClr val="tx1">
                    <a:tint val="75000"/>
                  </a:schemeClr>
                </a:solidFill>
              </a:defRPr>
            </a:lvl1pPr>
          </a:lstStyle>
          <a:p>
            <a:fld id="{7FE2BEB5-2653-6044-B03D-162392F9D4CA}" type="slidenum">
              <a:rPr lang="en-US" smtClean="0"/>
              <a:pPr/>
              <a:t>‹#›</a:t>
            </a:fld>
            <a:endParaRPr lang="en-US"/>
          </a:p>
        </p:txBody>
      </p:sp>
      <p:cxnSp>
        <p:nvCxnSpPr>
          <p:cNvPr id="3" name="Straight Connector 2">
            <a:extLst>
              <a:ext uri="{FF2B5EF4-FFF2-40B4-BE49-F238E27FC236}">
                <a16:creationId xmlns:a16="http://schemas.microsoft.com/office/drawing/2014/main" id="{7FC9C289-68FB-BD4B-125B-370CF82DB8FA}"/>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
        <p:nvSpPr>
          <p:cNvPr id="4" name="Footer Placeholder 12">
            <a:extLst>
              <a:ext uri="{FF2B5EF4-FFF2-40B4-BE49-F238E27FC236}">
                <a16:creationId xmlns:a16="http://schemas.microsoft.com/office/drawing/2014/main" id="{74F9D87A-FA9F-08D4-9029-E5A23B03EF62}"/>
              </a:ext>
            </a:extLst>
          </p:cNvPr>
          <p:cNvSpPr>
            <a:spLocks noGrp="1"/>
          </p:cNvSpPr>
          <p:nvPr>
            <p:ph type="ftr" sz="quarter" idx="3"/>
          </p:nvPr>
        </p:nvSpPr>
        <p:spPr>
          <a:xfrm>
            <a:off x="533400" y="6612575"/>
            <a:ext cx="4114800" cy="204685"/>
          </a:xfrm>
          <a:prstGeom prst="rect">
            <a:avLst/>
          </a:prstGeom>
        </p:spPr>
        <p:txBody>
          <a:bodyPr vert="horz" lIns="91440" tIns="45720" rIns="91440" bIns="45720" rtlCol="0" anchor="ctr"/>
          <a:lstStyle>
            <a:lvl1pPr algn="l">
              <a:defRPr sz="700">
                <a:solidFill>
                  <a:schemeClr val="tx1">
                    <a:tint val="75000"/>
                  </a:schemeClr>
                </a:solidFill>
              </a:defRPr>
            </a:lvl1pPr>
          </a:lstStyle>
          <a:p>
            <a:r>
              <a:rPr lang="en-US"/>
              <a:t>© 2023 CommScope, Inc. All rights reserved. | </a:t>
            </a:r>
          </a:p>
        </p:txBody>
      </p:sp>
    </p:spTree>
    <p:extLst>
      <p:ext uri="{BB962C8B-B14F-4D97-AF65-F5344CB8AC3E}">
        <p14:creationId xmlns:p14="http://schemas.microsoft.com/office/powerpoint/2010/main" val="290718241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77A393-89CA-6449-A77E-FC6C8889C9A6}"/>
              </a:ext>
            </a:extLst>
          </p:cNvPr>
          <p:cNvSpPr/>
          <p:nvPr userDrawn="1"/>
        </p:nvSpPr>
        <p:spPr>
          <a:xfrm>
            <a:off x="0" y="5867401"/>
            <a:ext cx="121920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0" name="Picture Placeholder 9"/>
          <p:cNvSpPr>
            <a:spLocks noGrp="1"/>
          </p:cNvSpPr>
          <p:nvPr>
            <p:ph type="pic" sz="quarter" idx="13"/>
          </p:nvPr>
        </p:nvSpPr>
        <p:spPr>
          <a:xfrm>
            <a:off x="0" y="1"/>
            <a:ext cx="12192000" cy="5867400"/>
          </a:xfrm>
          <a:prstGeom prst="rect">
            <a:avLst/>
          </a:prstGeom>
        </p:spPr>
        <p:txBody>
          <a:bodyPr/>
          <a:lstStyle>
            <a:lvl1pPr marL="0" indent="0" algn="ctr">
              <a:buNone/>
              <a:defRPr/>
            </a:lvl1pPr>
          </a:lstStyle>
          <a:p>
            <a:r>
              <a:rPr lang="en-US"/>
              <a:t>Click icon to add picture</a:t>
            </a:r>
          </a:p>
        </p:txBody>
      </p:sp>
      <p:sp>
        <p:nvSpPr>
          <p:cNvPr id="2" name="Title 1"/>
          <p:cNvSpPr>
            <a:spLocks noGrp="1"/>
          </p:cNvSpPr>
          <p:nvPr>
            <p:ph type="title"/>
          </p:nvPr>
        </p:nvSpPr>
        <p:spPr>
          <a:xfrm>
            <a:off x="533400" y="6019800"/>
            <a:ext cx="11125200" cy="685801"/>
          </a:xfrm>
        </p:spPr>
        <p:txBody>
          <a:bodyPr anchor="ctr" anchorCtr="0"/>
          <a:lstStyle>
            <a:lvl1pPr algn="ctr">
              <a:defRPr>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0BD90F82-D124-DD49-8786-54F6F7568ED3}"/>
              </a:ext>
            </a:extLst>
          </p:cNvPr>
          <p:cNvSpPr/>
          <p:nvPr userDrawn="1"/>
        </p:nvSpPr>
        <p:spPr>
          <a:xfrm>
            <a:off x="0" y="0"/>
            <a:ext cx="12192000" cy="588172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6" name="Picture Placeholder 9">
            <a:extLst>
              <a:ext uri="{FF2B5EF4-FFF2-40B4-BE49-F238E27FC236}">
                <a16:creationId xmlns:a16="http://schemas.microsoft.com/office/drawing/2014/main" id="{4C2C225D-46E1-46FA-E6DD-C62ED8E8A4B7}"/>
              </a:ext>
            </a:extLst>
          </p:cNvPr>
          <p:cNvSpPr>
            <a:spLocks noGrp="1"/>
          </p:cNvSpPr>
          <p:nvPr>
            <p:ph type="pic" sz="quarter" idx="14"/>
          </p:nvPr>
        </p:nvSpPr>
        <p:spPr>
          <a:xfrm>
            <a:off x="0" y="-14322"/>
            <a:ext cx="12192000" cy="5896046"/>
          </a:xfrm>
          <a:prstGeom prst="rect">
            <a:avLst/>
          </a:prstGeom>
        </p:spPr>
        <p:txBody>
          <a:bodyPr anchor="t"/>
          <a:lstStyle>
            <a:lvl1pPr marL="0" indent="0" algn="ctr">
              <a:buNone/>
              <a:defRPr/>
            </a:lvl1pPr>
          </a:lstStyle>
          <a:p>
            <a:r>
              <a:rPr lang="en-US"/>
              <a:t>Click icon to add picture</a:t>
            </a:r>
          </a:p>
        </p:txBody>
      </p:sp>
    </p:spTree>
    <p:extLst>
      <p:ext uri="{BB962C8B-B14F-4D97-AF65-F5344CB8AC3E}">
        <p14:creationId xmlns:p14="http://schemas.microsoft.com/office/powerpoint/2010/main" val="387228620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B2E0928-1654-C049-B836-DD62F005AE4A}"/>
              </a:ext>
            </a:extLst>
          </p:cNvPr>
          <p:cNvSpPr>
            <a:spLocks noGrp="1"/>
          </p:cNvSpPr>
          <p:nvPr>
            <p:ph type="ftr" sz="quarter" idx="10"/>
          </p:nvPr>
        </p:nvSpPr>
        <p:spPr/>
        <p:txBody>
          <a:bodyPr/>
          <a:lstStyle/>
          <a:p>
            <a:r>
              <a:rPr lang="en-US"/>
              <a:t>© 2023 CommScope, Inc. </a:t>
            </a:r>
          </a:p>
        </p:txBody>
      </p:sp>
      <p:sp>
        <p:nvSpPr>
          <p:cNvPr id="4" name="Slide Number Placeholder 3">
            <a:extLst>
              <a:ext uri="{FF2B5EF4-FFF2-40B4-BE49-F238E27FC236}">
                <a16:creationId xmlns:a16="http://schemas.microsoft.com/office/drawing/2014/main" id="{CE57643D-58FD-154D-9A4D-951CD9DE1756}"/>
              </a:ext>
            </a:extLst>
          </p:cNvPr>
          <p:cNvSpPr>
            <a:spLocks noGrp="1"/>
          </p:cNvSpPr>
          <p:nvPr>
            <p:ph type="sldNum" sz="quarter" idx="11"/>
          </p:nvPr>
        </p:nvSpPr>
        <p:spPr/>
        <p:txBody>
          <a:bodyPr/>
          <a:lstStyle/>
          <a:p>
            <a:fld id="{7FE2BEB5-2653-6044-B03D-162392F9D4CA}" type="slidenum">
              <a:rPr lang="en-US" smtClean="0"/>
              <a:pPr/>
              <a:t>‹#›</a:t>
            </a:fld>
            <a:endParaRPr lang="en-US"/>
          </a:p>
        </p:txBody>
      </p:sp>
      <p:sp>
        <p:nvSpPr>
          <p:cNvPr id="6" name="Title 1">
            <a:extLst>
              <a:ext uri="{FF2B5EF4-FFF2-40B4-BE49-F238E27FC236}">
                <a16:creationId xmlns:a16="http://schemas.microsoft.com/office/drawing/2014/main" id="{D7C43EDA-BAA0-D34B-9BED-7D041695D276}"/>
              </a:ext>
            </a:extLst>
          </p:cNvPr>
          <p:cNvSpPr>
            <a:spLocks noGrp="1"/>
          </p:cNvSpPr>
          <p:nvPr>
            <p:ph type="title"/>
          </p:nvPr>
        </p:nvSpPr>
        <p:spPr>
          <a:xfrm>
            <a:off x="583096" y="142125"/>
            <a:ext cx="9399104" cy="848475"/>
          </a:xfrm>
        </p:spPr>
        <p:txBody>
          <a:bodyPr/>
          <a:lstStyle/>
          <a:p>
            <a:r>
              <a:rPr lang="en-US"/>
              <a:t>Click to edit Master title style</a:t>
            </a:r>
          </a:p>
        </p:txBody>
      </p:sp>
    </p:spTree>
    <p:extLst>
      <p:ext uri="{BB962C8B-B14F-4D97-AF65-F5344CB8AC3E}">
        <p14:creationId xmlns:p14="http://schemas.microsoft.com/office/powerpoint/2010/main" val="377867586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_2">
    <p:bg>
      <p:bgPr>
        <a:solidFill>
          <a:schemeClr val="tx1">
            <a:lumMod val="50000"/>
          </a:schemeClr>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3976" y="1"/>
            <a:ext cx="12192000" cy="6857999"/>
          </a:xfrm>
          <a:prstGeom prst="rect">
            <a:avLst/>
          </a:prstGeom>
        </p:spPr>
        <p:txBody>
          <a:bodyPr/>
          <a:lstStyle>
            <a:lvl1pPr marL="0" indent="0" algn="ctr">
              <a:buNone/>
              <a:defRPr/>
            </a:lvl1pPr>
          </a:lstStyle>
          <a:p>
            <a:r>
              <a:rPr lang="en-US"/>
              <a:t>Click icon to add picture</a:t>
            </a:r>
          </a:p>
        </p:txBody>
      </p:sp>
      <p:sp>
        <p:nvSpPr>
          <p:cNvPr id="5" name="Rectangle 4">
            <a:extLst>
              <a:ext uri="{FF2B5EF4-FFF2-40B4-BE49-F238E27FC236}">
                <a16:creationId xmlns:a16="http://schemas.microsoft.com/office/drawing/2014/main" id="{058BEFB5-42EB-9A44-82A2-E21F0F40D074}"/>
              </a:ext>
            </a:extLst>
          </p:cNvPr>
          <p:cNvSpPr/>
          <p:nvPr userDrawn="1"/>
        </p:nvSpPr>
        <p:spPr>
          <a:xfrm>
            <a:off x="7848600" y="9040"/>
            <a:ext cx="4347376" cy="6858000"/>
          </a:xfrm>
          <a:prstGeom prst="rect">
            <a:avLst/>
          </a:prstGeom>
          <a:solidFill>
            <a:srgbClr val="02020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7" name="Title 1">
            <a:extLst>
              <a:ext uri="{FF2B5EF4-FFF2-40B4-BE49-F238E27FC236}">
                <a16:creationId xmlns:a16="http://schemas.microsoft.com/office/drawing/2014/main" id="{17E4F2FC-002D-5C42-A1AE-47BC57C8C2FB}"/>
              </a:ext>
            </a:extLst>
          </p:cNvPr>
          <p:cNvSpPr>
            <a:spLocks noGrp="1"/>
          </p:cNvSpPr>
          <p:nvPr>
            <p:ph type="title"/>
          </p:nvPr>
        </p:nvSpPr>
        <p:spPr>
          <a:xfrm>
            <a:off x="8382000" y="2514600"/>
            <a:ext cx="2993794" cy="1828800"/>
          </a:xfrm>
        </p:spPr>
        <p:txBody>
          <a:bodyPr anchor="ctr" anchorCtr="0">
            <a:normAutofit/>
          </a:bodyPr>
          <a:lstStyle>
            <a:lvl1pPr>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224360683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Quote Slide">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1406" y="2514600"/>
            <a:ext cx="6270394" cy="1828800"/>
          </a:xfrm>
        </p:spPr>
        <p:txBody>
          <a:bodyPr anchor="ctr" anchorCtr="0">
            <a:normAutofit/>
          </a:bodyPr>
          <a:lstStyle>
            <a:lvl1pPr>
              <a:defRPr sz="3600">
                <a:solidFill>
                  <a:schemeClr val="bg1"/>
                </a:solidFill>
              </a:defRPr>
            </a:lvl1pPr>
          </a:lstStyle>
          <a:p>
            <a:r>
              <a:rPr lang="en-US"/>
              <a:t>Quotation goes here</a:t>
            </a:r>
          </a:p>
        </p:txBody>
      </p:sp>
      <p:sp>
        <p:nvSpPr>
          <p:cNvPr id="10" name="Text Placeholder 8">
            <a:extLst>
              <a:ext uri="{FF2B5EF4-FFF2-40B4-BE49-F238E27FC236}">
                <a16:creationId xmlns:a16="http://schemas.microsoft.com/office/drawing/2014/main" id="{9EA1A9AD-1918-DA42-ABD3-862188D9FD4F}"/>
              </a:ext>
            </a:extLst>
          </p:cNvPr>
          <p:cNvSpPr>
            <a:spLocks noGrp="1"/>
          </p:cNvSpPr>
          <p:nvPr>
            <p:ph type="body" sz="quarter" idx="11" hasCustomPrompt="1"/>
          </p:nvPr>
        </p:nvSpPr>
        <p:spPr>
          <a:xfrm>
            <a:off x="533400" y="4648200"/>
            <a:ext cx="3921385" cy="525145"/>
          </a:xfrm>
          <a:prstGeom prst="rect">
            <a:avLst/>
          </a:prstGeom>
        </p:spPr>
        <p:txBody>
          <a:bodyPr lIns="0" tIns="0" rIns="0" bIns="0"/>
          <a:lstStyle>
            <a:lvl1pPr marL="0" indent="0">
              <a:buNone/>
              <a:defRPr sz="1600">
                <a:solidFill>
                  <a:schemeClr val="bg1"/>
                </a:solidFill>
              </a:defRPr>
            </a:lvl1pPr>
          </a:lstStyle>
          <a:p>
            <a:pPr lvl="0"/>
            <a:r>
              <a:rPr lang="en-US"/>
              <a:t>Quotation source goes here</a:t>
            </a:r>
          </a:p>
        </p:txBody>
      </p:sp>
      <p:pic>
        <p:nvPicPr>
          <p:cNvPr id="14" name="Graphic 13">
            <a:extLst>
              <a:ext uri="{FF2B5EF4-FFF2-40B4-BE49-F238E27FC236}">
                <a16:creationId xmlns:a16="http://schemas.microsoft.com/office/drawing/2014/main" id="{045279B0-977C-E84C-8417-3B5B59F748B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57200" y="76200"/>
            <a:ext cx="2794000" cy="1371600"/>
          </a:xfrm>
          <a:prstGeom prst="rect">
            <a:avLst/>
          </a:prstGeom>
        </p:spPr>
      </p:pic>
      <p:grpSp>
        <p:nvGrpSpPr>
          <p:cNvPr id="8" name="Group 7">
            <a:extLst>
              <a:ext uri="{FF2B5EF4-FFF2-40B4-BE49-F238E27FC236}">
                <a16:creationId xmlns:a16="http://schemas.microsoft.com/office/drawing/2014/main" id="{AC21D779-B7BA-EB48-9FC5-966A74565333}"/>
              </a:ext>
            </a:extLst>
          </p:cNvPr>
          <p:cNvGrpSpPr/>
          <p:nvPr userDrawn="1"/>
        </p:nvGrpSpPr>
        <p:grpSpPr>
          <a:xfrm>
            <a:off x="7204801" y="3124200"/>
            <a:ext cx="5013337" cy="3745052"/>
            <a:chOff x="6624660" y="1016034"/>
            <a:chExt cx="2043226" cy="1597051"/>
          </a:xfrm>
          <a:gradFill flip="none" rotWithShape="1">
            <a:gsLst>
              <a:gs pos="0">
                <a:srgbClr val="F7A027">
                  <a:alpha val="0"/>
                </a:srgbClr>
              </a:gs>
              <a:gs pos="100000">
                <a:srgbClr val="EE7203">
                  <a:alpha val="14992"/>
                </a:srgbClr>
              </a:gs>
            </a:gsLst>
            <a:lin ang="5400000" scaled="1"/>
            <a:tileRect/>
          </a:gradFill>
        </p:grpSpPr>
        <p:sp>
          <p:nvSpPr>
            <p:cNvPr id="9" name="Freeform: Shape 27">
              <a:extLst>
                <a:ext uri="{FF2B5EF4-FFF2-40B4-BE49-F238E27FC236}">
                  <a16:creationId xmlns:a16="http://schemas.microsoft.com/office/drawing/2014/main" id="{17C16A0C-C61D-9844-9D61-F92D6DD842AB}"/>
                </a:ext>
              </a:extLst>
            </p:cNvPr>
            <p:cNvSpPr/>
            <p:nvPr userDrawn="1"/>
          </p:nvSpPr>
          <p:spPr>
            <a:xfrm>
              <a:off x="8280069" y="1016034"/>
              <a:ext cx="387817" cy="1597051"/>
            </a:xfrm>
            <a:custGeom>
              <a:avLst/>
              <a:gdLst>
                <a:gd name="connsiteX0" fmla="*/ 381000 w 381000"/>
                <a:gd name="connsiteY0" fmla="*/ 0 h 2274690"/>
                <a:gd name="connsiteX1" fmla="*/ 381000 w 381000"/>
                <a:gd name="connsiteY1" fmla="*/ 2274690 h 2274690"/>
                <a:gd name="connsiteX2" fmla="*/ 0 w 381000"/>
                <a:gd name="connsiteY2" fmla="*/ 2274690 h 2274690"/>
                <a:gd name="connsiteX3" fmla="*/ 0 w 381000"/>
                <a:gd name="connsiteY3" fmla="*/ 274139 h 2274690"/>
                <a:gd name="connsiteX4" fmla="*/ 381000 w 381000"/>
                <a:gd name="connsiteY4" fmla="*/ 0 h 2274690"/>
                <a:gd name="connsiteX0" fmla="*/ 385545 w 385545"/>
                <a:gd name="connsiteY0" fmla="*/ 0 h 2274690"/>
                <a:gd name="connsiteX1" fmla="*/ 385545 w 385545"/>
                <a:gd name="connsiteY1" fmla="*/ 2274690 h 2274690"/>
                <a:gd name="connsiteX2" fmla="*/ 0 w 385545"/>
                <a:gd name="connsiteY2" fmla="*/ 1597051 h 2274690"/>
                <a:gd name="connsiteX3" fmla="*/ 4545 w 385545"/>
                <a:gd name="connsiteY3" fmla="*/ 274139 h 2274690"/>
                <a:gd name="connsiteX4" fmla="*/ 385545 w 385545"/>
                <a:gd name="connsiteY4" fmla="*/ 0 h 2274690"/>
                <a:gd name="connsiteX0" fmla="*/ 385545 w 387817"/>
                <a:gd name="connsiteY0" fmla="*/ 0 h 1597051"/>
                <a:gd name="connsiteX1" fmla="*/ 387817 w 387817"/>
                <a:gd name="connsiteY1" fmla="*/ 1592296 h 1597051"/>
                <a:gd name="connsiteX2" fmla="*/ 0 w 387817"/>
                <a:gd name="connsiteY2" fmla="*/ 1597051 h 1597051"/>
                <a:gd name="connsiteX3" fmla="*/ 4545 w 387817"/>
                <a:gd name="connsiteY3" fmla="*/ 274139 h 1597051"/>
                <a:gd name="connsiteX4" fmla="*/ 385545 w 387817"/>
                <a:gd name="connsiteY4" fmla="*/ 0 h 1597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817" h="1597051">
                  <a:moveTo>
                    <a:pt x="385545" y="0"/>
                  </a:moveTo>
                  <a:cubicBezTo>
                    <a:pt x="386302" y="530765"/>
                    <a:pt x="387060" y="1061531"/>
                    <a:pt x="387817" y="1592296"/>
                  </a:cubicBezTo>
                  <a:lnTo>
                    <a:pt x="0" y="1597051"/>
                  </a:lnTo>
                  <a:lnTo>
                    <a:pt x="4545" y="274139"/>
                  </a:lnTo>
                  <a:lnTo>
                    <a:pt x="38554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1" name="Freeform: Shape 28">
              <a:extLst>
                <a:ext uri="{FF2B5EF4-FFF2-40B4-BE49-F238E27FC236}">
                  <a16:creationId xmlns:a16="http://schemas.microsoft.com/office/drawing/2014/main" id="{73F4AF9A-1C39-ED45-9848-7FEB114AD3B1}"/>
                </a:ext>
              </a:extLst>
            </p:cNvPr>
            <p:cNvSpPr/>
            <p:nvPr userDrawn="1"/>
          </p:nvSpPr>
          <p:spPr>
            <a:xfrm>
              <a:off x="7439040" y="1624448"/>
              <a:ext cx="383272" cy="986260"/>
            </a:xfrm>
            <a:custGeom>
              <a:avLst/>
              <a:gdLst>
                <a:gd name="connsiteX0" fmla="*/ 381000 w 381000"/>
                <a:gd name="connsiteY0" fmla="*/ 0 h 1666277"/>
                <a:gd name="connsiteX1" fmla="*/ 381000 w 381000"/>
                <a:gd name="connsiteY1" fmla="*/ 1666277 h 1666277"/>
                <a:gd name="connsiteX2" fmla="*/ 0 w 381000"/>
                <a:gd name="connsiteY2" fmla="*/ 1666277 h 1666277"/>
                <a:gd name="connsiteX3" fmla="*/ 0 w 381000"/>
                <a:gd name="connsiteY3" fmla="*/ 274140 h 1666277"/>
                <a:gd name="connsiteX4" fmla="*/ 381000 w 381000"/>
                <a:gd name="connsiteY4" fmla="*/ 0 h 1666277"/>
                <a:gd name="connsiteX0" fmla="*/ 381000 w 381000"/>
                <a:gd name="connsiteY0" fmla="*/ 0 h 1666277"/>
                <a:gd name="connsiteX1" fmla="*/ 381000 w 381000"/>
                <a:gd name="connsiteY1" fmla="*/ 1666277 h 1666277"/>
                <a:gd name="connsiteX2" fmla="*/ 0 w 381000"/>
                <a:gd name="connsiteY2" fmla="*/ 986260 h 1666277"/>
                <a:gd name="connsiteX3" fmla="*/ 0 w 381000"/>
                <a:gd name="connsiteY3" fmla="*/ 274140 h 1666277"/>
                <a:gd name="connsiteX4" fmla="*/ 381000 w 381000"/>
                <a:gd name="connsiteY4" fmla="*/ 0 h 1666277"/>
                <a:gd name="connsiteX0" fmla="*/ 381000 w 383272"/>
                <a:gd name="connsiteY0" fmla="*/ 0 h 986260"/>
                <a:gd name="connsiteX1" fmla="*/ 383272 w 383272"/>
                <a:gd name="connsiteY1" fmla="*/ 981505 h 986260"/>
                <a:gd name="connsiteX2" fmla="*/ 0 w 383272"/>
                <a:gd name="connsiteY2" fmla="*/ 986260 h 986260"/>
                <a:gd name="connsiteX3" fmla="*/ 0 w 383272"/>
                <a:gd name="connsiteY3" fmla="*/ 274140 h 986260"/>
                <a:gd name="connsiteX4" fmla="*/ 381000 w 383272"/>
                <a:gd name="connsiteY4" fmla="*/ 0 h 986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272" h="986260">
                  <a:moveTo>
                    <a:pt x="381000" y="0"/>
                  </a:moveTo>
                  <a:cubicBezTo>
                    <a:pt x="381757" y="327168"/>
                    <a:pt x="382515" y="654337"/>
                    <a:pt x="383272" y="981505"/>
                  </a:cubicBezTo>
                  <a:lnTo>
                    <a:pt x="0" y="986260"/>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2" name="Freeform: Shape 29">
              <a:extLst>
                <a:ext uri="{FF2B5EF4-FFF2-40B4-BE49-F238E27FC236}">
                  <a16:creationId xmlns:a16="http://schemas.microsoft.com/office/drawing/2014/main" id="{5484D748-8EE7-7C42-939A-636A24FB57D6}"/>
                </a:ext>
              </a:extLst>
            </p:cNvPr>
            <p:cNvSpPr/>
            <p:nvPr userDrawn="1"/>
          </p:nvSpPr>
          <p:spPr>
            <a:xfrm>
              <a:off x="6624660" y="2210416"/>
              <a:ext cx="381000" cy="396560"/>
            </a:xfrm>
            <a:custGeom>
              <a:avLst/>
              <a:gdLst>
                <a:gd name="connsiteX0" fmla="*/ 381000 w 381000"/>
                <a:gd name="connsiteY0" fmla="*/ 0 h 1080309"/>
                <a:gd name="connsiteX1" fmla="*/ 381000 w 381000"/>
                <a:gd name="connsiteY1" fmla="*/ 1080309 h 1080309"/>
                <a:gd name="connsiteX2" fmla="*/ 0 w 381000"/>
                <a:gd name="connsiteY2" fmla="*/ 1080309 h 1080309"/>
                <a:gd name="connsiteX3" fmla="*/ 0 w 381000"/>
                <a:gd name="connsiteY3" fmla="*/ 274140 h 1080309"/>
                <a:gd name="connsiteX4" fmla="*/ 381000 w 381000"/>
                <a:gd name="connsiteY4" fmla="*/ 0 h 1080309"/>
                <a:gd name="connsiteX0" fmla="*/ 381000 w 381000"/>
                <a:gd name="connsiteY0" fmla="*/ 0 h 1080309"/>
                <a:gd name="connsiteX1" fmla="*/ 381000 w 381000"/>
                <a:gd name="connsiteY1" fmla="*/ 1080309 h 1080309"/>
                <a:gd name="connsiteX2" fmla="*/ 4007 w 381000"/>
                <a:gd name="connsiteY2" fmla="*/ 405252 h 1080309"/>
                <a:gd name="connsiteX3" fmla="*/ 0 w 381000"/>
                <a:gd name="connsiteY3" fmla="*/ 274140 h 1080309"/>
                <a:gd name="connsiteX4" fmla="*/ 381000 w 381000"/>
                <a:gd name="connsiteY4" fmla="*/ 0 h 1080309"/>
                <a:gd name="connsiteX0" fmla="*/ 381000 w 381000"/>
                <a:gd name="connsiteY0" fmla="*/ 0 h 434603"/>
                <a:gd name="connsiteX1" fmla="*/ 376993 w 381000"/>
                <a:gd name="connsiteY1" fmla="*/ 434603 h 434603"/>
                <a:gd name="connsiteX2" fmla="*/ 4007 w 381000"/>
                <a:gd name="connsiteY2" fmla="*/ 405252 h 434603"/>
                <a:gd name="connsiteX3" fmla="*/ 0 w 381000"/>
                <a:gd name="connsiteY3" fmla="*/ 274140 h 434603"/>
                <a:gd name="connsiteX4" fmla="*/ 381000 w 381000"/>
                <a:gd name="connsiteY4" fmla="*/ 0 h 434603"/>
                <a:gd name="connsiteX0" fmla="*/ 381000 w 381870"/>
                <a:gd name="connsiteY0" fmla="*/ 0 h 405252"/>
                <a:gd name="connsiteX1" fmla="*/ 381538 w 381870"/>
                <a:gd name="connsiteY1" fmla="*/ 396560 h 405252"/>
                <a:gd name="connsiteX2" fmla="*/ 4007 w 381870"/>
                <a:gd name="connsiteY2" fmla="*/ 405252 h 405252"/>
                <a:gd name="connsiteX3" fmla="*/ 0 w 381870"/>
                <a:gd name="connsiteY3" fmla="*/ 274140 h 405252"/>
                <a:gd name="connsiteX4" fmla="*/ 381000 w 381870"/>
                <a:gd name="connsiteY4" fmla="*/ 0 h 405252"/>
                <a:gd name="connsiteX0" fmla="*/ 381000 w 381000"/>
                <a:gd name="connsiteY0" fmla="*/ 0 h 405252"/>
                <a:gd name="connsiteX1" fmla="*/ 379265 w 381000"/>
                <a:gd name="connsiteY1" fmla="*/ 396560 h 405252"/>
                <a:gd name="connsiteX2" fmla="*/ 4007 w 381000"/>
                <a:gd name="connsiteY2" fmla="*/ 405252 h 405252"/>
                <a:gd name="connsiteX3" fmla="*/ 0 w 381000"/>
                <a:gd name="connsiteY3" fmla="*/ 274140 h 405252"/>
                <a:gd name="connsiteX4" fmla="*/ 381000 w 381000"/>
                <a:gd name="connsiteY4" fmla="*/ 0 h 405252"/>
                <a:gd name="connsiteX0" fmla="*/ 381000 w 381000"/>
                <a:gd name="connsiteY0" fmla="*/ 0 h 396560"/>
                <a:gd name="connsiteX1" fmla="*/ 379265 w 381000"/>
                <a:gd name="connsiteY1" fmla="*/ 396560 h 396560"/>
                <a:gd name="connsiteX2" fmla="*/ 1735 w 381000"/>
                <a:gd name="connsiteY2" fmla="*/ 395741 h 396560"/>
                <a:gd name="connsiteX3" fmla="*/ 0 w 381000"/>
                <a:gd name="connsiteY3" fmla="*/ 274140 h 396560"/>
                <a:gd name="connsiteX4" fmla="*/ 381000 w 381000"/>
                <a:gd name="connsiteY4" fmla="*/ 0 h 396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396560">
                  <a:moveTo>
                    <a:pt x="381000" y="0"/>
                  </a:moveTo>
                  <a:cubicBezTo>
                    <a:pt x="379664" y="144868"/>
                    <a:pt x="380601" y="251692"/>
                    <a:pt x="379265" y="396560"/>
                  </a:cubicBezTo>
                  <a:lnTo>
                    <a:pt x="1735" y="395741"/>
                  </a:lnTo>
                  <a:cubicBezTo>
                    <a:pt x="1157" y="355207"/>
                    <a:pt x="578" y="314674"/>
                    <a:pt x="0" y="274140"/>
                  </a:cubicBez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grpSp>
      <p:sp>
        <p:nvSpPr>
          <p:cNvPr id="13" name="Slide Number Placeholder 4">
            <a:extLst>
              <a:ext uri="{FF2B5EF4-FFF2-40B4-BE49-F238E27FC236}">
                <a16:creationId xmlns:a16="http://schemas.microsoft.com/office/drawing/2014/main" id="{565204BB-12AF-9021-20D0-A52E8114B830}"/>
              </a:ext>
            </a:extLst>
          </p:cNvPr>
          <p:cNvSpPr>
            <a:spLocks noGrp="1"/>
          </p:cNvSpPr>
          <p:nvPr>
            <p:ph type="sldNum" sz="quarter" idx="4"/>
          </p:nvPr>
        </p:nvSpPr>
        <p:spPr>
          <a:xfrm>
            <a:off x="208127" y="6612575"/>
            <a:ext cx="303279" cy="204685"/>
          </a:xfrm>
          <a:prstGeom prst="rect">
            <a:avLst/>
          </a:prstGeom>
        </p:spPr>
        <p:txBody>
          <a:bodyPr vert="horz" lIns="0" tIns="36576" rIns="54864" bIns="45720" rtlCol="0" anchor="ctr"/>
          <a:lstStyle>
            <a:lvl1pPr algn="r">
              <a:defRPr sz="700">
                <a:solidFill>
                  <a:schemeClr val="tx1">
                    <a:tint val="75000"/>
                  </a:schemeClr>
                </a:solidFill>
              </a:defRPr>
            </a:lvl1pPr>
          </a:lstStyle>
          <a:p>
            <a:fld id="{7FE2BEB5-2653-6044-B03D-162392F9D4CA}" type="slidenum">
              <a:rPr lang="en-US" smtClean="0"/>
              <a:pPr/>
              <a:t>‹#›</a:t>
            </a:fld>
            <a:endParaRPr lang="en-US"/>
          </a:p>
        </p:txBody>
      </p:sp>
      <p:cxnSp>
        <p:nvCxnSpPr>
          <p:cNvPr id="15" name="Straight Connector 14">
            <a:extLst>
              <a:ext uri="{FF2B5EF4-FFF2-40B4-BE49-F238E27FC236}">
                <a16:creationId xmlns:a16="http://schemas.microsoft.com/office/drawing/2014/main" id="{A30813CE-9B8D-B03C-25F4-BDEAF1EEFDCD}"/>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
        <p:nvSpPr>
          <p:cNvPr id="16" name="Footer Placeholder 12">
            <a:extLst>
              <a:ext uri="{FF2B5EF4-FFF2-40B4-BE49-F238E27FC236}">
                <a16:creationId xmlns:a16="http://schemas.microsoft.com/office/drawing/2014/main" id="{CB665919-C551-F97E-71A1-63F1D50E6EED}"/>
              </a:ext>
            </a:extLst>
          </p:cNvPr>
          <p:cNvSpPr>
            <a:spLocks noGrp="1"/>
          </p:cNvSpPr>
          <p:nvPr>
            <p:ph type="ftr" sz="quarter" idx="3"/>
          </p:nvPr>
        </p:nvSpPr>
        <p:spPr>
          <a:xfrm>
            <a:off x="533400" y="6612575"/>
            <a:ext cx="4114800" cy="204685"/>
          </a:xfrm>
          <a:prstGeom prst="rect">
            <a:avLst/>
          </a:prstGeom>
        </p:spPr>
        <p:txBody>
          <a:bodyPr vert="horz" lIns="91440" tIns="45720" rIns="91440" bIns="45720" rtlCol="0" anchor="ctr"/>
          <a:lstStyle>
            <a:lvl1pPr algn="l">
              <a:defRPr sz="700">
                <a:solidFill>
                  <a:schemeClr val="tx1">
                    <a:tint val="75000"/>
                  </a:schemeClr>
                </a:solidFill>
              </a:defRPr>
            </a:lvl1pPr>
          </a:lstStyle>
          <a:p>
            <a:r>
              <a:rPr lang="en-US"/>
              <a:t>© 2023 CommScope, Inc. All rights reserved. | </a:t>
            </a:r>
          </a:p>
        </p:txBody>
      </p:sp>
    </p:spTree>
    <p:extLst>
      <p:ext uri="{BB962C8B-B14F-4D97-AF65-F5344CB8AC3E}">
        <p14:creationId xmlns:p14="http://schemas.microsoft.com/office/powerpoint/2010/main" val="217865552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Closing Slide 1">
    <p:bg>
      <p:bgPr>
        <a:solidFill>
          <a:schemeClr val="tx1">
            <a:lumMod val="50000"/>
          </a:schemeClr>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CD486F38-82FA-8F42-8772-36011D85052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33400" y="2479217"/>
            <a:ext cx="3505200" cy="1720734"/>
          </a:xfrm>
          <a:prstGeom prst="rect">
            <a:avLst/>
          </a:prstGeom>
        </p:spPr>
      </p:pic>
      <p:cxnSp>
        <p:nvCxnSpPr>
          <p:cNvPr id="12" name="Straight Connector 11">
            <a:extLst>
              <a:ext uri="{FF2B5EF4-FFF2-40B4-BE49-F238E27FC236}">
                <a16:creationId xmlns:a16="http://schemas.microsoft.com/office/drawing/2014/main" id="{9434164D-A0EA-8544-A2FB-3B835B1AEC6B}"/>
              </a:ext>
            </a:extLst>
          </p:cNvPr>
          <p:cNvCxnSpPr>
            <a:cxnSpLocks/>
          </p:cNvCxnSpPr>
          <p:nvPr userDrawn="1"/>
        </p:nvCxnSpPr>
        <p:spPr>
          <a:xfrm flipV="1">
            <a:off x="4876800" y="2429256"/>
            <a:ext cx="0" cy="1990344"/>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2752DF0-1054-CB45-961A-8ABB8FFBCB8F}"/>
              </a:ext>
            </a:extLst>
          </p:cNvPr>
          <p:cNvSpPr txBox="1"/>
          <p:nvPr userDrawn="1"/>
        </p:nvSpPr>
        <p:spPr>
          <a:xfrm>
            <a:off x="6019800" y="2851919"/>
            <a:ext cx="5410200" cy="1154162"/>
          </a:xfrm>
          <a:prstGeom prst="rect">
            <a:avLst/>
          </a:prstGeom>
          <a:noFill/>
        </p:spPr>
        <p:txBody>
          <a:bodyPr vert="horz" wrap="square" lIns="91440" tIns="91440" rIns="91440" bIns="91440" rtlCol="0" anchor="ctr" anchorCtr="0">
            <a:spAutoFit/>
          </a:bodyPr>
          <a:lstStyle/>
          <a:p>
            <a:pPr marL="17463" marR="0" algn="l" defTabSz="914400" rtl="0" eaLnBrk="1" fontAlgn="auto" latinLnBrk="0" hangingPunct="1">
              <a:lnSpc>
                <a:spcPct val="90000"/>
              </a:lnSpc>
              <a:spcBef>
                <a:spcPts val="1000"/>
              </a:spcBef>
              <a:spcAft>
                <a:spcPts val="0"/>
              </a:spcAft>
              <a:buClrTx/>
              <a:buSzTx/>
              <a:buFont typeface="Arial" panose="020B0604020202020204" pitchFamily="34" charset="0"/>
              <a:buNone/>
            </a:pPr>
            <a:r>
              <a:rPr lang="en-US" sz="4000" b="1">
                <a:solidFill>
                  <a:schemeClr val="tx2"/>
                </a:solidFill>
                <a:latin typeface="Montserrat" pitchFamily="2" charset="77"/>
                <a:ea typeface="Source Sans Pro" panose="020B0503030403020204" pitchFamily="34" charset="0"/>
              </a:rPr>
              <a:t>PURPOSE-DRIVEN</a:t>
            </a:r>
            <a:r>
              <a:rPr lang="en-US" sz="3600" b="1">
                <a:solidFill>
                  <a:schemeClr val="tx1"/>
                </a:solidFill>
                <a:latin typeface="Montserrat" pitchFamily="2" charset="77"/>
                <a:ea typeface="Source Sans Pro" panose="020B0503030403020204" pitchFamily="34" charset="0"/>
              </a:rPr>
              <a:t> </a:t>
            </a:r>
            <a:r>
              <a:rPr lang="en-US" sz="4000" b="1">
                <a:solidFill>
                  <a:schemeClr val="tx1"/>
                </a:solidFill>
                <a:latin typeface="Montserrat" pitchFamily="2" charset="77"/>
                <a:ea typeface="Source Sans Pro" panose="020B0503030403020204" pitchFamily="34" charset="0"/>
              </a:rPr>
              <a:t> </a:t>
            </a:r>
            <a:br>
              <a:rPr lang="en-US" sz="4000" b="1">
                <a:solidFill>
                  <a:schemeClr val="tx1"/>
                </a:solidFill>
                <a:latin typeface="Montserrat" pitchFamily="2" charset="77"/>
                <a:ea typeface="Source Sans Pro" panose="020B0503030403020204" pitchFamily="34" charset="0"/>
              </a:rPr>
            </a:br>
            <a:r>
              <a:rPr lang="en-US" sz="3000" b="0" kern="1000" spc="0" baseline="0">
                <a:solidFill>
                  <a:schemeClr val="bg1"/>
                </a:solidFill>
                <a:latin typeface="Montserrat" pitchFamily="2" charset="77"/>
                <a:ea typeface="Source Sans Pro" panose="020B0503030403020204" pitchFamily="34" charset="0"/>
              </a:rPr>
              <a:t>ENTERPRISE NETWORKS</a:t>
            </a:r>
            <a:endParaRPr kumimoji="0" lang="en-US" sz="3000" b="0" i="0" u="none" strike="noStrike" kern="1000" cap="none" spc="0" normalizeH="0" baseline="0" noProof="0">
              <a:ln>
                <a:noFill/>
              </a:ln>
              <a:solidFill>
                <a:schemeClr val="bg1"/>
              </a:solidFill>
              <a:effectLst/>
              <a:uLnTx/>
              <a:uFillTx/>
              <a:latin typeface="Montserrat" pitchFamily="2" charset="77"/>
              <a:ea typeface="+mn-ea"/>
              <a:cs typeface="+mn-cs"/>
            </a:endParaRPr>
          </a:p>
        </p:txBody>
      </p:sp>
      <p:sp>
        <p:nvSpPr>
          <p:cNvPr id="2" name="Footer Placeholder 16">
            <a:extLst>
              <a:ext uri="{FF2B5EF4-FFF2-40B4-BE49-F238E27FC236}">
                <a16:creationId xmlns:a16="http://schemas.microsoft.com/office/drawing/2014/main" id="{1D37D9D8-20D3-526D-ABEF-BF8184111021}"/>
              </a:ext>
            </a:extLst>
          </p:cNvPr>
          <p:cNvSpPr>
            <a:spLocks noGrp="1"/>
          </p:cNvSpPr>
          <p:nvPr>
            <p:ph type="ftr" sz="quarter" idx="17"/>
          </p:nvPr>
        </p:nvSpPr>
        <p:spPr>
          <a:xfrm>
            <a:off x="533399" y="6541945"/>
            <a:ext cx="7620001" cy="174908"/>
          </a:xfrm>
        </p:spPr>
        <p:txBody>
          <a:bodyPr/>
          <a:lstStyle>
            <a:lvl1pPr>
              <a:defRPr sz="700">
                <a:solidFill>
                  <a:schemeClr val="bg2">
                    <a:lumMod val="50000"/>
                  </a:schemeClr>
                </a:solidFill>
              </a:defRPr>
            </a:lvl1pPr>
          </a:lstStyle>
          <a:p>
            <a:pPr marL="228600"/>
            <a:r>
              <a:rPr lang="en-US">
                <a:latin typeface="Calibri" panose="020F0502020204030204" pitchFamily="34" charset="0"/>
                <a:ea typeface="Calibri" panose="020F0502020204030204" pitchFamily="34" charset="0"/>
                <a:cs typeface="Calibri" panose="020F0502020204030204" pitchFamily="34" charset="0"/>
              </a:rPr>
              <a:t>© 2022 CommScope, Inc.  All rights reserved.  </a:t>
            </a:r>
            <a:r>
              <a:rPr lang="en-US" b="0" u="none" strike="noStrike">
                <a:effectLst/>
                <a:latin typeface="Calibri" panose="020F0502020204030204" pitchFamily="34" charset="0"/>
                <a:cs typeface="Calibri" panose="020F0502020204030204" pitchFamily="34" charset="0"/>
              </a:rPr>
              <a:t>CommScope and the CommScope logo are registered trademarks of CommScope and/or its affiliates in the U.S. and other countries.  For additional trademark information see </a:t>
            </a:r>
            <a:r>
              <a:rPr lang="en-US" b="0" u="none" strike="noStrike">
                <a:effectLst/>
                <a:latin typeface="Calibri" panose="020F0502020204030204" pitchFamily="34" charset="0"/>
                <a:cs typeface="Calibri" panose="020F0502020204030204" pitchFamily="34" charset="0"/>
                <a:hlinkClick r:id="rId4" tooltip="https://www.commscope.com/trademarks">
                  <a:extLst>
                    <a:ext uri="{A12FA001-AC4F-418D-AE19-62706E023703}">
                      <ahyp:hlinkClr xmlns:ahyp="http://schemas.microsoft.com/office/drawing/2018/hyperlinkcolor" val="tx"/>
                    </a:ext>
                  </a:extLst>
                </a:hlinkClick>
              </a:rPr>
              <a:t>https://www.commscope.com/trademarks</a:t>
            </a:r>
            <a:r>
              <a:rPr lang="en-US" b="0" u="none" strike="noStrike">
                <a:effectLst/>
                <a:latin typeface="Calibri" panose="020F0502020204030204" pitchFamily="34" charset="0"/>
                <a:cs typeface="Calibri" panose="020F0502020204030204" pitchFamily="34" charset="0"/>
              </a:rPr>
              <a:t>.  All product names, trademarks and registered trademarks are property of their respective owners. </a:t>
            </a:r>
            <a:endParaRPr lang="en-US">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1513527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Closing Slide 2">
    <p:bg>
      <p:bgPr>
        <a:solidFill>
          <a:schemeClr val="tx1">
            <a:lumMod val="50000"/>
          </a:schemeClr>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5BD9171-B3F5-584A-98BB-88DF75F0FA9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085217" y="2209800"/>
            <a:ext cx="3716767" cy="1824595"/>
          </a:xfrm>
          <a:prstGeom prst="rect">
            <a:avLst/>
          </a:prstGeom>
        </p:spPr>
      </p:pic>
      <p:sp>
        <p:nvSpPr>
          <p:cNvPr id="2" name="Footer Placeholder 16">
            <a:extLst>
              <a:ext uri="{FF2B5EF4-FFF2-40B4-BE49-F238E27FC236}">
                <a16:creationId xmlns:a16="http://schemas.microsoft.com/office/drawing/2014/main" id="{5CD242E3-834F-FEF5-5116-4BAABCA16B03}"/>
              </a:ext>
            </a:extLst>
          </p:cNvPr>
          <p:cNvSpPr>
            <a:spLocks noGrp="1"/>
          </p:cNvSpPr>
          <p:nvPr>
            <p:ph type="ftr" sz="quarter" idx="17"/>
          </p:nvPr>
        </p:nvSpPr>
        <p:spPr>
          <a:xfrm>
            <a:off x="533399" y="6541945"/>
            <a:ext cx="7620001" cy="174908"/>
          </a:xfrm>
        </p:spPr>
        <p:txBody>
          <a:bodyPr/>
          <a:lstStyle>
            <a:lvl1pPr>
              <a:defRPr sz="700">
                <a:solidFill>
                  <a:schemeClr val="bg2">
                    <a:lumMod val="50000"/>
                  </a:schemeClr>
                </a:solidFill>
              </a:defRPr>
            </a:lvl1pPr>
          </a:lstStyle>
          <a:p>
            <a:pPr marL="228600"/>
            <a:r>
              <a:rPr lang="en-US">
                <a:latin typeface="Calibri" panose="020F0502020204030204" pitchFamily="34" charset="0"/>
                <a:ea typeface="Calibri" panose="020F0502020204030204" pitchFamily="34" charset="0"/>
                <a:cs typeface="Calibri" panose="020F0502020204030204" pitchFamily="34" charset="0"/>
              </a:rPr>
              <a:t>© 2022 CommScope, Inc.  All rights reserved.  </a:t>
            </a:r>
            <a:r>
              <a:rPr lang="en-US" b="0" u="none" strike="noStrike">
                <a:effectLst/>
                <a:latin typeface="Calibri" panose="020F0502020204030204" pitchFamily="34" charset="0"/>
                <a:cs typeface="Calibri" panose="020F0502020204030204" pitchFamily="34" charset="0"/>
              </a:rPr>
              <a:t>CommScope and the CommScope logo are registered trademarks of CommScope and/or its affiliates in the U.S. and other countries.  For additional trademark information see </a:t>
            </a:r>
            <a:r>
              <a:rPr lang="en-US" b="0" u="none" strike="noStrike">
                <a:effectLst/>
                <a:latin typeface="Calibri" panose="020F0502020204030204" pitchFamily="34" charset="0"/>
                <a:cs typeface="Calibri" panose="020F0502020204030204" pitchFamily="34" charset="0"/>
                <a:hlinkClick r:id="rId4" tooltip="https://www.commscope.com/trademarks">
                  <a:extLst>
                    <a:ext uri="{A12FA001-AC4F-418D-AE19-62706E023703}">
                      <ahyp:hlinkClr xmlns:ahyp="http://schemas.microsoft.com/office/drawing/2018/hyperlinkcolor" val="tx"/>
                    </a:ext>
                  </a:extLst>
                </a:hlinkClick>
              </a:rPr>
              <a:t>https://www.commscope.com/trademarks</a:t>
            </a:r>
            <a:r>
              <a:rPr lang="en-US" b="0" u="none" strike="noStrike">
                <a:effectLst/>
                <a:latin typeface="Calibri" panose="020F0502020204030204" pitchFamily="34" charset="0"/>
                <a:cs typeface="Calibri" panose="020F0502020204030204" pitchFamily="34" charset="0"/>
              </a:rPr>
              <a:t>.  All product names, trademarks and registered trademarks are property of their respective owners. </a:t>
            </a:r>
            <a:endParaRPr lang="en-US">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8119224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Closing Slide Thank You">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06248" y="2819400"/>
            <a:ext cx="4979504" cy="1019271"/>
          </a:xfrm>
        </p:spPr>
        <p:txBody>
          <a:bodyPr anchor="ctr" anchorCtr="0">
            <a:normAutofit/>
          </a:bodyPr>
          <a:lstStyle>
            <a:lvl1pPr algn="ctr">
              <a:defRPr sz="3600">
                <a:solidFill>
                  <a:schemeClr val="bg1"/>
                </a:solidFill>
              </a:defRPr>
            </a:lvl1pPr>
          </a:lstStyle>
          <a:p>
            <a:r>
              <a:rPr lang="en-US"/>
              <a:t>Thank you</a:t>
            </a:r>
          </a:p>
        </p:txBody>
      </p:sp>
      <p:cxnSp>
        <p:nvCxnSpPr>
          <p:cNvPr id="11" name="Straight Connector 10">
            <a:extLst>
              <a:ext uri="{FF2B5EF4-FFF2-40B4-BE49-F238E27FC236}">
                <a16:creationId xmlns:a16="http://schemas.microsoft.com/office/drawing/2014/main" id="{F28FBAA4-A40E-F642-A30A-FBA8556E6D00}"/>
              </a:ext>
            </a:extLst>
          </p:cNvPr>
          <p:cNvCxnSpPr/>
          <p:nvPr userDrawn="1"/>
        </p:nvCxnSpPr>
        <p:spPr>
          <a:xfrm>
            <a:off x="0" y="6019800"/>
            <a:ext cx="121920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41CF9937-D4D4-9846-8C7B-D59A28B4E8E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t="2907" b="2907"/>
          <a:stretch/>
        </p:blipFill>
        <p:spPr>
          <a:xfrm>
            <a:off x="116290" y="3104851"/>
            <a:ext cx="4979504" cy="3549220"/>
          </a:xfrm>
          <a:prstGeom prst="rect">
            <a:avLst/>
          </a:prstGeom>
        </p:spPr>
      </p:pic>
      <p:pic>
        <p:nvPicPr>
          <p:cNvPr id="12" name="Graphic 11">
            <a:extLst>
              <a:ext uri="{FF2B5EF4-FFF2-40B4-BE49-F238E27FC236}">
                <a16:creationId xmlns:a16="http://schemas.microsoft.com/office/drawing/2014/main" id="{383008D6-EA53-E649-A283-B61167D72BEC}"/>
              </a:ext>
            </a:extLst>
          </p:cNvPr>
          <p:cNvPicPr>
            <a:picLocks noChangeAspect="1"/>
          </p:cNvPicPr>
          <p:nvPr userDrawn="1"/>
        </p:nvPicPr>
        <p:blipFill rotWithShape="1">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t="59620" b="18685"/>
          <a:stretch/>
        </p:blipFill>
        <p:spPr>
          <a:xfrm flipV="1">
            <a:off x="76200" y="6019800"/>
            <a:ext cx="5105400" cy="838198"/>
          </a:xfrm>
          <a:prstGeom prst="rect">
            <a:avLst/>
          </a:prstGeom>
        </p:spPr>
      </p:pic>
      <p:pic>
        <p:nvPicPr>
          <p:cNvPr id="14" name="Graphic 13">
            <a:extLst>
              <a:ext uri="{FF2B5EF4-FFF2-40B4-BE49-F238E27FC236}">
                <a16:creationId xmlns:a16="http://schemas.microsoft.com/office/drawing/2014/main" id="{0B2B4066-BA4C-E243-A8D4-E1B63ECE9C2F}"/>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9947561" y="290898"/>
            <a:ext cx="1901538" cy="942204"/>
          </a:xfrm>
          <a:prstGeom prst="rect">
            <a:avLst/>
          </a:prstGeom>
        </p:spPr>
      </p:pic>
      <p:sp>
        <p:nvSpPr>
          <p:cNvPr id="3" name="Footer Placeholder 16">
            <a:extLst>
              <a:ext uri="{FF2B5EF4-FFF2-40B4-BE49-F238E27FC236}">
                <a16:creationId xmlns:a16="http://schemas.microsoft.com/office/drawing/2014/main" id="{EDA6DCC6-8D2A-B4AE-F912-573C490E613E}"/>
              </a:ext>
            </a:extLst>
          </p:cNvPr>
          <p:cNvSpPr>
            <a:spLocks noGrp="1"/>
          </p:cNvSpPr>
          <p:nvPr>
            <p:ph type="ftr" sz="quarter" idx="17"/>
          </p:nvPr>
        </p:nvSpPr>
        <p:spPr>
          <a:xfrm>
            <a:off x="533399" y="6541945"/>
            <a:ext cx="7620001" cy="174908"/>
          </a:xfrm>
        </p:spPr>
        <p:txBody>
          <a:bodyPr/>
          <a:lstStyle>
            <a:lvl1pPr>
              <a:defRPr sz="700">
                <a:solidFill>
                  <a:schemeClr val="bg2">
                    <a:lumMod val="50000"/>
                  </a:schemeClr>
                </a:solidFill>
              </a:defRPr>
            </a:lvl1pPr>
          </a:lstStyle>
          <a:p>
            <a:pPr marL="228600"/>
            <a:r>
              <a:rPr lang="en-US">
                <a:latin typeface="Calibri" panose="020F0502020204030204" pitchFamily="34" charset="0"/>
                <a:ea typeface="Calibri" panose="020F0502020204030204" pitchFamily="34" charset="0"/>
                <a:cs typeface="Calibri" panose="020F0502020204030204" pitchFamily="34" charset="0"/>
              </a:rPr>
              <a:t>© 2022 CommScope, Inc.  All rights reserved.  </a:t>
            </a:r>
            <a:r>
              <a:rPr lang="en-US" b="0" u="none" strike="noStrike">
                <a:effectLst/>
                <a:latin typeface="Calibri" panose="020F0502020204030204" pitchFamily="34" charset="0"/>
                <a:cs typeface="Calibri" panose="020F0502020204030204" pitchFamily="34" charset="0"/>
              </a:rPr>
              <a:t>CommScope and the CommScope logo are registered trademarks of CommScope and/or its affiliates in the U.S. and other countries.  For additional trademark information see </a:t>
            </a:r>
            <a:r>
              <a:rPr lang="en-US" b="0" u="none" strike="noStrike">
                <a:effectLst/>
                <a:latin typeface="Calibri" panose="020F0502020204030204" pitchFamily="34" charset="0"/>
                <a:cs typeface="Calibri" panose="020F0502020204030204" pitchFamily="34" charset="0"/>
                <a:hlinkClick r:id="rId8" tooltip="https://www.commscope.com/trademarks">
                  <a:extLst>
                    <a:ext uri="{A12FA001-AC4F-418D-AE19-62706E023703}">
                      <ahyp:hlinkClr xmlns:ahyp="http://schemas.microsoft.com/office/drawing/2018/hyperlinkcolor" val="tx"/>
                    </a:ext>
                  </a:extLst>
                </a:hlinkClick>
              </a:rPr>
              <a:t>https://www.commscope.com/trademarks</a:t>
            </a:r>
            <a:r>
              <a:rPr lang="en-US" b="0" u="none" strike="noStrike">
                <a:effectLst/>
                <a:latin typeface="Calibri" panose="020F0502020204030204" pitchFamily="34" charset="0"/>
                <a:cs typeface="Calibri" panose="020F0502020204030204" pitchFamily="34" charset="0"/>
              </a:rPr>
              <a:t>.  All product names, trademarks and registered trademarks are property of their respective owners. </a:t>
            </a:r>
            <a:endParaRPr lang="en-US">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4661568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and Content w/o bar">
    <p:spTree>
      <p:nvGrpSpPr>
        <p:cNvPr id="1" name=""/>
        <p:cNvGrpSpPr/>
        <p:nvPr/>
      </p:nvGrpSpPr>
      <p:grpSpPr>
        <a:xfrm>
          <a:off x="0" y="0"/>
          <a:ext cx="0" cy="0"/>
          <a:chOff x="0" y="0"/>
          <a:chExt cx="0" cy="0"/>
        </a:xfrm>
      </p:grpSpPr>
      <p:sp>
        <p:nvSpPr>
          <p:cNvPr id="2" name="Title 1"/>
          <p:cNvSpPr>
            <a:spLocks noGrp="1"/>
          </p:cNvSpPr>
          <p:nvPr>
            <p:ph type="title"/>
          </p:nvPr>
        </p:nvSpPr>
        <p:spPr>
          <a:xfrm>
            <a:off x="583096" y="123729"/>
            <a:ext cx="11027664" cy="1019271"/>
          </a:xfrm>
        </p:spPr>
        <p:txBody>
          <a:bodyPr/>
          <a:lstStyle/>
          <a:p>
            <a:r>
              <a:rPr lang="en-US"/>
              <a:t>Click to edit Master title style</a:t>
            </a:r>
          </a:p>
        </p:txBody>
      </p:sp>
      <p:sp>
        <p:nvSpPr>
          <p:cNvPr id="3" name="Content Placeholder 2"/>
          <p:cNvSpPr>
            <a:spLocks noGrp="1"/>
          </p:cNvSpPr>
          <p:nvPr>
            <p:ph idx="1"/>
          </p:nvPr>
        </p:nvSpPr>
        <p:spPr>
          <a:xfrm>
            <a:off x="583096" y="1417320"/>
            <a:ext cx="11027664" cy="5029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E48648BF-1F4C-2843-9932-217284B5D50A}"/>
              </a:ext>
            </a:extLst>
          </p:cNvPr>
          <p:cNvSpPr>
            <a:spLocks noGrp="1"/>
          </p:cNvSpPr>
          <p:nvPr>
            <p:ph type="ftr" sz="quarter" idx="10"/>
          </p:nvPr>
        </p:nvSpPr>
        <p:spPr/>
        <p:txBody>
          <a:bodyPr/>
          <a:lstStyle/>
          <a:p>
            <a:r>
              <a:rPr lang="en-US"/>
              <a:t>© 2021 CommScope, Inc.  |  CommScope Restricted–Highly Confidential</a:t>
            </a:r>
          </a:p>
        </p:txBody>
      </p:sp>
      <p:sp>
        <p:nvSpPr>
          <p:cNvPr id="5" name="Slide Number Placeholder 4">
            <a:extLst>
              <a:ext uri="{FF2B5EF4-FFF2-40B4-BE49-F238E27FC236}">
                <a16:creationId xmlns:a16="http://schemas.microsoft.com/office/drawing/2014/main" id="{2CAB6610-0826-B24C-9F5A-08C358D53B37}"/>
              </a:ext>
            </a:extLst>
          </p:cNvPr>
          <p:cNvSpPr>
            <a:spLocks noGrp="1"/>
          </p:cNvSpPr>
          <p:nvPr>
            <p:ph type="sldNum" sz="quarter" idx="11"/>
          </p:nvPr>
        </p:nvSpPr>
        <p:spPr/>
        <p:txBody>
          <a:bodyPr/>
          <a:lstStyle/>
          <a:p>
            <a:fld id="{7FE2BEB5-2653-6044-B03D-162392F9D4CA}" type="slidenum">
              <a:rPr lang="en-US" smtClean="0"/>
              <a:pPr/>
              <a:t>‹#›</a:t>
            </a:fld>
            <a:endParaRPr lang="en-US"/>
          </a:p>
        </p:txBody>
      </p:sp>
    </p:spTree>
    <p:extLst>
      <p:ext uri="{BB962C8B-B14F-4D97-AF65-F5344CB8AC3E}">
        <p14:creationId xmlns:p14="http://schemas.microsoft.com/office/powerpoint/2010/main" val="294451117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AB2E0928-1654-C049-B836-DD62F005AE4A}"/>
              </a:ext>
            </a:extLst>
          </p:cNvPr>
          <p:cNvSpPr>
            <a:spLocks noGrp="1"/>
          </p:cNvSpPr>
          <p:nvPr>
            <p:ph type="ftr" sz="quarter" idx="10"/>
          </p:nvPr>
        </p:nvSpPr>
        <p:spPr/>
        <p:txBody>
          <a:bodyPr/>
          <a:lstStyle/>
          <a:p>
            <a:r>
              <a:rPr lang="en-US"/>
              <a:t>© 2022 CommScope, Inc. | </a:t>
            </a:r>
          </a:p>
        </p:txBody>
      </p:sp>
      <p:sp>
        <p:nvSpPr>
          <p:cNvPr id="4" name="Slide Number Placeholder 3">
            <a:extLst>
              <a:ext uri="{FF2B5EF4-FFF2-40B4-BE49-F238E27FC236}">
                <a16:creationId xmlns:a16="http://schemas.microsoft.com/office/drawing/2014/main" id="{CE57643D-58FD-154D-9A4D-951CD9DE1756}"/>
              </a:ext>
            </a:extLst>
          </p:cNvPr>
          <p:cNvSpPr>
            <a:spLocks noGrp="1"/>
          </p:cNvSpPr>
          <p:nvPr>
            <p:ph type="sldNum" sz="quarter" idx="11"/>
          </p:nvPr>
        </p:nvSpPr>
        <p:spPr/>
        <p:txBody>
          <a:bodyPr/>
          <a:lstStyle/>
          <a:p>
            <a:fld id="{7FE2BEB5-2653-6044-B03D-162392F9D4CA}" type="slidenum">
              <a:rPr lang="en-US" smtClean="0"/>
              <a:pPr/>
              <a:t>‹#›</a:t>
            </a:fld>
            <a:endParaRPr lang="en-US"/>
          </a:p>
        </p:txBody>
      </p:sp>
    </p:spTree>
    <p:extLst>
      <p:ext uri="{BB962C8B-B14F-4D97-AF65-F5344CB8AC3E}">
        <p14:creationId xmlns:p14="http://schemas.microsoft.com/office/powerpoint/2010/main" val="166803997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sldNum="0" hd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11B248C-C3E8-8A46-A34A-CFCEBFE683BB}"/>
              </a:ext>
            </a:extLst>
          </p:cNvPr>
          <p:cNvSpPr>
            <a:spLocks noGrp="1"/>
          </p:cNvSpPr>
          <p:nvPr>
            <p:ph type="ftr" sz="quarter" idx="10"/>
          </p:nvPr>
        </p:nvSpPr>
        <p:spPr/>
        <p:txBody>
          <a:bodyPr/>
          <a:lstStyle/>
          <a:p>
            <a:r>
              <a:rPr lang="en-US"/>
              <a:t>© 2022 CommScope, Inc.</a:t>
            </a:r>
          </a:p>
        </p:txBody>
      </p:sp>
      <p:sp>
        <p:nvSpPr>
          <p:cNvPr id="3" name="Slide Number Placeholder 2">
            <a:extLst>
              <a:ext uri="{FF2B5EF4-FFF2-40B4-BE49-F238E27FC236}">
                <a16:creationId xmlns:a16="http://schemas.microsoft.com/office/drawing/2014/main" id="{57671011-9EF4-EC48-933B-AF3B2F984B41}"/>
              </a:ext>
            </a:extLst>
          </p:cNvPr>
          <p:cNvSpPr>
            <a:spLocks noGrp="1"/>
          </p:cNvSpPr>
          <p:nvPr>
            <p:ph type="sldNum" sz="quarter" idx="11"/>
          </p:nvPr>
        </p:nvSpPr>
        <p:spPr/>
        <p:txBody>
          <a:bodyPr/>
          <a:lstStyle/>
          <a:p>
            <a:fld id="{7FE2BEB5-2653-6044-B03D-162392F9D4CA}" type="slidenum">
              <a:rPr lang="en-US" smtClean="0"/>
              <a:pPr/>
              <a:t>‹#›</a:t>
            </a:fld>
            <a:endParaRPr lang="en-US"/>
          </a:p>
        </p:txBody>
      </p:sp>
    </p:spTree>
    <p:extLst>
      <p:ext uri="{BB962C8B-B14F-4D97-AF65-F5344CB8AC3E}">
        <p14:creationId xmlns:p14="http://schemas.microsoft.com/office/powerpoint/2010/main" val="156829470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Content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6F7EFAB-D7F3-B745-FCB8-D70776114294}"/>
              </a:ext>
            </a:extLst>
          </p:cNvPr>
          <p:cNvSpPr>
            <a:spLocks noGrp="1"/>
          </p:cNvSpPr>
          <p:nvPr>
            <p:ph type="title"/>
          </p:nvPr>
        </p:nvSpPr>
        <p:spPr>
          <a:xfrm>
            <a:off x="583096" y="142125"/>
            <a:ext cx="7873215" cy="834820"/>
          </a:xfrm>
          <a:prstGeom prst="rect">
            <a:avLst/>
          </a:prstGeom>
        </p:spPr>
        <p:txBody>
          <a:bodyPr/>
          <a:lstStyle>
            <a:lvl1pPr>
              <a:defRPr>
                <a:solidFill>
                  <a:schemeClr val="bg1"/>
                </a:solidFill>
              </a:defRPr>
            </a:lvl1pPr>
          </a:lstStyle>
          <a:p>
            <a:r>
              <a:rPr lang="en-US"/>
              <a:t>Click to edit Master title style</a:t>
            </a:r>
          </a:p>
        </p:txBody>
      </p:sp>
      <p:sp>
        <p:nvSpPr>
          <p:cNvPr id="3" name="Table Placeholder 6">
            <a:extLst>
              <a:ext uri="{FF2B5EF4-FFF2-40B4-BE49-F238E27FC236}">
                <a16:creationId xmlns:a16="http://schemas.microsoft.com/office/drawing/2014/main" id="{4F272691-D398-7228-94D4-18F1DB0C63F4}"/>
              </a:ext>
            </a:extLst>
          </p:cNvPr>
          <p:cNvSpPr>
            <a:spLocks noGrp="1"/>
          </p:cNvSpPr>
          <p:nvPr>
            <p:ph type="tbl" sz="quarter" idx="12"/>
          </p:nvPr>
        </p:nvSpPr>
        <p:spPr>
          <a:xfrm>
            <a:off x="583096" y="1219201"/>
            <a:ext cx="11045024" cy="4495800"/>
          </a:xfrm>
          <a:prstGeom prst="rect">
            <a:avLst/>
          </a:prstGeom>
        </p:spPr>
        <p:txBody>
          <a:bodyPr anchor="ctr" anchorCtr="0"/>
          <a:lstStyle>
            <a:lvl1pPr marL="0" indent="0" algn="ctr">
              <a:buNone/>
              <a:defRPr>
                <a:solidFill>
                  <a:schemeClr val="bg1"/>
                </a:solidFill>
              </a:defRPr>
            </a:lvl1pPr>
          </a:lstStyle>
          <a:p>
            <a:r>
              <a:rPr lang="en-US"/>
              <a:t>Click icon to add table</a:t>
            </a:r>
          </a:p>
        </p:txBody>
      </p:sp>
      <p:sp>
        <p:nvSpPr>
          <p:cNvPr id="7" name="Text Placeholder 8">
            <a:extLst>
              <a:ext uri="{FF2B5EF4-FFF2-40B4-BE49-F238E27FC236}">
                <a16:creationId xmlns:a16="http://schemas.microsoft.com/office/drawing/2014/main" id="{5F812A69-3D6A-940D-3A89-A2451732CBF5}"/>
              </a:ext>
            </a:extLst>
          </p:cNvPr>
          <p:cNvSpPr>
            <a:spLocks noGrp="1"/>
          </p:cNvSpPr>
          <p:nvPr>
            <p:ph type="body" sz="quarter" idx="13"/>
          </p:nvPr>
        </p:nvSpPr>
        <p:spPr>
          <a:xfrm>
            <a:off x="582613" y="6019799"/>
            <a:ext cx="4675187" cy="426721"/>
          </a:xfrm>
          <a:prstGeom prst="rect">
            <a:avLst/>
          </a:prstGeom>
        </p:spPr>
        <p:txBody>
          <a:bodyPr anchor="ctr">
            <a:normAutofit/>
          </a:bodyPr>
          <a:lstStyle>
            <a:lvl1pPr marL="0" indent="0">
              <a:buNone/>
              <a:defRPr sz="1600">
                <a:solidFill>
                  <a:schemeClr val="bg1"/>
                </a:solidFill>
              </a:defRPr>
            </a:lvl1pPr>
          </a:lstStyle>
          <a:p>
            <a:pPr lvl="0"/>
            <a:r>
              <a:rPr lang="en-US"/>
              <a:t>Click to edit Master text styles</a:t>
            </a:r>
          </a:p>
        </p:txBody>
      </p:sp>
      <p:pic>
        <p:nvPicPr>
          <p:cNvPr id="8" name="Graphic 7">
            <a:extLst>
              <a:ext uri="{FF2B5EF4-FFF2-40B4-BE49-F238E27FC236}">
                <a16:creationId xmlns:a16="http://schemas.microsoft.com/office/drawing/2014/main" id="{89E54A29-89FA-B632-95F9-5B5144FFF72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56311" y="243448"/>
            <a:ext cx="3287306" cy="632174"/>
          </a:xfrm>
          <a:prstGeom prst="rect">
            <a:avLst/>
          </a:prstGeom>
        </p:spPr>
      </p:pic>
    </p:spTree>
    <p:extLst>
      <p:ext uri="{BB962C8B-B14F-4D97-AF65-F5344CB8AC3E}">
        <p14:creationId xmlns:p14="http://schemas.microsoft.com/office/powerpoint/2010/main" val="8000038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C76DFBC-F82A-4213-B57F-2C2062653F69}"/>
              </a:ext>
            </a:extLst>
          </p:cNvPr>
          <p:cNvGrpSpPr/>
          <p:nvPr userDrawn="1"/>
        </p:nvGrpSpPr>
        <p:grpSpPr>
          <a:xfrm>
            <a:off x="7315200" y="3349008"/>
            <a:ext cx="4876799" cy="3508991"/>
            <a:chOff x="2679430" y="3963946"/>
            <a:chExt cx="4022159" cy="2894054"/>
          </a:xfrm>
          <a:gradFill flip="none" rotWithShape="1">
            <a:gsLst>
              <a:gs pos="0">
                <a:srgbClr val="EE7203"/>
              </a:gs>
              <a:gs pos="100000">
                <a:srgbClr val="F18700"/>
              </a:gs>
            </a:gsLst>
            <a:lin ang="16200000" scaled="1"/>
            <a:tileRect/>
          </a:gradFill>
        </p:grpSpPr>
        <p:sp>
          <p:nvSpPr>
            <p:cNvPr id="10" name="Freeform: Shape 9">
              <a:extLst>
                <a:ext uri="{FF2B5EF4-FFF2-40B4-BE49-F238E27FC236}">
                  <a16:creationId xmlns:a16="http://schemas.microsoft.com/office/drawing/2014/main" id="{7527C881-7506-4BC1-A00E-448DA3A64539}"/>
                </a:ext>
              </a:extLst>
            </p:cNvPr>
            <p:cNvSpPr/>
            <p:nvPr userDrawn="1"/>
          </p:nvSpPr>
          <p:spPr>
            <a:xfrm>
              <a:off x="5948422" y="3963946"/>
              <a:ext cx="753167" cy="2894054"/>
            </a:xfrm>
            <a:custGeom>
              <a:avLst/>
              <a:gdLst>
                <a:gd name="connsiteX0" fmla="*/ 753167 w 753167"/>
                <a:gd name="connsiteY0" fmla="*/ 0 h 2894054"/>
                <a:gd name="connsiteX1" fmla="*/ 753167 w 753167"/>
                <a:gd name="connsiteY1" fmla="*/ 2894054 h 2894054"/>
                <a:gd name="connsiteX2" fmla="*/ 0 w 753167"/>
                <a:gd name="connsiteY2" fmla="*/ 2894054 h 2894054"/>
                <a:gd name="connsiteX3" fmla="*/ 0 w 753167"/>
                <a:gd name="connsiteY3" fmla="*/ 541923 h 2894054"/>
                <a:gd name="connsiteX4" fmla="*/ 753167 w 753167"/>
                <a:gd name="connsiteY4" fmla="*/ 0 h 289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167" h="2894054">
                  <a:moveTo>
                    <a:pt x="753167" y="0"/>
                  </a:moveTo>
                  <a:lnTo>
                    <a:pt x="753167" y="2894054"/>
                  </a:lnTo>
                  <a:lnTo>
                    <a:pt x="0" y="2894054"/>
                  </a:lnTo>
                  <a:lnTo>
                    <a:pt x="0" y="541923"/>
                  </a:lnTo>
                  <a:lnTo>
                    <a:pt x="75316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1" name="Freeform: Shape 10">
              <a:extLst>
                <a:ext uri="{FF2B5EF4-FFF2-40B4-BE49-F238E27FC236}">
                  <a16:creationId xmlns:a16="http://schemas.microsoft.com/office/drawing/2014/main" id="{DB7DA6A1-B706-44AC-A9EE-77CD82B2781E}"/>
                </a:ext>
              </a:extLst>
            </p:cNvPr>
            <p:cNvSpPr/>
            <p:nvPr userDrawn="1"/>
          </p:nvSpPr>
          <p:spPr>
            <a:xfrm>
              <a:off x="4276879" y="5166668"/>
              <a:ext cx="753167" cy="1691332"/>
            </a:xfrm>
            <a:custGeom>
              <a:avLst/>
              <a:gdLst>
                <a:gd name="connsiteX0" fmla="*/ 753167 w 753167"/>
                <a:gd name="connsiteY0" fmla="*/ 0 h 1691332"/>
                <a:gd name="connsiteX1" fmla="*/ 753167 w 753167"/>
                <a:gd name="connsiteY1" fmla="*/ 1691332 h 1691332"/>
                <a:gd name="connsiteX2" fmla="*/ 0 w 753167"/>
                <a:gd name="connsiteY2" fmla="*/ 1691332 h 1691332"/>
                <a:gd name="connsiteX3" fmla="*/ 0 w 753167"/>
                <a:gd name="connsiteY3" fmla="*/ 541925 h 1691332"/>
                <a:gd name="connsiteX4" fmla="*/ 753167 w 753167"/>
                <a:gd name="connsiteY4" fmla="*/ 0 h 169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167" h="1691332">
                  <a:moveTo>
                    <a:pt x="753167" y="0"/>
                  </a:moveTo>
                  <a:lnTo>
                    <a:pt x="753167" y="1691332"/>
                  </a:lnTo>
                  <a:lnTo>
                    <a:pt x="0" y="1691332"/>
                  </a:lnTo>
                  <a:lnTo>
                    <a:pt x="0" y="541925"/>
                  </a:lnTo>
                  <a:lnTo>
                    <a:pt x="75316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2" name="Freeform: Shape 11">
              <a:extLst>
                <a:ext uri="{FF2B5EF4-FFF2-40B4-BE49-F238E27FC236}">
                  <a16:creationId xmlns:a16="http://schemas.microsoft.com/office/drawing/2014/main" id="{341B5CB8-D876-42A7-88F7-CA348029B9F6}"/>
                </a:ext>
              </a:extLst>
            </p:cNvPr>
            <p:cNvSpPr/>
            <p:nvPr userDrawn="1"/>
          </p:nvSpPr>
          <p:spPr>
            <a:xfrm>
              <a:off x="2679430" y="6325019"/>
              <a:ext cx="740737" cy="532981"/>
            </a:xfrm>
            <a:custGeom>
              <a:avLst/>
              <a:gdLst>
                <a:gd name="connsiteX0" fmla="*/ 740737 w 740737"/>
                <a:gd name="connsiteY0" fmla="*/ 0 h 532981"/>
                <a:gd name="connsiteX1" fmla="*/ 740737 w 740737"/>
                <a:gd name="connsiteY1" fmla="*/ 532981 h 532981"/>
                <a:gd name="connsiteX2" fmla="*/ 0 w 740737"/>
                <a:gd name="connsiteY2" fmla="*/ 532981 h 532981"/>
                <a:gd name="connsiteX3" fmla="*/ 740737 w 740737"/>
                <a:gd name="connsiteY3" fmla="*/ 0 h 532981"/>
              </a:gdLst>
              <a:ahLst/>
              <a:cxnLst>
                <a:cxn ang="0">
                  <a:pos x="connsiteX0" y="connsiteY0"/>
                </a:cxn>
                <a:cxn ang="0">
                  <a:pos x="connsiteX1" y="connsiteY1"/>
                </a:cxn>
                <a:cxn ang="0">
                  <a:pos x="connsiteX2" y="connsiteY2"/>
                </a:cxn>
                <a:cxn ang="0">
                  <a:pos x="connsiteX3" y="connsiteY3"/>
                </a:cxn>
              </a:cxnLst>
              <a:rect l="l" t="t" r="r" b="b"/>
              <a:pathLst>
                <a:path w="740737" h="532981">
                  <a:moveTo>
                    <a:pt x="740737" y="0"/>
                  </a:moveTo>
                  <a:lnTo>
                    <a:pt x="740737" y="532981"/>
                  </a:lnTo>
                  <a:lnTo>
                    <a:pt x="0" y="532981"/>
                  </a:lnTo>
                  <a:lnTo>
                    <a:pt x="74073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grpSp>
      <p:cxnSp>
        <p:nvCxnSpPr>
          <p:cNvPr id="18" name="Straight Connector 17">
            <a:extLst>
              <a:ext uri="{FF2B5EF4-FFF2-40B4-BE49-F238E27FC236}">
                <a16:creationId xmlns:a16="http://schemas.microsoft.com/office/drawing/2014/main" id="{18CB95FC-1B2F-45BF-9EAB-B0F3B42BB87A}"/>
              </a:ext>
            </a:extLst>
          </p:cNvPr>
          <p:cNvCxnSpPr>
            <a:cxnSpLocks/>
          </p:cNvCxnSpPr>
          <p:nvPr userDrawn="1"/>
        </p:nvCxnSpPr>
        <p:spPr>
          <a:xfrm>
            <a:off x="3581400" y="3963947"/>
            <a:ext cx="8610600" cy="0"/>
          </a:xfrm>
          <a:prstGeom prst="line">
            <a:avLst/>
          </a:prstGeom>
          <a:ln>
            <a:noFill/>
          </a:ln>
        </p:spPr>
        <p:style>
          <a:lnRef idx="1">
            <a:schemeClr val="accent1"/>
          </a:lnRef>
          <a:fillRef idx="0">
            <a:schemeClr val="accent1"/>
          </a:fillRef>
          <a:effectRef idx="0">
            <a:schemeClr val="accent1"/>
          </a:effectRef>
          <a:fontRef idx="minor">
            <a:schemeClr val="tx1"/>
          </a:fontRef>
        </p:style>
      </p:cxnSp>
      <p:pic>
        <p:nvPicPr>
          <p:cNvPr id="3" name="Graphic 2">
            <a:extLst>
              <a:ext uri="{FF2B5EF4-FFF2-40B4-BE49-F238E27FC236}">
                <a16:creationId xmlns:a16="http://schemas.microsoft.com/office/drawing/2014/main" id="{F61C1DFE-956F-4774-B20B-B73F35333F7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9601" y="499714"/>
            <a:ext cx="2316725" cy="871886"/>
          </a:xfrm>
          <a:prstGeom prst="rect">
            <a:avLst/>
          </a:prstGeom>
        </p:spPr>
      </p:pic>
      <p:sp>
        <p:nvSpPr>
          <p:cNvPr id="22" name="Text Placeholder 16">
            <a:extLst>
              <a:ext uri="{FF2B5EF4-FFF2-40B4-BE49-F238E27FC236}">
                <a16:creationId xmlns:a16="http://schemas.microsoft.com/office/drawing/2014/main" id="{E178E8B8-85D1-9B41-9005-524B14839F49}"/>
              </a:ext>
            </a:extLst>
          </p:cNvPr>
          <p:cNvSpPr>
            <a:spLocks noGrp="1"/>
          </p:cNvSpPr>
          <p:nvPr>
            <p:ph type="body" sz="quarter" idx="16" hasCustomPrompt="1"/>
          </p:nvPr>
        </p:nvSpPr>
        <p:spPr>
          <a:xfrm>
            <a:off x="685800" y="5120640"/>
            <a:ext cx="4910328" cy="676656"/>
          </a:xfrm>
        </p:spPr>
        <p:txBody>
          <a:bodyPr wrap="square" lIns="0" tIns="0" rIns="0" bIns="0" anchor="b" anchorCtr="0">
            <a:normAutofit/>
          </a:bodyPr>
          <a:lstStyle>
            <a:lvl1pPr marL="0" indent="0" algn="l">
              <a:spcBef>
                <a:spcPts val="0"/>
              </a:spcBef>
              <a:buFontTx/>
              <a:buNone/>
              <a:defRPr sz="2000" b="1" baseline="0">
                <a:solidFill>
                  <a:schemeClr val="tx1"/>
                </a:solidFill>
              </a:defRPr>
            </a:lvl1pPr>
          </a:lstStyle>
          <a:p>
            <a:pPr lvl="0"/>
            <a:r>
              <a:rPr lang="en-US"/>
              <a:t>Speaker Name</a:t>
            </a:r>
          </a:p>
        </p:txBody>
      </p:sp>
      <p:sp>
        <p:nvSpPr>
          <p:cNvPr id="23" name="Text Placeholder 16">
            <a:extLst>
              <a:ext uri="{FF2B5EF4-FFF2-40B4-BE49-F238E27FC236}">
                <a16:creationId xmlns:a16="http://schemas.microsoft.com/office/drawing/2014/main" id="{0DEE2036-6E56-E746-84CE-C72530B73471}"/>
              </a:ext>
            </a:extLst>
          </p:cNvPr>
          <p:cNvSpPr>
            <a:spLocks noGrp="1"/>
          </p:cNvSpPr>
          <p:nvPr>
            <p:ph type="body" sz="quarter" idx="17" hasCustomPrompt="1"/>
          </p:nvPr>
        </p:nvSpPr>
        <p:spPr>
          <a:xfrm>
            <a:off x="685800" y="5888736"/>
            <a:ext cx="4910328" cy="249299"/>
          </a:xfrm>
        </p:spPr>
        <p:txBody>
          <a:bodyPr wrap="square" lIns="0" tIns="0" rIns="0" bIns="0" anchor="t" anchorCtr="0">
            <a:normAutofit/>
          </a:bodyPr>
          <a:lstStyle>
            <a:lvl1pPr marL="0" indent="0" algn="l">
              <a:lnSpc>
                <a:spcPct val="90000"/>
              </a:lnSpc>
              <a:spcBef>
                <a:spcPts val="0"/>
              </a:spcBef>
              <a:buFontTx/>
              <a:buNone/>
              <a:defRPr sz="1800" b="0" baseline="0">
                <a:solidFill>
                  <a:schemeClr val="tx1">
                    <a:lumMod val="65000"/>
                    <a:lumOff val="35000"/>
                  </a:schemeClr>
                </a:solidFill>
              </a:defRPr>
            </a:lvl1pPr>
          </a:lstStyle>
          <a:p>
            <a:pPr lvl="0"/>
            <a:r>
              <a:rPr lang="en-US"/>
              <a:t>Speaker Title</a:t>
            </a:r>
          </a:p>
        </p:txBody>
      </p:sp>
      <p:sp>
        <p:nvSpPr>
          <p:cNvPr id="24" name="Title 1">
            <a:extLst>
              <a:ext uri="{FF2B5EF4-FFF2-40B4-BE49-F238E27FC236}">
                <a16:creationId xmlns:a16="http://schemas.microsoft.com/office/drawing/2014/main" id="{7C7361B2-7DBB-5348-8A0B-1D9A06C04C06}"/>
              </a:ext>
            </a:extLst>
          </p:cNvPr>
          <p:cNvSpPr>
            <a:spLocks noGrp="1"/>
          </p:cNvSpPr>
          <p:nvPr>
            <p:ph type="ctrTitle" hasCustomPrompt="1"/>
          </p:nvPr>
        </p:nvSpPr>
        <p:spPr>
          <a:xfrm>
            <a:off x="685800" y="1799030"/>
            <a:ext cx="7804759" cy="1026717"/>
          </a:xfrm>
        </p:spPr>
        <p:txBody>
          <a:bodyPr anchor="b"/>
          <a:lstStyle>
            <a:lvl1pPr algn="l">
              <a:defRPr sz="3200">
                <a:solidFill>
                  <a:schemeClr val="tx1"/>
                </a:solidFill>
              </a:defRPr>
            </a:lvl1pPr>
          </a:lstStyle>
          <a:p>
            <a:r>
              <a:rPr lang="en-US"/>
              <a:t>Presentation Title Goes Here</a:t>
            </a:r>
          </a:p>
        </p:txBody>
      </p:sp>
      <p:sp>
        <p:nvSpPr>
          <p:cNvPr id="25" name="Subtitle 2">
            <a:extLst>
              <a:ext uri="{FF2B5EF4-FFF2-40B4-BE49-F238E27FC236}">
                <a16:creationId xmlns:a16="http://schemas.microsoft.com/office/drawing/2014/main" id="{65860A9C-589A-9843-BA4F-63DD0D6E6D0A}"/>
              </a:ext>
            </a:extLst>
          </p:cNvPr>
          <p:cNvSpPr>
            <a:spLocks noGrp="1"/>
          </p:cNvSpPr>
          <p:nvPr>
            <p:ph type="subTitle" idx="1"/>
          </p:nvPr>
        </p:nvSpPr>
        <p:spPr>
          <a:xfrm>
            <a:off x="685801" y="2861532"/>
            <a:ext cx="7804757" cy="477828"/>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6" name="Text Placeholder 5">
            <a:extLst>
              <a:ext uri="{FF2B5EF4-FFF2-40B4-BE49-F238E27FC236}">
                <a16:creationId xmlns:a16="http://schemas.microsoft.com/office/drawing/2014/main" id="{BE24548F-E784-DA4F-8008-2086EA8567BA}"/>
              </a:ext>
            </a:extLst>
          </p:cNvPr>
          <p:cNvSpPr>
            <a:spLocks noGrp="1"/>
          </p:cNvSpPr>
          <p:nvPr>
            <p:ph type="body" sz="quarter" idx="13" hasCustomPrompt="1"/>
          </p:nvPr>
        </p:nvSpPr>
        <p:spPr>
          <a:xfrm>
            <a:off x="685800" y="3580521"/>
            <a:ext cx="4756976" cy="246063"/>
          </a:xfrm>
        </p:spPr>
        <p:txBody>
          <a:bodyPr>
            <a:normAutofit/>
          </a:bodyPr>
          <a:lstStyle>
            <a:lvl1pPr marL="0" indent="0">
              <a:buNone/>
              <a:defRPr sz="12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pic>
        <p:nvPicPr>
          <p:cNvPr id="16" name="Graphic 15">
            <a:extLst>
              <a:ext uri="{FF2B5EF4-FFF2-40B4-BE49-F238E27FC236}">
                <a16:creationId xmlns:a16="http://schemas.microsoft.com/office/drawing/2014/main" id="{6D85E297-7136-8A4B-B3FC-7E48799BD02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7200" y="76200"/>
            <a:ext cx="2794000" cy="1371600"/>
          </a:xfrm>
          <a:prstGeom prst="rect">
            <a:avLst/>
          </a:prstGeom>
        </p:spPr>
      </p:pic>
    </p:spTree>
    <p:extLst>
      <p:ext uri="{BB962C8B-B14F-4D97-AF65-F5344CB8AC3E}">
        <p14:creationId xmlns:p14="http://schemas.microsoft.com/office/powerpoint/2010/main" val="91610606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3096" y="142125"/>
            <a:ext cx="9399104" cy="834820"/>
          </a:xfrm>
        </p:spPr>
        <p:txBody>
          <a:bodyPr/>
          <a:lstStyle/>
          <a:p>
            <a:r>
              <a:rPr lang="en-US"/>
              <a:t>Click to edit Master title style</a:t>
            </a:r>
          </a:p>
        </p:txBody>
      </p:sp>
      <p:sp>
        <p:nvSpPr>
          <p:cNvPr id="3" name="Content Placeholder 2"/>
          <p:cNvSpPr>
            <a:spLocks noGrp="1"/>
          </p:cNvSpPr>
          <p:nvPr>
            <p:ph idx="1"/>
          </p:nvPr>
        </p:nvSpPr>
        <p:spPr>
          <a:xfrm>
            <a:off x="583096" y="1219200"/>
            <a:ext cx="11027664" cy="52273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E48648BF-1F4C-2843-9932-217284B5D50A}"/>
              </a:ext>
            </a:extLst>
          </p:cNvPr>
          <p:cNvSpPr>
            <a:spLocks noGrp="1"/>
          </p:cNvSpPr>
          <p:nvPr>
            <p:ph type="ftr" sz="quarter" idx="10"/>
          </p:nvPr>
        </p:nvSpPr>
        <p:spPr/>
        <p:txBody>
          <a:bodyPr/>
          <a:lstStyle/>
          <a:p>
            <a:r>
              <a:rPr lang="en-US"/>
              <a:t>© 2023 CommScope, Inc. </a:t>
            </a:r>
          </a:p>
        </p:txBody>
      </p:sp>
      <p:sp>
        <p:nvSpPr>
          <p:cNvPr id="5" name="Slide Number Placeholder 4">
            <a:extLst>
              <a:ext uri="{FF2B5EF4-FFF2-40B4-BE49-F238E27FC236}">
                <a16:creationId xmlns:a16="http://schemas.microsoft.com/office/drawing/2014/main" id="{2CAB6610-0826-B24C-9F5A-08C358D53B37}"/>
              </a:ext>
            </a:extLst>
          </p:cNvPr>
          <p:cNvSpPr>
            <a:spLocks noGrp="1"/>
          </p:cNvSpPr>
          <p:nvPr>
            <p:ph type="sldNum" sz="quarter" idx="11"/>
          </p:nvPr>
        </p:nvSpPr>
        <p:spPr/>
        <p:txBody>
          <a:bodyPr/>
          <a:lstStyle/>
          <a:p>
            <a:fld id="{7FE2BEB5-2653-6044-B03D-162392F9D4CA}" type="slidenum">
              <a:rPr lang="en-US" smtClean="0"/>
              <a:pPr/>
              <a:t>‹#›</a:t>
            </a:fld>
            <a:endParaRPr lang="en-US"/>
          </a:p>
        </p:txBody>
      </p:sp>
    </p:spTree>
    <p:extLst>
      <p:ext uri="{BB962C8B-B14F-4D97-AF65-F5344CB8AC3E}">
        <p14:creationId xmlns:p14="http://schemas.microsoft.com/office/powerpoint/2010/main" val="212758939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E403B67-4F53-DA4E-96D2-5B9241221F31}"/>
              </a:ext>
            </a:extLst>
          </p:cNvPr>
          <p:cNvSpPr/>
          <p:nvPr userDrawn="1"/>
        </p:nvSpPr>
        <p:spPr>
          <a:xfrm>
            <a:off x="0" y="6248400"/>
            <a:ext cx="12192000" cy="609600"/>
          </a:xfrm>
          <a:prstGeom prst="rect">
            <a:avLst/>
          </a:prstGeom>
          <a:gradFill>
            <a:gsLst>
              <a:gs pos="0">
                <a:srgbClr val="F7A027"/>
              </a:gs>
              <a:gs pos="100000">
                <a:srgbClr val="EE720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pic>
        <p:nvPicPr>
          <p:cNvPr id="6" name="Graphic 5">
            <a:extLst>
              <a:ext uri="{FF2B5EF4-FFF2-40B4-BE49-F238E27FC236}">
                <a16:creationId xmlns:a16="http://schemas.microsoft.com/office/drawing/2014/main" id="{9EA31618-F602-5F42-A521-0589DBB3FED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440" r="12963" b="10582"/>
          <a:stretch/>
        </p:blipFill>
        <p:spPr>
          <a:xfrm>
            <a:off x="5029201" y="1752601"/>
            <a:ext cx="7162800" cy="5105400"/>
          </a:xfrm>
          <a:prstGeom prst="rect">
            <a:avLst/>
          </a:prstGeom>
        </p:spPr>
      </p:pic>
      <p:pic>
        <p:nvPicPr>
          <p:cNvPr id="16" name="Graphic 15">
            <a:extLst>
              <a:ext uri="{FF2B5EF4-FFF2-40B4-BE49-F238E27FC236}">
                <a16:creationId xmlns:a16="http://schemas.microsoft.com/office/drawing/2014/main" id="{81817F5F-A2A3-5940-A5AA-824A9EA3AD8E}"/>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1859" r="12757"/>
          <a:stretch/>
        </p:blipFill>
        <p:spPr>
          <a:xfrm flipV="1">
            <a:off x="5029200" y="5105400"/>
            <a:ext cx="7179733" cy="1752600"/>
          </a:xfrm>
          <a:prstGeom prst="rect">
            <a:avLst/>
          </a:prstGeom>
        </p:spPr>
      </p:pic>
      <p:sp>
        <p:nvSpPr>
          <p:cNvPr id="18" name="Text Placeholder 16">
            <a:extLst>
              <a:ext uri="{FF2B5EF4-FFF2-40B4-BE49-F238E27FC236}">
                <a16:creationId xmlns:a16="http://schemas.microsoft.com/office/drawing/2014/main" id="{0B9E6A18-AFE8-764D-9EF8-89A0B1A05492}"/>
              </a:ext>
            </a:extLst>
          </p:cNvPr>
          <p:cNvSpPr>
            <a:spLocks noGrp="1"/>
          </p:cNvSpPr>
          <p:nvPr>
            <p:ph type="body" sz="quarter" idx="16" hasCustomPrompt="1"/>
          </p:nvPr>
        </p:nvSpPr>
        <p:spPr>
          <a:xfrm>
            <a:off x="685800" y="5120640"/>
            <a:ext cx="4910328" cy="676656"/>
          </a:xfrm>
        </p:spPr>
        <p:txBody>
          <a:bodyPr wrap="square" lIns="0" tIns="0" rIns="0" bIns="0" anchor="b" anchorCtr="0">
            <a:normAutofit/>
          </a:bodyPr>
          <a:lstStyle>
            <a:lvl1pPr marL="0" indent="0" algn="l">
              <a:spcBef>
                <a:spcPts val="0"/>
              </a:spcBef>
              <a:buFontTx/>
              <a:buNone/>
              <a:defRPr sz="2000" b="1" baseline="0">
                <a:solidFill>
                  <a:schemeClr val="tx1"/>
                </a:solidFill>
              </a:defRPr>
            </a:lvl1pPr>
          </a:lstStyle>
          <a:p>
            <a:pPr lvl="0"/>
            <a:r>
              <a:rPr lang="en-US"/>
              <a:t>Speaker Name</a:t>
            </a:r>
          </a:p>
        </p:txBody>
      </p:sp>
      <p:sp>
        <p:nvSpPr>
          <p:cNvPr id="19" name="Text Placeholder 16">
            <a:extLst>
              <a:ext uri="{FF2B5EF4-FFF2-40B4-BE49-F238E27FC236}">
                <a16:creationId xmlns:a16="http://schemas.microsoft.com/office/drawing/2014/main" id="{7302CCEE-67CC-DE45-90E9-360FFB39269A}"/>
              </a:ext>
            </a:extLst>
          </p:cNvPr>
          <p:cNvSpPr>
            <a:spLocks noGrp="1"/>
          </p:cNvSpPr>
          <p:nvPr>
            <p:ph type="body" sz="quarter" idx="17" hasCustomPrompt="1"/>
          </p:nvPr>
        </p:nvSpPr>
        <p:spPr>
          <a:xfrm>
            <a:off x="685800" y="5888736"/>
            <a:ext cx="4910328" cy="249299"/>
          </a:xfrm>
        </p:spPr>
        <p:txBody>
          <a:bodyPr wrap="square" lIns="0" tIns="0" rIns="0" bIns="0" anchor="t" anchorCtr="0">
            <a:normAutofit/>
          </a:bodyPr>
          <a:lstStyle>
            <a:lvl1pPr marL="0" indent="0" algn="l">
              <a:lnSpc>
                <a:spcPct val="90000"/>
              </a:lnSpc>
              <a:spcBef>
                <a:spcPts val="0"/>
              </a:spcBef>
              <a:buFontTx/>
              <a:buNone/>
              <a:defRPr sz="1800" b="0" baseline="0">
                <a:solidFill>
                  <a:schemeClr val="tx1">
                    <a:lumMod val="65000"/>
                    <a:lumOff val="35000"/>
                  </a:schemeClr>
                </a:solidFill>
              </a:defRPr>
            </a:lvl1pPr>
          </a:lstStyle>
          <a:p>
            <a:pPr lvl="0"/>
            <a:r>
              <a:rPr lang="en-US"/>
              <a:t>Speaker Title</a:t>
            </a:r>
          </a:p>
        </p:txBody>
      </p:sp>
      <p:sp>
        <p:nvSpPr>
          <p:cNvPr id="20" name="Title 1">
            <a:extLst>
              <a:ext uri="{FF2B5EF4-FFF2-40B4-BE49-F238E27FC236}">
                <a16:creationId xmlns:a16="http://schemas.microsoft.com/office/drawing/2014/main" id="{A73E864B-97D0-2A45-B4F1-BF6DC25CBE38}"/>
              </a:ext>
            </a:extLst>
          </p:cNvPr>
          <p:cNvSpPr>
            <a:spLocks noGrp="1"/>
          </p:cNvSpPr>
          <p:nvPr>
            <p:ph type="ctrTitle" hasCustomPrompt="1"/>
          </p:nvPr>
        </p:nvSpPr>
        <p:spPr>
          <a:xfrm>
            <a:off x="685800" y="1799030"/>
            <a:ext cx="7804759" cy="1026717"/>
          </a:xfrm>
        </p:spPr>
        <p:txBody>
          <a:bodyPr anchor="b"/>
          <a:lstStyle>
            <a:lvl1pPr algn="l">
              <a:defRPr sz="3200">
                <a:solidFill>
                  <a:schemeClr val="tx1"/>
                </a:solidFill>
              </a:defRPr>
            </a:lvl1pPr>
          </a:lstStyle>
          <a:p>
            <a:r>
              <a:rPr lang="en-US"/>
              <a:t>Presentation Title Goes Here</a:t>
            </a:r>
          </a:p>
        </p:txBody>
      </p:sp>
      <p:sp>
        <p:nvSpPr>
          <p:cNvPr id="21" name="Subtitle 2">
            <a:extLst>
              <a:ext uri="{FF2B5EF4-FFF2-40B4-BE49-F238E27FC236}">
                <a16:creationId xmlns:a16="http://schemas.microsoft.com/office/drawing/2014/main" id="{31F0CF8E-AEE9-4344-8F34-B9D5CDDF48F1}"/>
              </a:ext>
            </a:extLst>
          </p:cNvPr>
          <p:cNvSpPr>
            <a:spLocks noGrp="1"/>
          </p:cNvSpPr>
          <p:nvPr>
            <p:ph type="subTitle" idx="1"/>
          </p:nvPr>
        </p:nvSpPr>
        <p:spPr>
          <a:xfrm>
            <a:off x="685801" y="2861532"/>
            <a:ext cx="7804757" cy="477828"/>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Text Placeholder 5">
            <a:extLst>
              <a:ext uri="{FF2B5EF4-FFF2-40B4-BE49-F238E27FC236}">
                <a16:creationId xmlns:a16="http://schemas.microsoft.com/office/drawing/2014/main" id="{781F08BE-E0C1-8D41-996A-5FCCC5922909}"/>
              </a:ext>
            </a:extLst>
          </p:cNvPr>
          <p:cNvSpPr>
            <a:spLocks noGrp="1"/>
          </p:cNvSpPr>
          <p:nvPr>
            <p:ph type="body" sz="quarter" idx="13" hasCustomPrompt="1"/>
          </p:nvPr>
        </p:nvSpPr>
        <p:spPr>
          <a:xfrm>
            <a:off x="685800" y="3580521"/>
            <a:ext cx="4756976" cy="246063"/>
          </a:xfrm>
        </p:spPr>
        <p:txBody>
          <a:bodyPr>
            <a:normAutofit/>
          </a:bodyPr>
          <a:lstStyle>
            <a:lvl1pPr marL="0" indent="0">
              <a:buNone/>
              <a:defRPr sz="12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pic>
        <p:nvPicPr>
          <p:cNvPr id="12" name="Graphic 11">
            <a:extLst>
              <a:ext uri="{FF2B5EF4-FFF2-40B4-BE49-F238E27FC236}">
                <a16:creationId xmlns:a16="http://schemas.microsoft.com/office/drawing/2014/main" id="{614EBAD5-7D0E-D84A-8293-7D8403C8BB52}"/>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25927" y="177536"/>
            <a:ext cx="2273427" cy="1126472"/>
          </a:xfrm>
          <a:prstGeom prst="rect">
            <a:avLst/>
          </a:prstGeom>
        </p:spPr>
      </p:pic>
    </p:spTree>
    <p:extLst>
      <p:ext uri="{BB962C8B-B14F-4D97-AF65-F5344CB8AC3E}">
        <p14:creationId xmlns:p14="http://schemas.microsoft.com/office/powerpoint/2010/main" val="208101596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bg2"/>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0D6285E-0A1F-2E4A-8572-0C121435584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7726" t="13815" r="15910" b="47142"/>
          <a:stretch/>
        </p:blipFill>
        <p:spPr>
          <a:xfrm>
            <a:off x="2743200" y="1905000"/>
            <a:ext cx="9448800" cy="4953000"/>
          </a:xfrm>
          <a:prstGeom prst="rect">
            <a:avLst/>
          </a:prstGeom>
        </p:spPr>
      </p:pic>
      <p:sp>
        <p:nvSpPr>
          <p:cNvPr id="13" name="Text Placeholder 16">
            <a:extLst>
              <a:ext uri="{FF2B5EF4-FFF2-40B4-BE49-F238E27FC236}">
                <a16:creationId xmlns:a16="http://schemas.microsoft.com/office/drawing/2014/main" id="{F78CFFA5-0BA3-004C-9730-DC2E4737EB2F}"/>
              </a:ext>
            </a:extLst>
          </p:cNvPr>
          <p:cNvSpPr>
            <a:spLocks noGrp="1"/>
          </p:cNvSpPr>
          <p:nvPr>
            <p:ph type="body" sz="quarter" idx="16" hasCustomPrompt="1"/>
          </p:nvPr>
        </p:nvSpPr>
        <p:spPr>
          <a:xfrm>
            <a:off x="685800" y="4536596"/>
            <a:ext cx="4910328" cy="676656"/>
          </a:xfrm>
        </p:spPr>
        <p:txBody>
          <a:bodyPr wrap="square" lIns="0" tIns="0" rIns="0" bIns="0" anchor="b" anchorCtr="0">
            <a:normAutofit/>
          </a:bodyPr>
          <a:lstStyle>
            <a:lvl1pPr marL="0" indent="0" algn="l">
              <a:spcBef>
                <a:spcPts val="0"/>
              </a:spcBef>
              <a:buFontTx/>
              <a:buNone/>
              <a:defRPr sz="2000" b="1" baseline="0">
                <a:solidFill>
                  <a:schemeClr val="tx1"/>
                </a:solidFill>
              </a:defRPr>
            </a:lvl1pPr>
          </a:lstStyle>
          <a:p>
            <a:pPr lvl="0"/>
            <a:r>
              <a:rPr lang="en-US"/>
              <a:t>Speaker Name</a:t>
            </a:r>
          </a:p>
        </p:txBody>
      </p:sp>
      <p:sp>
        <p:nvSpPr>
          <p:cNvPr id="14" name="Text Placeholder 16">
            <a:extLst>
              <a:ext uri="{FF2B5EF4-FFF2-40B4-BE49-F238E27FC236}">
                <a16:creationId xmlns:a16="http://schemas.microsoft.com/office/drawing/2014/main" id="{E12CFE40-BE47-794C-9A4D-A0A5F63F23F2}"/>
              </a:ext>
            </a:extLst>
          </p:cNvPr>
          <p:cNvSpPr>
            <a:spLocks noGrp="1"/>
          </p:cNvSpPr>
          <p:nvPr>
            <p:ph type="body" sz="quarter" idx="17" hasCustomPrompt="1"/>
          </p:nvPr>
        </p:nvSpPr>
        <p:spPr>
          <a:xfrm>
            <a:off x="685800" y="5304692"/>
            <a:ext cx="4910328" cy="249299"/>
          </a:xfrm>
        </p:spPr>
        <p:txBody>
          <a:bodyPr wrap="square" lIns="0" tIns="0" rIns="0" bIns="0" anchor="t" anchorCtr="0">
            <a:normAutofit/>
          </a:bodyPr>
          <a:lstStyle>
            <a:lvl1pPr marL="0" indent="0" algn="l">
              <a:lnSpc>
                <a:spcPct val="90000"/>
              </a:lnSpc>
              <a:spcBef>
                <a:spcPts val="0"/>
              </a:spcBef>
              <a:buFontTx/>
              <a:buNone/>
              <a:defRPr sz="1800" b="0" baseline="0">
                <a:solidFill>
                  <a:schemeClr val="tx1"/>
                </a:solidFill>
              </a:defRPr>
            </a:lvl1pPr>
          </a:lstStyle>
          <a:p>
            <a:pPr lvl="0"/>
            <a:r>
              <a:rPr lang="en-US"/>
              <a:t>Speaker Title</a:t>
            </a:r>
          </a:p>
        </p:txBody>
      </p:sp>
      <p:sp>
        <p:nvSpPr>
          <p:cNvPr id="15" name="Title 1">
            <a:extLst>
              <a:ext uri="{FF2B5EF4-FFF2-40B4-BE49-F238E27FC236}">
                <a16:creationId xmlns:a16="http://schemas.microsoft.com/office/drawing/2014/main" id="{BE392599-4360-FF40-822E-16235A03605C}"/>
              </a:ext>
            </a:extLst>
          </p:cNvPr>
          <p:cNvSpPr>
            <a:spLocks noGrp="1"/>
          </p:cNvSpPr>
          <p:nvPr>
            <p:ph type="ctrTitle" hasCustomPrompt="1"/>
          </p:nvPr>
        </p:nvSpPr>
        <p:spPr>
          <a:xfrm>
            <a:off x="685800" y="1799030"/>
            <a:ext cx="7804759" cy="1026717"/>
          </a:xfrm>
        </p:spPr>
        <p:txBody>
          <a:bodyPr anchor="b"/>
          <a:lstStyle>
            <a:lvl1pPr algn="l">
              <a:defRPr sz="3200">
                <a:solidFill>
                  <a:schemeClr val="tx1"/>
                </a:solidFill>
              </a:defRPr>
            </a:lvl1pPr>
          </a:lstStyle>
          <a:p>
            <a:r>
              <a:rPr lang="en-US"/>
              <a:t>Presentation Title Goes Here</a:t>
            </a:r>
          </a:p>
        </p:txBody>
      </p:sp>
      <p:sp>
        <p:nvSpPr>
          <p:cNvPr id="16" name="Subtitle 2">
            <a:extLst>
              <a:ext uri="{FF2B5EF4-FFF2-40B4-BE49-F238E27FC236}">
                <a16:creationId xmlns:a16="http://schemas.microsoft.com/office/drawing/2014/main" id="{B0867854-5828-6D40-AAD4-D4880A7082DB}"/>
              </a:ext>
            </a:extLst>
          </p:cNvPr>
          <p:cNvSpPr>
            <a:spLocks noGrp="1"/>
          </p:cNvSpPr>
          <p:nvPr>
            <p:ph type="subTitle" idx="1"/>
          </p:nvPr>
        </p:nvSpPr>
        <p:spPr>
          <a:xfrm>
            <a:off x="685801" y="2861532"/>
            <a:ext cx="7804757" cy="477828"/>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Text Placeholder 5">
            <a:extLst>
              <a:ext uri="{FF2B5EF4-FFF2-40B4-BE49-F238E27FC236}">
                <a16:creationId xmlns:a16="http://schemas.microsoft.com/office/drawing/2014/main" id="{237541CB-C812-AD41-ACF5-28DD8F7176EF}"/>
              </a:ext>
            </a:extLst>
          </p:cNvPr>
          <p:cNvSpPr>
            <a:spLocks noGrp="1"/>
          </p:cNvSpPr>
          <p:nvPr>
            <p:ph type="body" sz="quarter" idx="13" hasCustomPrompt="1"/>
          </p:nvPr>
        </p:nvSpPr>
        <p:spPr>
          <a:xfrm>
            <a:off x="685800" y="3580521"/>
            <a:ext cx="4756976" cy="246063"/>
          </a:xfrm>
        </p:spPr>
        <p:txBody>
          <a:bodyPr>
            <a:normAutofit/>
          </a:bodyPr>
          <a:lstStyle>
            <a:lvl1pPr marL="0" indent="0">
              <a:buNone/>
              <a:defRPr sz="12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pic>
        <p:nvPicPr>
          <p:cNvPr id="19" name="Graphic 18">
            <a:extLst>
              <a:ext uri="{FF2B5EF4-FFF2-40B4-BE49-F238E27FC236}">
                <a16:creationId xmlns:a16="http://schemas.microsoft.com/office/drawing/2014/main" id="{8FAB8095-8269-F54D-BB81-B4083A622FC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25927" y="177536"/>
            <a:ext cx="2273427" cy="1126472"/>
          </a:xfrm>
          <a:prstGeom prst="rect">
            <a:avLst/>
          </a:prstGeom>
        </p:spPr>
      </p:pic>
    </p:spTree>
    <p:extLst>
      <p:ext uri="{BB962C8B-B14F-4D97-AF65-F5344CB8AC3E}">
        <p14:creationId xmlns:p14="http://schemas.microsoft.com/office/powerpoint/2010/main" val="285956807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ransition Slide 1">
    <p:bg>
      <p:bgPr>
        <a:solidFill>
          <a:schemeClr val="tx2"/>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EDE8E23-9A9C-164B-A191-D3E87AE5A2D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482487" y="177536"/>
            <a:ext cx="2273425" cy="1126472"/>
          </a:xfrm>
          <a:prstGeom prst="rect">
            <a:avLst/>
          </a:prstGeom>
        </p:spPr>
      </p:pic>
      <p:grpSp>
        <p:nvGrpSpPr>
          <p:cNvPr id="6" name="Group 5">
            <a:extLst>
              <a:ext uri="{FF2B5EF4-FFF2-40B4-BE49-F238E27FC236}">
                <a16:creationId xmlns:a16="http://schemas.microsoft.com/office/drawing/2014/main" id="{5CEBF5B5-D1DB-324F-98E3-78BA552E7073}"/>
              </a:ext>
            </a:extLst>
          </p:cNvPr>
          <p:cNvGrpSpPr/>
          <p:nvPr userDrawn="1"/>
        </p:nvGrpSpPr>
        <p:grpSpPr>
          <a:xfrm>
            <a:off x="7664986" y="1828697"/>
            <a:ext cx="4512513" cy="5029303"/>
            <a:chOff x="6624660" y="1016034"/>
            <a:chExt cx="2040954" cy="2274691"/>
          </a:xfrm>
          <a:gradFill flip="none" rotWithShape="1">
            <a:gsLst>
              <a:gs pos="0">
                <a:srgbClr val="F7A027">
                  <a:alpha val="45437"/>
                </a:srgbClr>
              </a:gs>
              <a:gs pos="100000">
                <a:srgbClr val="EE7203">
                  <a:alpha val="14992"/>
                </a:srgbClr>
              </a:gs>
            </a:gsLst>
            <a:lin ang="5400000" scaled="1"/>
            <a:tileRect/>
          </a:gradFill>
        </p:grpSpPr>
        <p:sp>
          <p:nvSpPr>
            <p:cNvPr id="8" name="Freeform: Shape 27">
              <a:extLst>
                <a:ext uri="{FF2B5EF4-FFF2-40B4-BE49-F238E27FC236}">
                  <a16:creationId xmlns:a16="http://schemas.microsoft.com/office/drawing/2014/main" id="{42502FB2-B60F-5042-B009-A85ED0D531E6}"/>
                </a:ext>
              </a:extLst>
            </p:cNvPr>
            <p:cNvSpPr/>
            <p:nvPr userDrawn="1"/>
          </p:nvSpPr>
          <p:spPr>
            <a:xfrm>
              <a:off x="8284614" y="1016034"/>
              <a:ext cx="381000" cy="2274690"/>
            </a:xfrm>
            <a:custGeom>
              <a:avLst/>
              <a:gdLst>
                <a:gd name="connsiteX0" fmla="*/ 381000 w 381000"/>
                <a:gd name="connsiteY0" fmla="*/ 0 h 2274690"/>
                <a:gd name="connsiteX1" fmla="*/ 381000 w 381000"/>
                <a:gd name="connsiteY1" fmla="*/ 2274690 h 2274690"/>
                <a:gd name="connsiteX2" fmla="*/ 0 w 381000"/>
                <a:gd name="connsiteY2" fmla="*/ 2274690 h 2274690"/>
                <a:gd name="connsiteX3" fmla="*/ 0 w 381000"/>
                <a:gd name="connsiteY3" fmla="*/ 274139 h 2274690"/>
                <a:gd name="connsiteX4" fmla="*/ 381000 w 381000"/>
                <a:gd name="connsiteY4" fmla="*/ 0 h 2274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2274690">
                  <a:moveTo>
                    <a:pt x="381000" y="0"/>
                  </a:moveTo>
                  <a:lnTo>
                    <a:pt x="381000" y="2274690"/>
                  </a:lnTo>
                  <a:lnTo>
                    <a:pt x="0" y="2274690"/>
                  </a:lnTo>
                  <a:lnTo>
                    <a:pt x="0" y="274139"/>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9" name="Freeform: Shape 28">
              <a:extLst>
                <a:ext uri="{FF2B5EF4-FFF2-40B4-BE49-F238E27FC236}">
                  <a16:creationId xmlns:a16="http://schemas.microsoft.com/office/drawing/2014/main" id="{1AFD6245-0778-FD4A-90EA-916814FF605C}"/>
                </a:ext>
              </a:extLst>
            </p:cNvPr>
            <p:cNvSpPr/>
            <p:nvPr userDrawn="1"/>
          </p:nvSpPr>
          <p:spPr>
            <a:xfrm>
              <a:off x="7439040" y="1624448"/>
              <a:ext cx="381000" cy="1666277"/>
            </a:xfrm>
            <a:custGeom>
              <a:avLst/>
              <a:gdLst>
                <a:gd name="connsiteX0" fmla="*/ 381000 w 381000"/>
                <a:gd name="connsiteY0" fmla="*/ 0 h 1666277"/>
                <a:gd name="connsiteX1" fmla="*/ 381000 w 381000"/>
                <a:gd name="connsiteY1" fmla="*/ 1666277 h 1666277"/>
                <a:gd name="connsiteX2" fmla="*/ 0 w 381000"/>
                <a:gd name="connsiteY2" fmla="*/ 1666277 h 1666277"/>
                <a:gd name="connsiteX3" fmla="*/ 0 w 381000"/>
                <a:gd name="connsiteY3" fmla="*/ 274140 h 1666277"/>
                <a:gd name="connsiteX4" fmla="*/ 381000 w 381000"/>
                <a:gd name="connsiteY4" fmla="*/ 0 h 1666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666277">
                  <a:moveTo>
                    <a:pt x="381000" y="0"/>
                  </a:moveTo>
                  <a:lnTo>
                    <a:pt x="381000" y="1666277"/>
                  </a:lnTo>
                  <a:lnTo>
                    <a:pt x="0" y="1666277"/>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0" name="Freeform: Shape 29">
              <a:extLst>
                <a:ext uri="{FF2B5EF4-FFF2-40B4-BE49-F238E27FC236}">
                  <a16:creationId xmlns:a16="http://schemas.microsoft.com/office/drawing/2014/main" id="{819EE901-2586-6A49-ADDA-D21A7CC6AD79}"/>
                </a:ext>
              </a:extLst>
            </p:cNvPr>
            <p:cNvSpPr/>
            <p:nvPr userDrawn="1"/>
          </p:nvSpPr>
          <p:spPr>
            <a:xfrm>
              <a:off x="6624660" y="2210416"/>
              <a:ext cx="381000" cy="1080309"/>
            </a:xfrm>
            <a:custGeom>
              <a:avLst/>
              <a:gdLst>
                <a:gd name="connsiteX0" fmla="*/ 381000 w 381000"/>
                <a:gd name="connsiteY0" fmla="*/ 0 h 1080309"/>
                <a:gd name="connsiteX1" fmla="*/ 381000 w 381000"/>
                <a:gd name="connsiteY1" fmla="*/ 1080309 h 1080309"/>
                <a:gd name="connsiteX2" fmla="*/ 0 w 381000"/>
                <a:gd name="connsiteY2" fmla="*/ 1080309 h 1080309"/>
                <a:gd name="connsiteX3" fmla="*/ 0 w 381000"/>
                <a:gd name="connsiteY3" fmla="*/ 274140 h 1080309"/>
                <a:gd name="connsiteX4" fmla="*/ 381000 w 381000"/>
                <a:gd name="connsiteY4" fmla="*/ 0 h 108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080309">
                  <a:moveTo>
                    <a:pt x="381000" y="0"/>
                  </a:moveTo>
                  <a:lnTo>
                    <a:pt x="381000" y="1080309"/>
                  </a:lnTo>
                  <a:lnTo>
                    <a:pt x="0" y="1080309"/>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grpSp>
      <p:sp>
        <p:nvSpPr>
          <p:cNvPr id="13" name="Title 1">
            <a:extLst>
              <a:ext uri="{FF2B5EF4-FFF2-40B4-BE49-F238E27FC236}">
                <a16:creationId xmlns:a16="http://schemas.microsoft.com/office/drawing/2014/main" id="{04FF0B24-DF11-7045-8BB9-B09B7EE380AF}"/>
              </a:ext>
            </a:extLst>
          </p:cNvPr>
          <p:cNvSpPr>
            <a:spLocks noGrp="1"/>
          </p:cNvSpPr>
          <p:nvPr>
            <p:ph type="title" hasCustomPrompt="1"/>
          </p:nvPr>
        </p:nvSpPr>
        <p:spPr>
          <a:xfrm>
            <a:off x="494878" y="1982852"/>
            <a:ext cx="7605587" cy="1141348"/>
          </a:xfrm>
        </p:spPr>
        <p:txBody>
          <a:bodyPr anchor="ctr">
            <a:normAutofit/>
          </a:bodyPr>
          <a:lstStyle>
            <a:lvl1pPr algn="l">
              <a:lnSpc>
                <a:spcPct val="80000"/>
              </a:lnSpc>
              <a:defRPr sz="4400" b="0" cap="none" baseline="0">
                <a:solidFill>
                  <a:schemeClr val="bg1"/>
                </a:solidFill>
              </a:defRPr>
            </a:lvl1pPr>
          </a:lstStyle>
          <a:p>
            <a:r>
              <a:rPr lang="en-US"/>
              <a:t>Section Title Goes Here</a:t>
            </a:r>
            <a:endParaRPr/>
          </a:p>
        </p:txBody>
      </p:sp>
    </p:spTree>
    <p:extLst>
      <p:ext uri="{BB962C8B-B14F-4D97-AF65-F5344CB8AC3E}">
        <p14:creationId xmlns:p14="http://schemas.microsoft.com/office/powerpoint/2010/main" val="88854404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ransition Slide 2">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8CD7047-C826-5545-9D5F-1B760482415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482486" y="177536"/>
            <a:ext cx="2273427" cy="1126472"/>
          </a:xfrm>
          <a:prstGeom prst="rect">
            <a:avLst/>
          </a:prstGeom>
        </p:spPr>
      </p:pic>
      <p:pic>
        <p:nvPicPr>
          <p:cNvPr id="7" name="Graphic 6">
            <a:extLst>
              <a:ext uri="{FF2B5EF4-FFF2-40B4-BE49-F238E27FC236}">
                <a16:creationId xmlns:a16="http://schemas.microsoft.com/office/drawing/2014/main" id="{64EDCBB9-A677-4D40-B8D7-5F2AF924368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1613"/>
          <a:stretch/>
        </p:blipFill>
        <p:spPr>
          <a:xfrm>
            <a:off x="5852479" y="2209800"/>
            <a:ext cx="5741964" cy="4648200"/>
          </a:xfrm>
          <a:prstGeom prst="rect">
            <a:avLst/>
          </a:prstGeom>
        </p:spPr>
      </p:pic>
      <p:sp>
        <p:nvSpPr>
          <p:cNvPr id="8" name="Title 1">
            <a:extLst>
              <a:ext uri="{FF2B5EF4-FFF2-40B4-BE49-F238E27FC236}">
                <a16:creationId xmlns:a16="http://schemas.microsoft.com/office/drawing/2014/main" id="{3A98C8EF-458C-DA44-9401-3A70B5125E4C}"/>
              </a:ext>
            </a:extLst>
          </p:cNvPr>
          <p:cNvSpPr>
            <a:spLocks noGrp="1"/>
          </p:cNvSpPr>
          <p:nvPr>
            <p:ph type="title" hasCustomPrompt="1"/>
          </p:nvPr>
        </p:nvSpPr>
        <p:spPr>
          <a:xfrm>
            <a:off x="624013" y="1982852"/>
            <a:ext cx="7605587" cy="1141348"/>
          </a:xfrm>
        </p:spPr>
        <p:txBody>
          <a:bodyPr anchor="ctr">
            <a:normAutofit/>
          </a:bodyPr>
          <a:lstStyle>
            <a:lvl1pPr algn="l">
              <a:lnSpc>
                <a:spcPct val="80000"/>
              </a:lnSpc>
              <a:defRPr sz="4400" b="0" cap="none" baseline="0">
                <a:solidFill>
                  <a:schemeClr val="tx1"/>
                </a:solidFill>
              </a:defRPr>
            </a:lvl1pPr>
          </a:lstStyle>
          <a:p>
            <a:r>
              <a:rPr lang="en-US"/>
              <a:t>Section Title Goes Here</a:t>
            </a:r>
            <a:endParaRPr/>
          </a:p>
        </p:txBody>
      </p:sp>
    </p:spTree>
    <p:extLst>
      <p:ext uri="{BB962C8B-B14F-4D97-AF65-F5344CB8AC3E}">
        <p14:creationId xmlns:p14="http://schemas.microsoft.com/office/powerpoint/2010/main" val="17572283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B2E0928-1654-C049-B836-DD62F005AE4A}"/>
              </a:ext>
            </a:extLst>
          </p:cNvPr>
          <p:cNvSpPr>
            <a:spLocks noGrp="1"/>
          </p:cNvSpPr>
          <p:nvPr>
            <p:ph type="ftr" sz="quarter" idx="10"/>
          </p:nvPr>
        </p:nvSpPr>
        <p:spPr/>
        <p:txBody>
          <a:bodyPr/>
          <a:lstStyle/>
          <a:p>
            <a:r>
              <a:rPr lang="en-US"/>
              <a:t>© 2022 CommScope, Inc. | CommScope Confidential</a:t>
            </a:r>
          </a:p>
        </p:txBody>
      </p:sp>
      <p:sp>
        <p:nvSpPr>
          <p:cNvPr id="4" name="Slide Number Placeholder 3">
            <a:extLst>
              <a:ext uri="{FF2B5EF4-FFF2-40B4-BE49-F238E27FC236}">
                <a16:creationId xmlns:a16="http://schemas.microsoft.com/office/drawing/2014/main" id="{CE57643D-58FD-154D-9A4D-951CD9DE1756}"/>
              </a:ext>
            </a:extLst>
          </p:cNvPr>
          <p:cNvSpPr>
            <a:spLocks noGrp="1"/>
          </p:cNvSpPr>
          <p:nvPr>
            <p:ph type="sldNum" sz="quarter" idx="11"/>
          </p:nvPr>
        </p:nvSpPr>
        <p:spPr/>
        <p:txBody>
          <a:bodyPr/>
          <a:lstStyle/>
          <a:p>
            <a:fld id="{7FE2BEB5-2653-6044-B03D-162392F9D4CA}" type="slidenum">
              <a:rPr lang="en-US" smtClean="0"/>
              <a:pPr/>
              <a:t>‹#›</a:t>
            </a:fld>
            <a:endParaRPr lang="en-US"/>
          </a:p>
        </p:txBody>
      </p:sp>
      <p:sp>
        <p:nvSpPr>
          <p:cNvPr id="6" name="Title 1">
            <a:extLst>
              <a:ext uri="{FF2B5EF4-FFF2-40B4-BE49-F238E27FC236}">
                <a16:creationId xmlns:a16="http://schemas.microsoft.com/office/drawing/2014/main" id="{D7C43EDA-BAA0-D34B-9BED-7D041695D276}"/>
              </a:ext>
            </a:extLst>
          </p:cNvPr>
          <p:cNvSpPr>
            <a:spLocks noGrp="1"/>
          </p:cNvSpPr>
          <p:nvPr>
            <p:ph type="title"/>
          </p:nvPr>
        </p:nvSpPr>
        <p:spPr>
          <a:xfrm>
            <a:off x="583096" y="142125"/>
            <a:ext cx="9399104" cy="848475"/>
          </a:xfrm>
        </p:spPr>
        <p:txBody>
          <a:bodyPr/>
          <a:lstStyle/>
          <a:p>
            <a:r>
              <a:rPr lang="en-US"/>
              <a:t>Click to edit Master title style</a:t>
            </a:r>
          </a:p>
        </p:txBody>
      </p:sp>
    </p:spTree>
    <p:extLst>
      <p:ext uri="{BB962C8B-B14F-4D97-AF65-F5344CB8AC3E}">
        <p14:creationId xmlns:p14="http://schemas.microsoft.com/office/powerpoint/2010/main" val="192943139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3096" y="142125"/>
            <a:ext cx="9399104" cy="834820"/>
          </a:xfrm>
        </p:spPr>
        <p:txBody>
          <a:bodyPr/>
          <a:lstStyle/>
          <a:p>
            <a:r>
              <a:rPr lang="en-US"/>
              <a:t>Click to edit Master title style</a:t>
            </a:r>
          </a:p>
        </p:txBody>
      </p:sp>
      <p:sp>
        <p:nvSpPr>
          <p:cNvPr id="3" name="Content Placeholder 2"/>
          <p:cNvSpPr>
            <a:spLocks noGrp="1"/>
          </p:cNvSpPr>
          <p:nvPr>
            <p:ph idx="1"/>
          </p:nvPr>
        </p:nvSpPr>
        <p:spPr>
          <a:xfrm>
            <a:off x="583096" y="1219200"/>
            <a:ext cx="11027664" cy="52273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E48648BF-1F4C-2843-9932-217284B5D50A}"/>
              </a:ext>
            </a:extLst>
          </p:cNvPr>
          <p:cNvSpPr>
            <a:spLocks noGrp="1"/>
          </p:cNvSpPr>
          <p:nvPr>
            <p:ph type="ftr" sz="quarter" idx="10"/>
          </p:nvPr>
        </p:nvSpPr>
        <p:spPr/>
        <p:txBody>
          <a:bodyPr/>
          <a:lstStyle/>
          <a:p>
            <a:r>
              <a:rPr lang="en-US"/>
              <a:t>© 2022 CommScope, Inc. | CommScope Confidential</a:t>
            </a:r>
          </a:p>
        </p:txBody>
      </p:sp>
      <p:sp>
        <p:nvSpPr>
          <p:cNvPr id="5" name="Slide Number Placeholder 4">
            <a:extLst>
              <a:ext uri="{FF2B5EF4-FFF2-40B4-BE49-F238E27FC236}">
                <a16:creationId xmlns:a16="http://schemas.microsoft.com/office/drawing/2014/main" id="{2CAB6610-0826-B24C-9F5A-08C358D53B37}"/>
              </a:ext>
            </a:extLst>
          </p:cNvPr>
          <p:cNvSpPr>
            <a:spLocks noGrp="1"/>
          </p:cNvSpPr>
          <p:nvPr>
            <p:ph type="sldNum" sz="quarter" idx="11"/>
          </p:nvPr>
        </p:nvSpPr>
        <p:spPr/>
        <p:txBody>
          <a:bodyPr/>
          <a:lstStyle/>
          <a:p>
            <a:fld id="{7FE2BEB5-2653-6044-B03D-162392F9D4CA}" type="slidenum">
              <a:rPr lang="en-US" smtClean="0"/>
              <a:pPr/>
              <a:t>‹#›</a:t>
            </a:fld>
            <a:endParaRPr lang="en-US"/>
          </a:p>
        </p:txBody>
      </p:sp>
    </p:spTree>
    <p:extLst>
      <p:ext uri="{BB962C8B-B14F-4D97-AF65-F5344CB8AC3E}">
        <p14:creationId xmlns:p14="http://schemas.microsoft.com/office/powerpoint/2010/main" val="177800289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_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83096" y="1219200"/>
            <a:ext cx="5436704" cy="52273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219200"/>
            <a:ext cx="5436704" cy="52273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B047A-9A58-3B4B-8656-679F4748E80B}"/>
              </a:ext>
            </a:extLst>
          </p:cNvPr>
          <p:cNvSpPr>
            <a:spLocks noGrp="1"/>
          </p:cNvSpPr>
          <p:nvPr>
            <p:ph type="ftr" sz="quarter" idx="10"/>
          </p:nvPr>
        </p:nvSpPr>
        <p:spPr/>
        <p:txBody>
          <a:bodyPr/>
          <a:lstStyle/>
          <a:p>
            <a:r>
              <a:rPr lang="en-US"/>
              <a:t>© 2022 CommScope, Inc. | CommScope Confidential</a:t>
            </a:r>
          </a:p>
        </p:txBody>
      </p:sp>
      <p:sp>
        <p:nvSpPr>
          <p:cNvPr id="6" name="Slide Number Placeholder 5">
            <a:extLst>
              <a:ext uri="{FF2B5EF4-FFF2-40B4-BE49-F238E27FC236}">
                <a16:creationId xmlns:a16="http://schemas.microsoft.com/office/drawing/2014/main" id="{C225467C-2315-AA44-8B05-B02A2F281D52}"/>
              </a:ext>
            </a:extLst>
          </p:cNvPr>
          <p:cNvSpPr>
            <a:spLocks noGrp="1"/>
          </p:cNvSpPr>
          <p:nvPr>
            <p:ph type="sldNum" sz="quarter" idx="11"/>
          </p:nvPr>
        </p:nvSpPr>
        <p:spPr/>
        <p:txBody>
          <a:bodyPr/>
          <a:lstStyle/>
          <a:p>
            <a:fld id="{7FE2BEB5-2653-6044-B03D-162392F9D4CA}" type="slidenum">
              <a:rPr lang="en-US" smtClean="0"/>
              <a:pPr/>
              <a:t>‹#›</a:t>
            </a:fld>
            <a:endParaRPr lang="en-US"/>
          </a:p>
        </p:txBody>
      </p:sp>
    </p:spTree>
    <p:extLst>
      <p:ext uri="{BB962C8B-B14F-4D97-AF65-F5344CB8AC3E}">
        <p14:creationId xmlns:p14="http://schemas.microsoft.com/office/powerpoint/2010/main" val="303521981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ontent_2 column_compar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83096" y="1219200"/>
            <a:ext cx="5414479" cy="352551"/>
          </a:xfrm>
        </p:spPr>
        <p:txBody>
          <a:bodyPr anchor="b"/>
          <a:lstStyle>
            <a:lvl1pPr marL="0" indent="0">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3096" y="1716276"/>
            <a:ext cx="5414479" cy="46796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219200"/>
            <a:ext cx="5436704" cy="352551"/>
          </a:xfrm>
        </p:spPr>
        <p:txBody>
          <a:bodyPr anchor="b"/>
          <a:lstStyle>
            <a:lvl1pPr marL="0" indent="0">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1716276"/>
            <a:ext cx="5436704" cy="46796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D3AC9EBC-A777-364C-AB61-C9D6C5313262}"/>
              </a:ext>
            </a:extLst>
          </p:cNvPr>
          <p:cNvSpPr>
            <a:spLocks noGrp="1"/>
          </p:cNvSpPr>
          <p:nvPr>
            <p:ph type="ftr" sz="quarter" idx="10"/>
          </p:nvPr>
        </p:nvSpPr>
        <p:spPr/>
        <p:txBody>
          <a:bodyPr/>
          <a:lstStyle/>
          <a:p>
            <a:r>
              <a:rPr lang="en-US"/>
              <a:t>© 2022 CommScope, Inc. | CommScope Confidential</a:t>
            </a:r>
          </a:p>
        </p:txBody>
      </p:sp>
      <p:sp>
        <p:nvSpPr>
          <p:cNvPr id="8" name="Slide Number Placeholder 7">
            <a:extLst>
              <a:ext uri="{FF2B5EF4-FFF2-40B4-BE49-F238E27FC236}">
                <a16:creationId xmlns:a16="http://schemas.microsoft.com/office/drawing/2014/main" id="{351FBC36-4309-0844-B37C-CB1C105B381F}"/>
              </a:ext>
            </a:extLst>
          </p:cNvPr>
          <p:cNvSpPr>
            <a:spLocks noGrp="1"/>
          </p:cNvSpPr>
          <p:nvPr>
            <p:ph type="sldNum" sz="quarter" idx="11"/>
          </p:nvPr>
        </p:nvSpPr>
        <p:spPr/>
        <p:txBody>
          <a:bodyPr/>
          <a:lstStyle/>
          <a:p>
            <a:fld id="{7FE2BEB5-2653-6044-B03D-162392F9D4CA}" type="slidenum">
              <a:rPr lang="en-US" smtClean="0"/>
              <a:pPr/>
              <a:t>‹#›</a:t>
            </a:fld>
            <a:endParaRPr lang="en-US"/>
          </a:p>
        </p:txBody>
      </p:sp>
      <p:sp>
        <p:nvSpPr>
          <p:cNvPr id="9" name="Title 1">
            <a:extLst>
              <a:ext uri="{FF2B5EF4-FFF2-40B4-BE49-F238E27FC236}">
                <a16:creationId xmlns:a16="http://schemas.microsoft.com/office/drawing/2014/main" id="{4A196F8E-5679-959C-DDB2-D322C8544E78}"/>
              </a:ext>
            </a:extLst>
          </p:cNvPr>
          <p:cNvSpPr>
            <a:spLocks noGrp="1"/>
          </p:cNvSpPr>
          <p:nvPr>
            <p:ph type="title"/>
          </p:nvPr>
        </p:nvSpPr>
        <p:spPr>
          <a:xfrm>
            <a:off x="583096" y="146298"/>
            <a:ext cx="9018104" cy="832875"/>
          </a:xfrm>
        </p:spPr>
        <p:txBody>
          <a:bodyPr/>
          <a:lstStyle/>
          <a:p>
            <a:r>
              <a:rPr lang="en-US"/>
              <a:t>Click to edit Master title style</a:t>
            </a:r>
          </a:p>
        </p:txBody>
      </p:sp>
    </p:spTree>
    <p:extLst>
      <p:ext uri="{BB962C8B-B14F-4D97-AF65-F5344CB8AC3E}">
        <p14:creationId xmlns:p14="http://schemas.microsoft.com/office/powerpoint/2010/main" val="109656071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_3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83097" y="1219200"/>
            <a:ext cx="3383280" cy="52273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11044" y="1219200"/>
            <a:ext cx="3383280" cy="52273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quarter" idx="13"/>
          </p:nvPr>
        </p:nvSpPr>
        <p:spPr>
          <a:xfrm>
            <a:off x="8236471" y="1219208"/>
            <a:ext cx="3383280" cy="52270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CA57AFFF-55D9-E344-AC7D-BE64EA3C5E97}"/>
              </a:ext>
            </a:extLst>
          </p:cNvPr>
          <p:cNvSpPr>
            <a:spLocks noGrp="1"/>
          </p:cNvSpPr>
          <p:nvPr>
            <p:ph type="ftr" sz="quarter" idx="14"/>
          </p:nvPr>
        </p:nvSpPr>
        <p:spPr/>
        <p:txBody>
          <a:bodyPr/>
          <a:lstStyle/>
          <a:p>
            <a:r>
              <a:rPr lang="en-US"/>
              <a:t>© 2022 CommScope, Inc. | CommScope Confidential</a:t>
            </a:r>
          </a:p>
        </p:txBody>
      </p:sp>
      <p:sp>
        <p:nvSpPr>
          <p:cNvPr id="5" name="Slide Number Placeholder 4">
            <a:extLst>
              <a:ext uri="{FF2B5EF4-FFF2-40B4-BE49-F238E27FC236}">
                <a16:creationId xmlns:a16="http://schemas.microsoft.com/office/drawing/2014/main" id="{85C76FD6-57BE-D349-BC2A-7D33EC1A1806}"/>
              </a:ext>
            </a:extLst>
          </p:cNvPr>
          <p:cNvSpPr>
            <a:spLocks noGrp="1"/>
          </p:cNvSpPr>
          <p:nvPr>
            <p:ph type="sldNum" sz="quarter" idx="15"/>
          </p:nvPr>
        </p:nvSpPr>
        <p:spPr/>
        <p:txBody>
          <a:bodyPr/>
          <a:lstStyle/>
          <a:p>
            <a:fld id="{7FE2BEB5-2653-6044-B03D-162392F9D4CA}" type="slidenum">
              <a:rPr lang="en-US" smtClean="0"/>
              <a:pPr/>
              <a:t>‹#›</a:t>
            </a:fld>
            <a:endParaRPr lang="en-US"/>
          </a:p>
        </p:txBody>
      </p:sp>
      <p:sp>
        <p:nvSpPr>
          <p:cNvPr id="8" name="Title 1">
            <a:extLst>
              <a:ext uri="{FF2B5EF4-FFF2-40B4-BE49-F238E27FC236}">
                <a16:creationId xmlns:a16="http://schemas.microsoft.com/office/drawing/2014/main" id="{3FD83ABC-1095-3C43-84BF-C4D988B667EA}"/>
              </a:ext>
            </a:extLst>
          </p:cNvPr>
          <p:cNvSpPr>
            <a:spLocks noGrp="1"/>
          </p:cNvSpPr>
          <p:nvPr>
            <p:ph type="title"/>
          </p:nvPr>
        </p:nvSpPr>
        <p:spPr>
          <a:xfrm>
            <a:off x="583096" y="148303"/>
            <a:ext cx="9551504" cy="842297"/>
          </a:xfrm>
        </p:spPr>
        <p:txBody>
          <a:bodyPr/>
          <a:lstStyle/>
          <a:p>
            <a:r>
              <a:rPr lang="en-US"/>
              <a:t>Click to edit Master title style</a:t>
            </a:r>
          </a:p>
        </p:txBody>
      </p:sp>
    </p:spTree>
    <p:extLst>
      <p:ext uri="{BB962C8B-B14F-4D97-AF65-F5344CB8AC3E}">
        <p14:creationId xmlns:p14="http://schemas.microsoft.com/office/powerpoint/2010/main" val="290625681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_picture">
    <p:spTree>
      <p:nvGrpSpPr>
        <p:cNvPr id="1" name=""/>
        <p:cNvGrpSpPr/>
        <p:nvPr/>
      </p:nvGrpSpPr>
      <p:grpSpPr>
        <a:xfrm>
          <a:off x="0" y="0"/>
          <a:ext cx="0" cy="0"/>
          <a:chOff x="0" y="0"/>
          <a:chExt cx="0" cy="0"/>
        </a:xfrm>
      </p:grpSpPr>
      <p:sp>
        <p:nvSpPr>
          <p:cNvPr id="2" name="Title 1"/>
          <p:cNvSpPr>
            <a:spLocks noGrp="1"/>
          </p:cNvSpPr>
          <p:nvPr>
            <p:ph type="title"/>
          </p:nvPr>
        </p:nvSpPr>
        <p:spPr>
          <a:xfrm>
            <a:off x="583096" y="123729"/>
            <a:ext cx="9018104" cy="866871"/>
          </a:xfrm>
        </p:spPr>
        <p:txBody>
          <a:bodyPr anchor="ctr" anchorCtr="0"/>
          <a:lstStyle/>
          <a:p>
            <a:r>
              <a:rPr lang="en-US"/>
              <a:t>Click to edit Master title style</a:t>
            </a:r>
          </a:p>
        </p:txBody>
      </p:sp>
      <p:sp>
        <p:nvSpPr>
          <p:cNvPr id="3" name="Content Placeholder 2"/>
          <p:cNvSpPr>
            <a:spLocks noGrp="1"/>
          </p:cNvSpPr>
          <p:nvPr>
            <p:ph idx="1"/>
          </p:nvPr>
        </p:nvSpPr>
        <p:spPr>
          <a:xfrm>
            <a:off x="583096" y="1219199"/>
            <a:ext cx="5284304" cy="52273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p:cNvSpPr>
            <a:spLocks noGrp="1"/>
          </p:cNvSpPr>
          <p:nvPr>
            <p:ph type="pic" sz="quarter" idx="13" hasCustomPrompt="1"/>
          </p:nvPr>
        </p:nvSpPr>
        <p:spPr>
          <a:xfrm>
            <a:off x="6096001" y="1219200"/>
            <a:ext cx="5638799" cy="5227321"/>
          </a:xfrm>
        </p:spPr>
        <p:txBody>
          <a:bodyPr anchor="ctr"/>
          <a:lstStyle>
            <a:lvl1pPr marL="0" indent="0" algn="ctr">
              <a:buNone/>
              <a:defRPr/>
            </a:lvl1pPr>
          </a:lstStyle>
          <a:p>
            <a:r>
              <a:rPr lang="en-US"/>
              <a:t>Picture</a:t>
            </a:r>
          </a:p>
        </p:txBody>
      </p:sp>
      <p:sp>
        <p:nvSpPr>
          <p:cNvPr id="4" name="Footer Placeholder 3">
            <a:extLst>
              <a:ext uri="{FF2B5EF4-FFF2-40B4-BE49-F238E27FC236}">
                <a16:creationId xmlns:a16="http://schemas.microsoft.com/office/drawing/2014/main" id="{1F5F06A2-6968-A347-BA93-1682AB9EC66A}"/>
              </a:ext>
            </a:extLst>
          </p:cNvPr>
          <p:cNvSpPr>
            <a:spLocks noGrp="1"/>
          </p:cNvSpPr>
          <p:nvPr>
            <p:ph type="ftr" sz="quarter" idx="14"/>
          </p:nvPr>
        </p:nvSpPr>
        <p:spPr/>
        <p:txBody>
          <a:bodyPr/>
          <a:lstStyle/>
          <a:p>
            <a:r>
              <a:rPr lang="en-US"/>
              <a:t>© 2022 CommScope, Inc. | CommScope Confidential</a:t>
            </a: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p>
            <a:fld id="{7FE2BEB5-2653-6044-B03D-162392F9D4CA}" type="slidenum">
              <a:rPr lang="en-US" smtClean="0"/>
              <a:pPr/>
              <a:t>‹#›</a:t>
            </a:fld>
            <a:endParaRPr lang="en-US"/>
          </a:p>
        </p:txBody>
      </p:sp>
    </p:spTree>
    <p:extLst>
      <p:ext uri="{BB962C8B-B14F-4D97-AF65-F5344CB8AC3E}">
        <p14:creationId xmlns:p14="http://schemas.microsoft.com/office/powerpoint/2010/main" val="5100581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_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83096" y="1219200"/>
            <a:ext cx="5436704" cy="52273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219200"/>
            <a:ext cx="5436704" cy="52273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CB047A-9A58-3B4B-8656-679F4748E80B}"/>
              </a:ext>
            </a:extLst>
          </p:cNvPr>
          <p:cNvSpPr>
            <a:spLocks noGrp="1"/>
          </p:cNvSpPr>
          <p:nvPr>
            <p:ph type="ftr" sz="quarter" idx="10"/>
          </p:nvPr>
        </p:nvSpPr>
        <p:spPr/>
        <p:txBody>
          <a:bodyPr/>
          <a:lstStyle/>
          <a:p>
            <a:r>
              <a:rPr lang="en-US"/>
              <a:t>© 2023 CommScope, Inc. </a:t>
            </a:r>
          </a:p>
        </p:txBody>
      </p:sp>
      <p:sp>
        <p:nvSpPr>
          <p:cNvPr id="6" name="Slide Number Placeholder 5">
            <a:extLst>
              <a:ext uri="{FF2B5EF4-FFF2-40B4-BE49-F238E27FC236}">
                <a16:creationId xmlns:a16="http://schemas.microsoft.com/office/drawing/2014/main" id="{C225467C-2315-AA44-8B05-B02A2F281D52}"/>
              </a:ext>
            </a:extLst>
          </p:cNvPr>
          <p:cNvSpPr>
            <a:spLocks noGrp="1"/>
          </p:cNvSpPr>
          <p:nvPr>
            <p:ph type="sldNum" sz="quarter" idx="11"/>
          </p:nvPr>
        </p:nvSpPr>
        <p:spPr/>
        <p:txBody>
          <a:bodyPr/>
          <a:lstStyle/>
          <a:p>
            <a:fld id="{7FE2BEB5-2653-6044-B03D-162392F9D4CA}" type="slidenum">
              <a:rPr lang="en-US" smtClean="0"/>
              <a:pPr/>
              <a:t>‹#›</a:t>
            </a:fld>
            <a:endParaRPr lang="en-US"/>
          </a:p>
        </p:txBody>
      </p:sp>
    </p:spTree>
    <p:extLst>
      <p:ext uri="{BB962C8B-B14F-4D97-AF65-F5344CB8AC3E}">
        <p14:creationId xmlns:p14="http://schemas.microsoft.com/office/powerpoint/2010/main" val="153449741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35082-B630-850A-2ED6-63A44D93DAC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C6E7301-7CB9-A36E-C977-2E924C9A8247}"/>
              </a:ext>
            </a:extLst>
          </p:cNvPr>
          <p:cNvSpPr>
            <a:spLocks noGrp="1"/>
          </p:cNvSpPr>
          <p:nvPr>
            <p:ph type="sldNum" sz="quarter" idx="10"/>
          </p:nvPr>
        </p:nvSpPr>
        <p:spPr/>
        <p:txBody>
          <a:bodyPr/>
          <a:lstStyle/>
          <a:p>
            <a:fld id="{7FE2BEB5-2653-6044-B03D-162392F9D4CA}" type="slidenum">
              <a:rPr lang="en-US" smtClean="0"/>
              <a:pPr/>
              <a:t>‹#›</a:t>
            </a:fld>
            <a:endParaRPr lang="en-US"/>
          </a:p>
        </p:txBody>
      </p:sp>
      <p:sp>
        <p:nvSpPr>
          <p:cNvPr id="4" name="Footer Placeholder 3">
            <a:extLst>
              <a:ext uri="{FF2B5EF4-FFF2-40B4-BE49-F238E27FC236}">
                <a16:creationId xmlns:a16="http://schemas.microsoft.com/office/drawing/2014/main" id="{D68E5F88-B1B6-DE7E-BF17-8E2A808EE908}"/>
              </a:ext>
            </a:extLst>
          </p:cNvPr>
          <p:cNvSpPr>
            <a:spLocks noGrp="1"/>
          </p:cNvSpPr>
          <p:nvPr>
            <p:ph type="ftr" sz="quarter" idx="11"/>
          </p:nvPr>
        </p:nvSpPr>
        <p:spPr/>
        <p:txBody>
          <a:bodyPr/>
          <a:lstStyle/>
          <a:p>
            <a:r>
              <a:rPr lang="en-US"/>
              <a:t>© 2022 CommScope, Inc. | CommScope Confidential</a:t>
            </a:r>
          </a:p>
        </p:txBody>
      </p:sp>
      <p:sp>
        <p:nvSpPr>
          <p:cNvPr id="5" name="Chart Placeholder 5">
            <a:extLst>
              <a:ext uri="{FF2B5EF4-FFF2-40B4-BE49-F238E27FC236}">
                <a16:creationId xmlns:a16="http://schemas.microsoft.com/office/drawing/2014/main" id="{02CEF1A1-A968-C9B2-A432-399A38A642D7}"/>
              </a:ext>
            </a:extLst>
          </p:cNvPr>
          <p:cNvSpPr>
            <a:spLocks noGrp="1"/>
          </p:cNvSpPr>
          <p:nvPr>
            <p:ph type="chart" sz="quarter" idx="12"/>
          </p:nvPr>
        </p:nvSpPr>
        <p:spPr>
          <a:xfrm>
            <a:off x="583097" y="1219201"/>
            <a:ext cx="11075504" cy="4495799"/>
          </a:xfrm>
          <a:prstGeom prst="rect">
            <a:avLst/>
          </a:prstGeom>
        </p:spPr>
        <p:txBody>
          <a:bodyPr anchor="ctr" anchorCtr="0"/>
          <a:lstStyle>
            <a:lvl1pPr marL="0" indent="0" algn="ctr">
              <a:buNone/>
              <a:defRPr/>
            </a:lvl1pPr>
          </a:lstStyle>
          <a:p>
            <a:endParaRPr lang="en-US"/>
          </a:p>
        </p:txBody>
      </p:sp>
      <p:sp>
        <p:nvSpPr>
          <p:cNvPr id="7" name="Text Placeholder 8">
            <a:extLst>
              <a:ext uri="{FF2B5EF4-FFF2-40B4-BE49-F238E27FC236}">
                <a16:creationId xmlns:a16="http://schemas.microsoft.com/office/drawing/2014/main" id="{F77F8DC9-05D5-E11C-756F-4D50BC8AB824}"/>
              </a:ext>
            </a:extLst>
          </p:cNvPr>
          <p:cNvSpPr>
            <a:spLocks noGrp="1"/>
          </p:cNvSpPr>
          <p:nvPr>
            <p:ph type="body" sz="quarter" idx="13"/>
          </p:nvPr>
        </p:nvSpPr>
        <p:spPr>
          <a:xfrm>
            <a:off x="582613" y="6019799"/>
            <a:ext cx="4675187" cy="426721"/>
          </a:xfrm>
        </p:spPr>
        <p:txBody>
          <a:bodyPr anchor="ctr">
            <a:normAutofit/>
          </a:bodyPr>
          <a:lstStyle>
            <a:lvl1pPr marL="0" indent="0">
              <a:buNone/>
              <a:defRPr sz="1600"/>
            </a:lvl1pPr>
          </a:lstStyle>
          <a:p>
            <a:pPr lvl="0"/>
            <a:endParaRPr lang="en-US"/>
          </a:p>
        </p:txBody>
      </p:sp>
    </p:spTree>
    <p:extLst>
      <p:ext uri="{BB962C8B-B14F-4D97-AF65-F5344CB8AC3E}">
        <p14:creationId xmlns:p14="http://schemas.microsoft.com/office/powerpoint/2010/main" val="171136899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0CE2F-3BBA-CE58-3A2A-58F81C4FDDA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D199BC2-F348-E8F8-1D1C-1ECC1A7D8E4A}"/>
              </a:ext>
            </a:extLst>
          </p:cNvPr>
          <p:cNvSpPr>
            <a:spLocks noGrp="1"/>
          </p:cNvSpPr>
          <p:nvPr>
            <p:ph type="sldNum" sz="quarter" idx="10"/>
          </p:nvPr>
        </p:nvSpPr>
        <p:spPr/>
        <p:txBody>
          <a:bodyPr/>
          <a:lstStyle/>
          <a:p>
            <a:fld id="{7FE2BEB5-2653-6044-B03D-162392F9D4CA}" type="slidenum">
              <a:rPr lang="en-US" smtClean="0"/>
              <a:pPr/>
              <a:t>‹#›</a:t>
            </a:fld>
            <a:endParaRPr lang="en-US"/>
          </a:p>
        </p:txBody>
      </p:sp>
      <p:sp>
        <p:nvSpPr>
          <p:cNvPr id="4" name="Footer Placeholder 3">
            <a:extLst>
              <a:ext uri="{FF2B5EF4-FFF2-40B4-BE49-F238E27FC236}">
                <a16:creationId xmlns:a16="http://schemas.microsoft.com/office/drawing/2014/main" id="{5D744AFF-9A9D-9199-1341-1D388F32F918}"/>
              </a:ext>
            </a:extLst>
          </p:cNvPr>
          <p:cNvSpPr>
            <a:spLocks noGrp="1"/>
          </p:cNvSpPr>
          <p:nvPr>
            <p:ph type="ftr" sz="quarter" idx="11"/>
          </p:nvPr>
        </p:nvSpPr>
        <p:spPr/>
        <p:txBody>
          <a:bodyPr/>
          <a:lstStyle/>
          <a:p>
            <a:r>
              <a:rPr lang="en-US"/>
              <a:t>© 2022 CommScope, Inc. | CommScope Confidential</a:t>
            </a:r>
          </a:p>
        </p:txBody>
      </p:sp>
      <p:sp>
        <p:nvSpPr>
          <p:cNvPr id="5" name="Table Placeholder 6">
            <a:extLst>
              <a:ext uri="{FF2B5EF4-FFF2-40B4-BE49-F238E27FC236}">
                <a16:creationId xmlns:a16="http://schemas.microsoft.com/office/drawing/2014/main" id="{9F5BA657-914E-D2B9-2712-0A8C6B6DC1A9}"/>
              </a:ext>
            </a:extLst>
          </p:cNvPr>
          <p:cNvSpPr>
            <a:spLocks noGrp="1"/>
          </p:cNvSpPr>
          <p:nvPr>
            <p:ph type="tbl" sz="quarter" idx="12"/>
          </p:nvPr>
        </p:nvSpPr>
        <p:spPr>
          <a:xfrm>
            <a:off x="583096" y="1219201"/>
            <a:ext cx="11045024" cy="4495800"/>
          </a:xfrm>
          <a:prstGeom prst="rect">
            <a:avLst/>
          </a:prstGeom>
        </p:spPr>
        <p:txBody>
          <a:bodyPr anchor="ctr" anchorCtr="0"/>
          <a:lstStyle>
            <a:lvl1pPr marL="0" indent="0" algn="ctr">
              <a:buNone/>
              <a:defRPr/>
            </a:lvl1pPr>
          </a:lstStyle>
          <a:p>
            <a:endParaRPr lang="en-US"/>
          </a:p>
        </p:txBody>
      </p:sp>
      <p:sp>
        <p:nvSpPr>
          <p:cNvPr id="9" name="Text Placeholder 8">
            <a:extLst>
              <a:ext uri="{FF2B5EF4-FFF2-40B4-BE49-F238E27FC236}">
                <a16:creationId xmlns:a16="http://schemas.microsoft.com/office/drawing/2014/main" id="{BE8F6D69-4BC7-F7E1-8FD4-C54215C847CE}"/>
              </a:ext>
            </a:extLst>
          </p:cNvPr>
          <p:cNvSpPr>
            <a:spLocks noGrp="1"/>
          </p:cNvSpPr>
          <p:nvPr>
            <p:ph type="body" sz="quarter" idx="13"/>
          </p:nvPr>
        </p:nvSpPr>
        <p:spPr>
          <a:xfrm>
            <a:off x="582613" y="6019799"/>
            <a:ext cx="4675187" cy="426721"/>
          </a:xfrm>
        </p:spPr>
        <p:txBody>
          <a:bodyPr anchor="ctr">
            <a:normAutofit/>
          </a:bodyPr>
          <a:lstStyle>
            <a:lvl1pPr marL="0" indent="0">
              <a:buNone/>
              <a:defRPr sz="1600"/>
            </a:lvl1pPr>
          </a:lstStyle>
          <a:p>
            <a:pPr lvl="0"/>
            <a:endParaRPr lang="en-US"/>
          </a:p>
        </p:txBody>
      </p:sp>
    </p:spTree>
    <p:extLst>
      <p:ext uri="{BB962C8B-B14F-4D97-AF65-F5344CB8AC3E}">
        <p14:creationId xmlns:p14="http://schemas.microsoft.com/office/powerpoint/2010/main" val="1501347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Half Page Title_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284CFB-69B7-424A-BA12-58B8B930CE66}"/>
              </a:ext>
            </a:extLst>
          </p:cNvPr>
          <p:cNvSpPr/>
          <p:nvPr userDrawn="1"/>
        </p:nvSpPr>
        <p:spPr>
          <a:xfrm>
            <a:off x="-8093" y="0"/>
            <a:ext cx="451251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9" name="Slide Number Placeholder 4">
            <a:extLst>
              <a:ext uri="{FF2B5EF4-FFF2-40B4-BE49-F238E27FC236}">
                <a16:creationId xmlns:a16="http://schemas.microsoft.com/office/drawing/2014/main" id="{832F8A2D-A101-8B40-BA3F-416C02F2CA0B}"/>
              </a:ext>
            </a:extLst>
          </p:cNvPr>
          <p:cNvSpPr>
            <a:spLocks noGrp="1"/>
          </p:cNvSpPr>
          <p:nvPr>
            <p:ph type="sldNum" sz="quarter" idx="15"/>
          </p:nvPr>
        </p:nvSpPr>
        <p:spPr>
          <a:xfrm>
            <a:off x="208127" y="6612575"/>
            <a:ext cx="303279" cy="204685"/>
          </a:xfrm>
        </p:spPr>
        <p:txBody>
          <a:bodyPr/>
          <a:lstStyle>
            <a:lvl1pPr>
              <a:defRPr>
                <a:solidFill>
                  <a:schemeClr val="bg1"/>
                </a:solidFill>
              </a:defRPr>
            </a:lvl1pPr>
          </a:lstStyle>
          <a:p>
            <a:fld id="{7FE2BEB5-2653-6044-B03D-162392F9D4CA}" type="slidenum">
              <a:rPr lang="en-US" smtClean="0"/>
              <a:pPr/>
              <a:t>‹#›</a:t>
            </a:fld>
            <a:endParaRPr lang="en-US"/>
          </a:p>
        </p:txBody>
      </p:sp>
      <p:sp>
        <p:nvSpPr>
          <p:cNvPr id="10" name="Footer Placeholder 16">
            <a:extLst>
              <a:ext uri="{FF2B5EF4-FFF2-40B4-BE49-F238E27FC236}">
                <a16:creationId xmlns:a16="http://schemas.microsoft.com/office/drawing/2014/main" id="{E7E4A246-AC7F-F14F-82D8-C56B855F480D}"/>
              </a:ext>
            </a:extLst>
          </p:cNvPr>
          <p:cNvSpPr>
            <a:spLocks noGrp="1"/>
          </p:cNvSpPr>
          <p:nvPr>
            <p:ph type="ftr" sz="quarter" idx="17"/>
          </p:nvPr>
        </p:nvSpPr>
        <p:spPr>
          <a:xfrm>
            <a:off x="533400" y="6612575"/>
            <a:ext cx="3810000" cy="204685"/>
          </a:xfrm>
        </p:spPr>
        <p:txBody>
          <a:bodyPr/>
          <a:lstStyle>
            <a:lvl1pPr>
              <a:defRPr>
                <a:solidFill>
                  <a:schemeClr val="bg1"/>
                </a:solidFill>
              </a:defRPr>
            </a:lvl1pPr>
          </a:lstStyle>
          <a:p>
            <a:r>
              <a:rPr lang="en-US"/>
              <a:t>© 2022 CommScope, Inc. | CommScope Confidential</a:t>
            </a:r>
          </a:p>
        </p:txBody>
      </p:sp>
      <p:sp>
        <p:nvSpPr>
          <p:cNvPr id="11" name="Title 1">
            <a:extLst>
              <a:ext uri="{FF2B5EF4-FFF2-40B4-BE49-F238E27FC236}">
                <a16:creationId xmlns:a16="http://schemas.microsoft.com/office/drawing/2014/main" id="{D1F79C4E-A85C-A241-B242-B83266B6B75E}"/>
              </a:ext>
            </a:extLst>
          </p:cNvPr>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pic>
        <p:nvPicPr>
          <p:cNvPr id="13" name="Graphic 12">
            <a:extLst>
              <a:ext uri="{FF2B5EF4-FFF2-40B4-BE49-F238E27FC236}">
                <a16:creationId xmlns:a16="http://schemas.microsoft.com/office/drawing/2014/main" id="{8BEF8EE7-E018-CD48-8949-E5101804E0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0" y="40740"/>
            <a:ext cx="1295400" cy="635923"/>
          </a:xfrm>
          <a:prstGeom prst="rect">
            <a:avLst/>
          </a:prstGeom>
        </p:spPr>
      </p:pic>
      <p:sp>
        <p:nvSpPr>
          <p:cNvPr id="17" name="Content Placeholder 2">
            <a:extLst>
              <a:ext uri="{FF2B5EF4-FFF2-40B4-BE49-F238E27FC236}">
                <a16:creationId xmlns:a16="http://schemas.microsoft.com/office/drawing/2014/main" id="{D6101539-D12A-AC40-B7ED-44A5147F511C}"/>
              </a:ext>
            </a:extLst>
          </p:cNvPr>
          <p:cNvSpPr>
            <a:spLocks noGrp="1"/>
          </p:cNvSpPr>
          <p:nvPr>
            <p:ph idx="1"/>
          </p:nvPr>
        </p:nvSpPr>
        <p:spPr>
          <a:xfrm>
            <a:off x="5257800" y="676662"/>
            <a:ext cx="6352960" cy="57698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245543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Half Page Title_text with bar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730CA7A-15A2-694F-95CB-E51B8EA16969}"/>
              </a:ext>
            </a:extLst>
          </p:cNvPr>
          <p:cNvSpPr/>
          <p:nvPr userDrawn="1"/>
        </p:nvSpPr>
        <p:spPr>
          <a:xfrm>
            <a:off x="-8093" y="0"/>
            <a:ext cx="451251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grpSp>
        <p:nvGrpSpPr>
          <p:cNvPr id="25" name="Group 24">
            <a:extLst>
              <a:ext uri="{FF2B5EF4-FFF2-40B4-BE49-F238E27FC236}">
                <a16:creationId xmlns:a16="http://schemas.microsoft.com/office/drawing/2014/main" id="{9B9C7512-5D64-284C-A862-4CB294E57507}"/>
              </a:ext>
            </a:extLst>
          </p:cNvPr>
          <p:cNvGrpSpPr/>
          <p:nvPr userDrawn="1"/>
        </p:nvGrpSpPr>
        <p:grpSpPr>
          <a:xfrm>
            <a:off x="-8094" y="1828697"/>
            <a:ext cx="4512513" cy="5029303"/>
            <a:chOff x="6624660" y="1016034"/>
            <a:chExt cx="2040954" cy="2274691"/>
          </a:xfrm>
          <a:gradFill flip="none" rotWithShape="1">
            <a:gsLst>
              <a:gs pos="0">
                <a:srgbClr val="F7A027">
                  <a:alpha val="0"/>
                </a:srgbClr>
              </a:gs>
              <a:gs pos="100000">
                <a:srgbClr val="EE7203">
                  <a:alpha val="84011"/>
                </a:srgbClr>
              </a:gs>
            </a:gsLst>
            <a:lin ang="5400000" scaled="1"/>
            <a:tileRect/>
          </a:gradFill>
        </p:grpSpPr>
        <p:sp>
          <p:nvSpPr>
            <p:cNvPr id="26" name="Freeform: Shape 27">
              <a:extLst>
                <a:ext uri="{FF2B5EF4-FFF2-40B4-BE49-F238E27FC236}">
                  <a16:creationId xmlns:a16="http://schemas.microsoft.com/office/drawing/2014/main" id="{C14460DB-E1A3-294C-86F0-95F69D9A8A5E}"/>
                </a:ext>
              </a:extLst>
            </p:cNvPr>
            <p:cNvSpPr/>
            <p:nvPr userDrawn="1"/>
          </p:nvSpPr>
          <p:spPr>
            <a:xfrm>
              <a:off x="8284614" y="1016034"/>
              <a:ext cx="381000" cy="2274690"/>
            </a:xfrm>
            <a:custGeom>
              <a:avLst/>
              <a:gdLst>
                <a:gd name="connsiteX0" fmla="*/ 381000 w 381000"/>
                <a:gd name="connsiteY0" fmla="*/ 0 h 2274690"/>
                <a:gd name="connsiteX1" fmla="*/ 381000 w 381000"/>
                <a:gd name="connsiteY1" fmla="*/ 2274690 h 2274690"/>
                <a:gd name="connsiteX2" fmla="*/ 0 w 381000"/>
                <a:gd name="connsiteY2" fmla="*/ 2274690 h 2274690"/>
                <a:gd name="connsiteX3" fmla="*/ 0 w 381000"/>
                <a:gd name="connsiteY3" fmla="*/ 274139 h 2274690"/>
                <a:gd name="connsiteX4" fmla="*/ 381000 w 381000"/>
                <a:gd name="connsiteY4" fmla="*/ 0 h 2274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2274690">
                  <a:moveTo>
                    <a:pt x="381000" y="0"/>
                  </a:moveTo>
                  <a:lnTo>
                    <a:pt x="381000" y="2274690"/>
                  </a:lnTo>
                  <a:lnTo>
                    <a:pt x="0" y="2274690"/>
                  </a:lnTo>
                  <a:lnTo>
                    <a:pt x="0" y="274139"/>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27" name="Freeform: Shape 28">
              <a:extLst>
                <a:ext uri="{FF2B5EF4-FFF2-40B4-BE49-F238E27FC236}">
                  <a16:creationId xmlns:a16="http://schemas.microsoft.com/office/drawing/2014/main" id="{31B54147-D815-444C-86DA-1064BB180ED8}"/>
                </a:ext>
              </a:extLst>
            </p:cNvPr>
            <p:cNvSpPr/>
            <p:nvPr userDrawn="1"/>
          </p:nvSpPr>
          <p:spPr>
            <a:xfrm>
              <a:off x="7439040" y="1624448"/>
              <a:ext cx="381000" cy="1666277"/>
            </a:xfrm>
            <a:custGeom>
              <a:avLst/>
              <a:gdLst>
                <a:gd name="connsiteX0" fmla="*/ 381000 w 381000"/>
                <a:gd name="connsiteY0" fmla="*/ 0 h 1666277"/>
                <a:gd name="connsiteX1" fmla="*/ 381000 w 381000"/>
                <a:gd name="connsiteY1" fmla="*/ 1666277 h 1666277"/>
                <a:gd name="connsiteX2" fmla="*/ 0 w 381000"/>
                <a:gd name="connsiteY2" fmla="*/ 1666277 h 1666277"/>
                <a:gd name="connsiteX3" fmla="*/ 0 w 381000"/>
                <a:gd name="connsiteY3" fmla="*/ 274140 h 1666277"/>
                <a:gd name="connsiteX4" fmla="*/ 381000 w 381000"/>
                <a:gd name="connsiteY4" fmla="*/ 0 h 1666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666277">
                  <a:moveTo>
                    <a:pt x="381000" y="0"/>
                  </a:moveTo>
                  <a:lnTo>
                    <a:pt x="381000" y="1666277"/>
                  </a:lnTo>
                  <a:lnTo>
                    <a:pt x="0" y="1666277"/>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28" name="Freeform: Shape 29">
              <a:extLst>
                <a:ext uri="{FF2B5EF4-FFF2-40B4-BE49-F238E27FC236}">
                  <a16:creationId xmlns:a16="http://schemas.microsoft.com/office/drawing/2014/main" id="{5722EE10-071D-B84F-8A11-A4F8DE65EBAD}"/>
                </a:ext>
              </a:extLst>
            </p:cNvPr>
            <p:cNvSpPr/>
            <p:nvPr userDrawn="1"/>
          </p:nvSpPr>
          <p:spPr>
            <a:xfrm>
              <a:off x="6624660" y="2210416"/>
              <a:ext cx="381000" cy="1080309"/>
            </a:xfrm>
            <a:custGeom>
              <a:avLst/>
              <a:gdLst>
                <a:gd name="connsiteX0" fmla="*/ 381000 w 381000"/>
                <a:gd name="connsiteY0" fmla="*/ 0 h 1080309"/>
                <a:gd name="connsiteX1" fmla="*/ 381000 w 381000"/>
                <a:gd name="connsiteY1" fmla="*/ 1080309 h 1080309"/>
                <a:gd name="connsiteX2" fmla="*/ 0 w 381000"/>
                <a:gd name="connsiteY2" fmla="*/ 1080309 h 1080309"/>
                <a:gd name="connsiteX3" fmla="*/ 0 w 381000"/>
                <a:gd name="connsiteY3" fmla="*/ 274140 h 1080309"/>
                <a:gd name="connsiteX4" fmla="*/ 381000 w 381000"/>
                <a:gd name="connsiteY4" fmla="*/ 0 h 108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080309">
                  <a:moveTo>
                    <a:pt x="381000" y="0"/>
                  </a:moveTo>
                  <a:lnTo>
                    <a:pt x="381000" y="1080309"/>
                  </a:lnTo>
                  <a:lnTo>
                    <a:pt x="0" y="1080309"/>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grpSp>
      <p:sp>
        <p:nvSpPr>
          <p:cNvPr id="3" name="Rectangle 2">
            <a:extLst>
              <a:ext uri="{FF2B5EF4-FFF2-40B4-BE49-F238E27FC236}">
                <a16:creationId xmlns:a16="http://schemas.microsoft.com/office/drawing/2014/main" id="{3A2F3457-457D-9945-83B2-8D163E743738}"/>
              </a:ext>
            </a:extLst>
          </p:cNvPr>
          <p:cNvSpPr/>
          <p:nvPr userDrawn="1"/>
        </p:nvSpPr>
        <p:spPr>
          <a:xfrm>
            <a:off x="6096000" y="914400"/>
            <a:ext cx="6096000"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bg1"/>
                </a:solidFill>
              </a:defRPr>
            </a:lvl1pPr>
          </a:lstStyle>
          <a:p>
            <a:fld id="{7FE2BEB5-2653-6044-B03D-162392F9D4CA}" type="slidenum">
              <a:rPr lang="en-US" smtClean="0"/>
              <a:pPr/>
              <a:t>‹#›</a:t>
            </a:fld>
            <a:endParaRPr lang="en-US"/>
          </a:p>
        </p:txBody>
      </p:sp>
      <p:sp>
        <p:nvSpPr>
          <p:cNvPr id="6" name="Footer Placeholder 5">
            <a:extLst>
              <a:ext uri="{FF2B5EF4-FFF2-40B4-BE49-F238E27FC236}">
                <a16:creationId xmlns:a16="http://schemas.microsoft.com/office/drawing/2014/main" id="{22F311DE-71B2-6447-A228-AB72BACA3581}"/>
              </a:ext>
            </a:extLst>
          </p:cNvPr>
          <p:cNvSpPr>
            <a:spLocks noGrp="1"/>
          </p:cNvSpPr>
          <p:nvPr>
            <p:ph type="ftr" sz="quarter" idx="18"/>
          </p:nvPr>
        </p:nvSpPr>
        <p:spPr/>
        <p:txBody>
          <a:bodyPr/>
          <a:lstStyle>
            <a:lvl1pPr>
              <a:defRPr>
                <a:solidFill>
                  <a:schemeClr val="bg1"/>
                </a:solidFill>
              </a:defRPr>
            </a:lvl1pPr>
          </a:lstStyle>
          <a:p>
            <a:r>
              <a:rPr lang="en-US"/>
              <a:t>© 2022 CommScope, Inc. | CommScope Confidential</a:t>
            </a:r>
          </a:p>
        </p:txBody>
      </p:sp>
      <p:sp>
        <p:nvSpPr>
          <p:cNvPr id="29" name="Content Placeholder 2">
            <a:extLst>
              <a:ext uri="{FF2B5EF4-FFF2-40B4-BE49-F238E27FC236}">
                <a16:creationId xmlns:a16="http://schemas.microsoft.com/office/drawing/2014/main" id="{736C9BD6-66FE-134C-AB59-6432C928634A}"/>
              </a:ext>
            </a:extLst>
          </p:cNvPr>
          <p:cNvSpPr>
            <a:spLocks noGrp="1"/>
          </p:cNvSpPr>
          <p:nvPr>
            <p:ph idx="1"/>
          </p:nvPr>
        </p:nvSpPr>
        <p:spPr>
          <a:xfrm>
            <a:off x="5257800" y="676662"/>
            <a:ext cx="6352960" cy="57698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Graphic 13">
            <a:extLst>
              <a:ext uri="{FF2B5EF4-FFF2-40B4-BE49-F238E27FC236}">
                <a16:creationId xmlns:a16="http://schemas.microsoft.com/office/drawing/2014/main" id="{8C070836-B7B4-BD46-8D8D-B181DD0A757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0" y="40740"/>
            <a:ext cx="1295400" cy="635923"/>
          </a:xfrm>
          <a:prstGeom prst="rect">
            <a:avLst/>
          </a:prstGeom>
        </p:spPr>
      </p:pic>
      <p:sp>
        <p:nvSpPr>
          <p:cNvPr id="15" name="Title 1">
            <a:extLst>
              <a:ext uri="{FF2B5EF4-FFF2-40B4-BE49-F238E27FC236}">
                <a16:creationId xmlns:a16="http://schemas.microsoft.com/office/drawing/2014/main" id="{1F9EE000-0577-2BC1-5D9D-50C64E20CD6A}"/>
              </a:ext>
            </a:extLst>
          </p:cNvPr>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84033208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Half Page Title_text_2 colum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284CFB-69B7-424A-BA12-58B8B930CE66}"/>
              </a:ext>
            </a:extLst>
          </p:cNvPr>
          <p:cNvSpPr/>
          <p:nvPr userDrawn="1"/>
        </p:nvSpPr>
        <p:spPr>
          <a:xfrm>
            <a:off x="-8093" y="0"/>
            <a:ext cx="451251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9" name="Slide Number Placeholder 4">
            <a:extLst>
              <a:ext uri="{FF2B5EF4-FFF2-40B4-BE49-F238E27FC236}">
                <a16:creationId xmlns:a16="http://schemas.microsoft.com/office/drawing/2014/main" id="{832F8A2D-A101-8B40-BA3F-416C02F2CA0B}"/>
              </a:ext>
            </a:extLst>
          </p:cNvPr>
          <p:cNvSpPr>
            <a:spLocks noGrp="1"/>
          </p:cNvSpPr>
          <p:nvPr>
            <p:ph type="sldNum" sz="quarter" idx="15"/>
          </p:nvPr>
        </p:nvSpPr>
        <p:spPr>
          <a:xfrm>
            <a:off x="208127" y="6612575"/>
            <a:ext cx="303279" cy="204685"/>
          </a:xfrm>
        </p:spPr>
        <p:txBody>
          <a:bodyPr/>
          <a:lstStyle>
            <a:lvl1pPr>
              <a:defRPr>
                <a:solidFill>
                  <a:schemeClr val="bg1"/>
                </a:solidFill>
              </a:defRPr>
            </a:lvl1pPr>
          </a:lstStyle>
          <a:p>
            <a:fld id="{7FE2BEB5-2653-6044-B03D-162392F9D4CA}" type="slidenum">
              <a:rPr lang="en-US" smtClean="0"/>
              <a:pPr/>
              <a:t>‹#›</a:t>
            </a:fld>
            <a:endParaRPr lang="en-US"/>
          </a:p>
        </p:txBody>
      </p:sp>
      <p:sp>
        <p:nvSpPr>
          <p:cNvPr id="10" name="Footer Placeholder 16">
            <a:extLst>
              <a:ext uri="{FF2B5EF4-FFF2-40B4-BE49-F238E27FC236}">
                <a16:creationId xmlns:a16="http://schemas.microsoft.com/office/drawing/2014/main" id="{E7E4A246-AC7F-F14F-82D8-C56B855F480D}"/>
              </a:ext>
            </a:extLst>
          </p:cNvPr>
          <p:cNvSpPr>
            <a:spLocks noGrp="1"/>
          </p:cNvSpPr>
          <p:nvPr>
            <p:ph type="ftr" sz="quarter" idx="17"/>
          </p:nvPr>
        </p:nvSpPr>
        <p:spPr>
          <a:xfrm>
            <a:off x="533400" y="6612575"/>
            <a:ext cx="3810000" cy="204685"/>
          </a:xfrm>
        </p:spPr>
        <p:txBody>
          <a:bodyPr/>
          <a:lstStyle>
            <a:lvl1pPr>
              <a:defRPr>
                <a:solidFill>
                  <a:schemeClr val="bg1"/>
                </a:solidFill>
              </a:defRPr>
            </a:lvl1pPr>
          </a:lstStyle>
          <a:p>
            <a:r>
              <a:rPr lang="en-US"/>
              <a:t>© 2022 CommScope, Inc. | CommScope Confidential</a:t>
            </a:r>
          </a:p>
        </p:txBody>
      </p:sp>
      <p:pic>
        <p:nvPicPr>
          <p:cNvPr id="13" name="Graphic 12">
            <a:extLst>
              <a:ext uri="{FF2B5EF4-FFF2-40B4-BE49-F238E27FC236}">
                <a16:creationId xmlns:a16="http://schemas.microsoft.com/office/drawing/2014/main" id="{8BEF8EE7-E018-CD48-8949-E5101804E0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0" y="40740"/>
            <a:ext cx="1295400" cy="635923"/>
          </a:xfrm>
          <a:prstGeom prst="rect">
            <a:avLst/>
          </a:prstGeom>
        </p:spPr>
      </p:pic>
      <p:sp>
        <p:nvSpPr>
          <p:cNvPr id="17" name="Content Placeholder 2">
            <a:extLst>
              <a:ext uri="{FF2B5EF4-FFF2-40B4-BE49-F238E27FC236}">
                <a16:creationId xmlns:a16="http://schemas.microsoft.com/office/drawing/2014/main" id="{D6101539-D12A-AC40-B7ED-44A5147F511C}"/>
              </a:ext>
            </a:extLst>
          </p:cNvPr>
          <p:cNvSpPr>
            <a:spLocks noGrp="1"/>
          </p:cNvSpPr>
          <p:nvPr>
            <p:ph idx="1"/>
          </p:nvPr>
        </p:nvSpPr>
        <p:spPr>
          <a:xfrm>
            <a:off x="5257800" y="676662"/>
            <a:ext cx="6352960" cy="57698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9F29D5F4-60EF-5EAB-03A5-CD6FBF4B05BE}"/>
              </a:ext>
            </a:extLst>
          </p:cNvPr>
          <p:cNvSpPr>
            <a:spLocks noGrp="1"/>
          </p:cNvSpPr>
          <p:nvPr>
            <p:ph type="body" sz="half" idx="2"/>
          </p:nvPr>
        </p:nvSpPr>
        <p:spPr>
          <a:xfrm>
            <a:off x="596898" y="2304288"/>
            <a:ext cx="3338997" cy="3811588"/>
          </a:xfrm>
        </p:spPr>
        <p:txBody>
          <a:bodyPr>
            <a:normAutofit/>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Title 1">
            <a:extLst>
              <a:ext uri="{FF2B5EF4-FFF2-40B4-BE49-F238E27FC236}">
                <a16:creationId xmlns:a16="http://schemas.microsoft.com/office/drawing/2014/main" id="{04468DA5-F121-80EF-293C-31DE329D2E4A}"/>
              </a:ext>
            </a:extLst>
          </p:cNvPr>
          <p:cNvSpPr>
            <a:spLocks noGrp="1"/>
          </p:cNvSpPr>
          <p:nvPr>
            <p:ph type="title"/>
          </p:nvPr>
        </p:nvSpPr>
        <p:spPr>
          <a:xfrm>
            <a:off x="596897" y="841496"/>
            <a:ext cx="3338997" cy="915528"/>
          </a:xfrm>
        </p:spPr>
        <p:txBody>
          <a:bodyPr anchor="ctr" anchorCtr="0">
            <a:noAutofit/>
          </a:bodyPr>
          <a:lstStyle>
            <a:lvl1pP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325252766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Half Page Title_char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0C39B8F-67DA-0446-9940-1A96AF46AA22}"/>
              </a:ext>
            </a:extLst>
          </p:cNvPr>
          <p:cNvSpPr/>
          <p:nvPr userDrawn="1"/>
        </p:nvSpPr>
        <p:spPr>
          <a:xfrm>
            <a:off x="-8093" y="0"/>
            <a:ext cx="451251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9" name="Rectangle 8">
            <a:extLst>
              <a:ext uri="{FF2B5EF4-FFF2-40B4-BE49-F238E27FC236}">
                <a16:creationId xmlns:a16="http://schemas.microsoft.com/office/drawing/2014/main" id="{197635C0-1C3D-8547-B260-056B5D267162}"/>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bg1"/>
                </a:solidFill>
              </a:defRPr>
            </a:lvl1pPr>
          </a:lstStyle>
          <a:p>
            <a:fld id="{7FE2BEB5-2653-6044-B03D-162392F9D4CA}" type="slidenum">
              <a:rPr lang="en-US" smtClean="0"/>
              <a:pPr/>
              <a:t>‹#›</a:t>
            </a:fld>
            <a:endParaRPr lang="en-US"/>
          </a:p>
        </p:txBody>
      </p:sp>
      <p:sp>
        <p:nvSpPr>
          <p:cNvPr id="17" name="Footer Placeholder 16">
            <a:extLst>
              <a:ext uri="{FF2B5EF4-FFF2-40B4-BE49-F238E27FC236}">
                <a16:creationId xmlns:a16="http://schemas.microsoft.com/office/drawing/2014/main" id="{FDEDC63C-EE07-264A-9A9C-F608CC931244}"/>
              </a:ext>
            </a:extLst>
          </p:cNvPr>
          <p:cNvSpPr>
            <a:spLocks noGrp="1"/>
          </p:cNvSpPr>
          <p:nvPr>
            <p:ph type="ftr" sz="quarter" idx="17"/>
          </p:nvPr>
        </p:nvSpPr>
        <p:spPr>
          <a:xfrm>
            <a:off x="533400" y="6612575"/>
            <a:ext cx="3810000" cy="204685"/>
          </a:xfrm>
        </p:spPr>
        <p:txBody>
          <a:bodyPr/>
          <a:lstStyle>
            <a:lvl1pPr>
              <a:defRPr>
                <a:solidFill>
                  <a:schemeClr val="bg1"/>
                </a:solidFill>
              </a:defRPr>
            </a:lvl1pPr>
          </a:lstStyle>
          <a:p>
            <a:r>
              <a:rPr lang="en-US"/>
              <a:t>© 2022 CommScope, Inc. | CommScope Confidential</a:t>
            </a:r>
          </a:p>
        </p:txBody>
      </p:sp>
      <p:sp>
        <p:nvSpPr>
          <p:cNvPr id="8" name="Chart Placeholder 5">
            <a:extLst>
              <a:ext uri="{FF2B5EF4-FFF2-40B4-BE49-F238E27FC236}">
                <a16:creationId xmlns:a16="http://schemas.microsoft.com/office/drawing/2014/main" id="{267EB759-3B3E-FC4D-A9A4-8BFE05245F93}"/>
              </a:ext>
            </a:extLst>
          </p:cNvPr>
          <p:cNvSpPr>
            <a:spLocks noGrp="1"/>
          </p:cNvSpPr>
          <p:nvPr>
            <p:ph type="chart" sz="quarter" idx="10"/>
          </p:nvPr>
        </p:nvSpPr>
        <p:spPr>
          <a:xfrm>
            <a:off x="4829927" y="676662"/>
            <a:ext cx="6981074" cy="5800337"/>
          </a:xfrm>
          <a:prstGeom prst="rect">
            <a:avLst/>
          </a:prstGeom>
        </p:spPr>
        <p:txBody>
          <a:bodyPr anchor="ctr" anchorCtr="0"/>
          <a:lstStyle>
            <a:lvl1pPr marL="0" indent="0" algn="ctr">
              <a:buNone/>
              <a:defRPr/>
            </a:lvl1pPr>
          </a:lstStyle>
          <a:p>
            <a:endParaRPr lang="en-US"/>
          </a:p>
        </p:txBody>
      </p:sp>
      <p:sp>
        <p:nvSpPr>
          <p:cNvPr id="2" name="Title 1"/>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pic>
        <p:nvPicPr>
          <p:cNvPr id="10" name="Graphic 9">
            <a:extLst>
              <a:ext uri="{FF2B5EF4-FFF2-40B4-BE49-F238E27FC236}">
                <a16:creationId xmlns:a16="http://schemas.microsoft.com/office/drawing/2014/main" id="{F7D12AB2-AA56-494E-9C7D-2225C351BB6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0" y="40740"/>
            <a:ext cx="1295400" cy="635923"/>
          </a:xfrm>
          <a:prstGeom prst="rect">
            <a:avLst/>
          </a:prstGeom>
        </p:spPr>
      </p:pic>
    </p:spTree>
    <p:extLst>
      <p:ext uri="{BB962C8B-B14F-4D97-AF65-F5344CB8AC3E}">
        <p14:creationId xmlns:p14="http://schemas.microsoft.com/office/powerpoint/2010/main" val="365593887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Half Page Title_chart with bar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870946-B055-4A47-9364-569379DA518B}"/>
              </a:ext>
            </a:extLst>
          </p:cNvPr>
          <p:cNvSpPr/>
          <p:nvPr userDrawn="1"/>
        </p:nvSpPr>
        <p:spPr>
          <a:xfrm>
            <a:off x="-8093" y="0"/>
            <a:ext cx="451251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bg1"/>
                </a:solidFill>
              </a:defRPr>
            </a:lvl1pPr>
          </a:lstStyle>
          <a:p>
            <a:fld id="{7FE2BEB5-2653-6044-B03D-162392F9D4CA}" type="slidenum">
              <a:rPr lang="en-US" smtClean="0"/>
              <a:pPr/>
              <a:t>‹#›</a:t>
            </a:fld>
            <a:endParaRPr lang="en-US"/>
          </a:p>
        </p:txBody>
      </p:sp>
      <p:sp>
        <p:nvSpPr>
          <p:cNvPr id="17" name="Footer Placeholder 16">
            <a:extLst>
              <a:ext uri="{FF2B5EF4-FFF2-40B4-BE49-F238E27FC236}">
                <a16:creationId xmlns:a16="http://schemas.microsoft.com/office/drawing/2014/main" id="{FDEDC63C-EE07-264A-9A9C-F608CC931244}"/>
              </a:ext>
            </a:extLst>
          </p:cNvPr>
          <p:cNvSpPr>
            <a:spLocks noGrp="1"/>
          </p:cNvSpPr>
          <p:nvPr>
            <p:ph type="ftr" sz="quarter" idx="17"/>
          </p:nvPr>
        </p:nvSpPr>
        <p:spPr/>
        <p:txBody>
          <a:bodyPr/>
          <a:lstStyle>
            <a:lvl1pPr>
              <a:defRPr>
                <a:solidFill>
                  <a:schemeClr val="bg1"/>
                </a:solidFill>
              </a:defRPr>
            </a:lvl1pPr>
          </a:lstStyle>
          <a:p>
            <a:r>
              <a:rPr lang="en-US"/>
              <a:t>© 2022 CommScope, Inc. | CommScope Confidential</a:t>
            </a:r>
          </a:p>
        </p:txBody>
      </p:sp>
      <p:sp>
        <p:nvSpPr>
          <p:cNvPr id="10" name="Title 1">
            <a:extLst>
              <a:ext uri="{FF2B5EF4-FFF2-40B4-BE49-F238E27FC236}">
                <a16:creationId xmlns:a16="http://schemas.microsoft.com/office/drawing/2014/main" id="{6F1DE2F3-5061-C94C-9B3A-B5E21A4B1F1C}"/>
              </a:ext>
            </a:extLst>
          </p:cNvPr>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grpSp>
        <p:nvGrpSpPr>
          <p:cNvPr id="13" name="Group 12">
            <a:extLst>
              <a:ext uri="{FF2B5EF4-FFF2-40B4-BE49-F238E27FC236}">
                <a16:creationId xmlns:a16="http://schemas.microsoft.com/office/drawing/2014/main" id="{570A5894-88DC-4A43-9927-02AC12755E43}"/>
              </a:ext>
            </a:extLst>
          </p:cNvPr>
          <p:cNvGrpSpPr/>
          <p:nvPr userDrawn="1"/>
        </p:nvGrpSpPr>
        <p:grpSpPr>
          <a:xfrm>
            <a:off x="-8094" y="1828697"/>
            <a:ext cx="4512513" cy="5029303"/>
            <a:chOff x="6624660" y="1016034"/>
            <a:chExt cx="2040954" cy="2274691"/>
          </a:xfrm>
          <a:gradFill flip="none" rotWithShape="1">
            <a:gsLst>
              <a:gs pos="0">
                <a:srgbClr val="F7A027">
                  <a:alpha val="0"/>
                </a:srgbClr>
              </a:gs>
              <a:gs pos="100000">
                <a:srgbClr val="EE7203">
                  <a:alpha val="84011"/>
                </a:srgbClr>
              </a:gs>
            </a:gsLst>
            <a:lin ang="5400000" scaled="1"/>
            <a:tileRect/>
          </a:gradFill>
        </p:grpSpPr>
        <p:sp>
          <p:nvSpPr>
            <p:cNvPr id="14" name="Freeform: Shape 27">
              <a:extLst>
                <a:ext uri="{FF2B5EF4-FFF2-40B4-BE49-F238E27FC236}">
                  <a16:creationId xmlns:a16="http://schemas.microsoft.com/office/drawing/2014/main" id="{3DA3E311-1340-6743-9B58-ABE2BDE91E40}"/>
                </a:ext>
              </a:extLst>
            </p:cNvPr>
            <p:cNvSpPr/>
            <p:nvPr userDrawn="1"/>
          </p:nvSpPr>
          <p:spPr>
            <a:xfrm>
              <a:off x="8284614" y="1016034"/>
              <a:ext cx="381000" cy="2274690"/>
            </a:xfrm>
            <a:custGeom>
              <a:avLst/>
              <a:gdLst>
                <a:gd name="connsiteX0" fmla="*/ 381000 w 381000"/>
                <a:gd name="connsiteY0" fmla="*/ 0 h 2274690"/>
                <a:gd name="connsiteX1" fmla="*/ 381000 w 381000"/>
                <a:gd name="connsiteY1" fmla="*/ 2274690 h 2274690"/>
                <a:gd name="connsiteX2" fmla="*/ 0 w 381000"/>
                <a:gd name="connsiteY2" fmla="*/ 2274690 h 2274690"/>
                <a:gd name="connsiteX3" fmla="*/ 0 w 381000"/>
                <a:gd name="connsiteY3" fmla="*/ 274139 h 2274690"/>
                <a:gd name="connsiteX4" fmla="*/ 381000 w 381000"/>
                <a:gd name="connsiteY4" fmla="*/ 0 h 2274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2274690">
                  <a:moveTo>
                    <a:pt x="381000" y="0"/>
                  </a:moveTo>
                  <a:lnTo>
                    <a:pt x="381000" y="2274690"/>
                  </a:lnTo>
                  <a:lnTo>
                    <a:pt x="0" y="2274690"/>
                  </a:lnTo>
                  <a:lnTo>
                    <a:pt x="0" y="274139"/>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5" name="Freeform: Shape 28">
              <a:extLst>
                <a:ext uri="{FF2B5EF4-FFF2-40B4-BE49-F238E27FC236}">
                  <a16:creationId xmlns:a16="http://schemas.microsoft.com/office/drawing/2014/main" id="{EFDC8E44-4E2D-504E-A2A7-22B400D0B004}"/>
                </a:ext>
              </a:extLst>
            </p:cNvPr>
            <p:cNvSpPr/>
            <p:nvPr userDrawn="1"/>
          </p:nvSpPr>
          <p:spPr>
            <a:xfrm>
              <a:off x="7439040" y="1624448"/>
              <a:ext cx="381000" cy="1666277"/>
            </a:xfrm>
            <a:custGeom>
              <a:avLst/>
              <a:gdLst>
                <a:gd name="connsiteX0" fmla="*/ 381000 w 381000"/>
                <a:gd name="connsiteY0" fmla="*/ 0 h 1666277"/>
                <a:gd name="connsiteX1" fmla="*/ 381000 w 381000"/>
                <a:gd name="connsiteY1" fmla="*/ 1666277 h 1666277"/>
                <a:gd name="connsiteX2" fmla="*/ 0 w 381000"/>
                <a:gd name="connsiteY2" fmla="*/ 1666277 h 1666277"/>
                <a:gd name="connsiteX3" fmla="*/ 0 w 381000"/>
                <a:gd name="connsiteY3" fmla="*/ 274140 h 1666277"/>
                <a:gd name="connsiteX4" fmla="*/ 381000 w 381000"/>
                <a:gd name="connsiteY4" fmla="*/ 0 h 1666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666277">
                  <a:moveTo>
                    <a:pt x="381000" y="0"/>
                  </a:moveTo>
                  <a:lnTo>
                    <a:pt x="381000" y="1666277"/>
                  </a:lnTo>
                  <a:lnTo>
                    <a:pt x="0" y="1666277"/>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6" name="Freeform: Shape 29">
              <a:extLst>
                <a:ext uri="{FF2B5EF4-FFF2-40B4-BE49-F238E27FC236}">
                  <a16:creationId xmlns:a16="http://schemas.microsoft.com/office/drawing/2014/main" id="{DB669EC8-C3A6-124F-9DB0-8D808B2B0043}"/>
                </a:ext>
              </a:extLst>
            </p:cNvPr>
            <p:cNvSpPr/>
            <p:nvPr userDrawn="1"/>
          </p:nvSpPr>
          <p:spPr>
            <a:xfrm>
              <a:off x="6624660" y="2210416"/>
              <a:ext cx="381000" cy="1080309"/>
            </a:xfrm>
            <a:custGeom>
              <a:avLst/>
              <a:gdLst>
                <a:gd name="connsiteX0" fmla="*/ 381000 w 381000"/>
                <a:gd name="connsiteY0" fmla="*/ 0 h 1080309"/>
                <a:gd name="connsiteX1" fmla="*/ 381000 w 381000"/>
                <a:gd name="connsiteY1" fmla="*/ 1080309 h 1080309"/>
                <a:gd name="connsiteX2" fmla="*/ 0 w 381000"/>
                <a:gd name="connsiteY2" fmla="*/ 1080309 h 1080309"/>
                <a:gd name="connsiteX3" fmla="*/ 0 w 381000"/>
                <a:gd name="connsiteY3" fmla="*/ 274140 h 1080309"/>
                <a:gd name="connsiteX4" fmla="*/ 381000 w 381000"/>
                <a:gd name="connsiteY4" fmla="*/ 0 h 108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080309">
                  <a:moveTo>
                    <a:pt x="381000" y="0"/>
                  </a:moveTo>
                  <a:lnTo>
                    <a:pt x="381000" y="1080309"/>
                  </a:lnTo>
                  <a:lnTo>
                    <a:pt x="0" y="1080309"/>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grpSp>
      <p:pic>
        <p:nvPicPr>
          <p:cNvPr id="18" name="Graphic 17">
            <a:extLst>
              <a:ext uri="{FF2B5EF4-FFF2-40B4-BE49-F238E27FC236}">
                <a16:creationId xmlns:a16="http://schemas.microsoft.com/office/drawing/2014/main" id="{1EE3FE84-081A-564A-B994-EF9F88C651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0" y="40740"/>
            <a:ext cx="1295400" cy="635923"/>
          </a:xfrm>
          <a:prstGeom prst="rect">
            <a:avLst/>
          </a:prstGeom>
        </p:spPr>
      </p:pic>
      <p:sp>
        <p:nvSpPr>
          <p:cNvPr id="12" name="Chart Placeholder 5">
            <a:extLst>
              <a:ext uri="{FF2B5EF4-FFF2-40B4-BE49-F238E27FC236}">
                <a16:creationId xmlns:a16="http://schemas.microsoft.com/office/drawing/2014/main" id="{4E9B101A-73CB-8AAE-CDB4-BA2FFEFCAC5B}"/>
              </a:ext>
            </a:extLst>
          </p:cNvPr>
          <p:cNvSpPr>
            <a:spLocks noGrp="1"/>
          </p:cNvSpPr>
          <p:nvPr>
            <p:ph type="chart" sz="quarter" idx="10"/>
          </p:nvPr>
        </p:nvSpPr>
        <p:spPr>
          <a:xfrm>
            <a:off x="4829927" y="676662"/>
            <a:ext cx="6981074" cy="5800337"/>
          </a:xfrm>
          <a:prstGeom prst="rect">
            <a:avLst/>
          </a:prstGeom>
        </p:spPr>
        <p:txBody>
          <a:bodyPr anchor="ctr" anchorCtr="0"/>
          <a:lstStyle>
            <a:lvl1pPr marL="0" indent="0" algn="ctr">
              <a:buNone/>
              <a:defRPr/>
            </a:lvl1pPr>
          </a:lstStyle>
          <a:p>
            <a:endParaRPr lang="en-US"/>
          </a:p>
        </p:txBody>
      </p:sp>
    </p:spTree>
    <p:extLst>
      <p:ext uri="{BB962C8B-B14F-4D97-AF65-F5344CB8AC3E}">
        <p14:creationId xmlns:p14="http://schemas.microsoft.com/office/powerpoint/2010/main" val="290960231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Half Page Title_tabl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0C39B8F-67DA-0446-9940-1A96AF46AA22}"/>
              </a:ext>
            </a:extLst>
          </p:cNvPr>
          <p:cNvSpPr/>
          <p:nvPr userDrawn="1"/>
        </p:nvSpPr>
        <p:spPr>
          <a:xfrm>
            <a:off x="-8093" y="0"/>
            <a:ext cx="451251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9" name="Rectangle 8">
            <a:extLst>
              <a:ext uri="{FF2B5EF4-FFF2-40B4-BE49-F238E27FC236}">
                <a16:creationId xmlns:a16="http://schemas.microsoft.com/office/drawing/2014/main" id="{197635C0-1C3D-8547-B260-056B5D267162}"/>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bg1"/>
                </a:solidFill>
              </a:defRPr>
            </a:lvl1pPr>
          </a:lstStyle>
          <a:p>
            <a:fld id="{7FE2BEB5-2653-6044-B03D-162392F9D4CA}" type="slidenum">
              <a:rPr lang="en-US" smtClean="0"/>
              <a:pPr/>
              <a:t>‹#›</a:t>
            </a:fld>
            <a:endParaRPr lang="en-US"/>
          </a:p>
        </p:txBody>
      </p:sp>
      <p:sp>
        <p:nvSpPr>
          <p:cNvPr id="17" name="Footer Placeholder 16">
            <a:extLst>
              <a:ext uri="{FF2B5EF4-FFF2-40B4-BE49-F238E27FC236}">
                <a16:creationId xmlns:a16="http://schemas.microsoft.com/office/drawing/2014/main" id="{FDEDC63C-EE07-264A-9A9C-F608CC931244}"/>
              </a:ext>
            </a:extLst>
          </p:cNvPr>
          <p:cNvSpPr>
            <a:spLocks noGrp="1"/>
          </p:cNvSpPr>
          <p:nvPr>
            <p:ph type="ftr" sz="quarter" idx="17"/>
          </p:nvPr>
        </p:nvSpPr>
        <p:spPr>
          <a:xfrm>
            <a:off x="533400" y="6612575"/>
            <a:ext cx="3810000" cy="204685"/>
          </a:xfrm>
        </p:spPr>
        <p:txBody>
          <a:bodyPr/>
          <a:lstStyle>
            <a:lvl1pPr>
              <a:defRPr>
                <a:solidFill>
                  <a:schemeClr val="bg1"/>
                </a:solidFill>
              </a:defRPr>
            </a:lvl1pPr>
          </a:lstStyle>
          <a:p>
            <a:r>
              <a:rPr lang="en-US"/>
              <a:t>© 2022 CommScope, Inc. | CommScope Confidential</a:t>
            </a:r>
          </a:p>
        </p:txBody>
      </p:sp>
      <p:sp>
        <p:nvSpPr>
          <p:cNvPr id="2" name="Title 1"/>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pic>
        <p:nvPicPr>
          <p:cNvPr id="10" name="Graphic 9">
            <a:extLst>
              <a:ext uri="{FF2B5EF4-FFF2-40B4-BE49-F238E27FC236}">
                <a16:creationId xmlns:a16="http://schemas.microsoft.com/office/drawing/2014/main" id="{F7D12AB2-AA56-494E-9C7D-2225C351BB6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0" y="40740"/>
            <a:ext cx="1295400" cy="635923"/>
          </a:xfrm>
          <a:prstGeom prst="rect">
            <a:avLst/>
          </a:prstGeom>
        </p:spPr>
      </p:pic>
      <p:sp>
        <p:nvSpPr>
          <p:cNvPr id="11" name="Table Placeholder 6">
            <a:extLst>
              <a:ext uri="{FF2B5EF4-FFF2-40B4-BE49-F238E27FC236}">
                <a16:creationId xmlns:a16="http://schemas.microsoft.com/office/drawing/2014/main" id="{EBA89020-7389-2A33-1D8E-CCA2A013BD50}"/>
              </a:ext>
            </a:extLst>
          </p:cNvPr>
          <p:cNvSpPr>
            <a:spLocks noGrp="1"/>
          </p:cNvSpPr>
          <p:nvPr>
            <p:ph type="tbl" sz="quarter" idx="10"/>
          </p:nvPr>
        </p:nvSpPr>
        <p:spPr>
          <a:xfrm>
            <a:off x="5029200" y="676662"/>
            <a:ext cx="6598920" cy="5876537"/>
          </a:xfrm>
          <a:prstGeom prst="rect">
            <a:avLst/>
          </a:prstGeom>
        </p:spPr>
        <p:txBody>
          <a:bodyPr anchor="ctr" anchorCtr="0"/>
          <a:lstStyle>
            <a:lvl1pPr marL="0" indent="0" algn="ctr">
              <a:buNone/>
              <a:defRPr/>
            </a:lvl1pPr>
          </a:lstStyle>
          <a:p>
            <a:endParaRPr lang="en-US"/>
          </a:p>
        </p:txBody>
      </p:sp>
    </p:spTree>
    <p:extLst>
      <p:ext uri="{BB962C8B-B14F-4D97-AF65-F5344CB8AC3E}">
        <p14:creationId xmlns:p14="http://schemas.microsoft.com/office/powerpoint/2010/main" val="241832704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Half Page Title_table with bar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870946-B055-4A47-9364-569379DA518B}"/>
              </a:ext>
            </a:extLst>
          </p:cNvPr>
          <p:cNvSpPr/>
          <p:nvPr userDrawn="1"/>
        </p:nvSpPr>
        <p:spPr>
          <a:xfrm>
            <a:off x="-8093" y="0"/>
            <a:ext cx="451251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bg1"/>
                </a:solidFill>
              </a:defRPr>
            </a:lvl1pPr>
          </a:lstStyle>
          <a:p>
            <a:fld id="{7FE2BEB5-2653-6044-B03D-162392F9D4CA}" type="slidenum">
              <a:rPr lang="en-US" smtClean="0"/>
              <a:pPr/>
              <a:t>‹#›</a:t>
            </a:fld>
            <a:endParaRPr lang="en-US"/>
          </a:p>
        </p:txBody>
      </p:sp>
      <p:sp>
        <p:nvSpPr>
          <p:cNvPr id="17" name="Footer Placeholder 16">
            <a:extLst>
              <a:ext uri="{FF2B5EF4-FFF2-40B4-BE49-F238E27FC236}">
                <a16:creationId xmlns:a16="http://schemas.microsoft.com/office/drawing/2014/main" id="{FDEDC63C-EE07-264A-9A9C-F608CC931244}"/>
              </a:ext>
            </a:extLst>
          </p:cNvPr>
          <p:cNvSpPr>
            <a:spLocks noGrp="1"/>
          </p:cNvSpPr>
          <p:nvPr>
            <p:ph type="ftr" sz="quarter" idx="17"/>
          </p:nvPr>
        </p:nvSpPr>
        <p:spPr/>
        <p:txBody>
          <a:bodyPr/>
          <a:lstStyle>
            <a:lvl1pPr>
              <a:defRPr>
                <a:solidFill>
                  <a:schemeClr val="bg1"/>
                </a:solidFill>
              </a:defRPr>
            </a:lvl1pPr>
          </a:lstStyle>
          <a:p>
            <a:r>
              <a:rPr lang="en-US"/>
              <a:t>© 2022 CommScope, Inc. | CommScope Confidential</a:t>
            </a:r>
          </a:p>
        </p:txBody>
      </p:sp>
      <p:sp>
        <p:nvSpPr>
          <p:cNvPr id="9" name="Table Placeholder 6">
            <a:extLst>
              <a:ext uri="{FF2B5EF4-FFF2-40B4-BE49-F238E27FC236}">
                <a16:creationId xmlns:a16="http://schemas.microsoft.com/office/drawing/2014/main" id="{CE4B8B57-BDFC-1D40-B38F-2BC913F4847F}"/>
              </a:ext>
            </a:extLst>
          </p:cNvPr>
          <p:cNvSpPr>
            <a:spLocks noGrp="1"/>
          </p:cNvSpPr>
          <p:nvPr>
            <p:ph type="tbl" sz="quarter" idx="10"/>
          </p:nvPr>
        </p:nvSpPr>
        <p:spPr>
          <a:xfrm>
            <a:off x="5029200" y="676662"/>
            <a:ext cx="6598920" cy="5876537"/>
          </a:xfrm>
          <a:prstGeom prst="rect">
            <a:avLst/>
          </a:prstGeom>
        </p:spPr>
        <p:txBody>
          <a:bodyPr anchor="ctr" anchorCtr="0"/>
          <a:lstStyle>
            <a:lvl1pPr marL="0" indent="0" algn="ctr">
              <a:buNone/>
              <a:defRPr/>
            </a:lvl1pPr>
          </a:lstStyle>
          <a:p>
            <a:endParaRPr lang="en-US"/>
          </a:p>
        </p:txBody>
      </p:sp>
      <p:sp>
        <p:nvSpPr>
          <p:cNvPr id="10" name="Title 1">
            <a:extLst>
              <a:ext uri="{FF2B5EF4-FFF2-40B4-BE49-F238E27FC236}">
                <a16:creationId xmlns:a16="http://schemas.microsoft.com/office/drawing/2014/main" id="{6F1DE2F3-5061-C94C-9B3A-B5E21A4B1F1C}"/>
              </a:ext>
            </a:extLst>
          </p:cNvPr>
          <p:cNvSpPr>
            <a:spLocks noGrp="1"/>
          </p:cNvSpPr>
          <p:nvPr>
            <p:ph type="title"/>
          </p:nvPr>
        </p:nvSpPr>
        <p:spPr>
          <a:xfrm>
            <a:off x="563880" y="2514600"/>
            <a:ext cx="3169920" cy="1828800"/>
          </a:xfrm>
        </p:spPr>
        <p:txBody>
          <a:bodyPr anchor="ctr" anchorCtr="0">
            <a:normAutofit/>
          </a:bodyPr>
          <a:lstStyle>
            <a:lvl1pPr>
              <a:defRPr sz="3600">
                <a:solidFill>
                  <a:schemeClr val="bg1"/>
                </a:solidFill>
              </a:defRPr>
            </a:lvl1pPr>
          </a:lstStyle>
          <a:p>
            <a:r>
              <a:rPr lang="en-US"/>
              <a:t>Click to edit Master title style</a:t>
            </a:r>
          </a:p>
        </p:txBody>
      </p:sp>
      <p:grpSp>
        <p:nvGrpSpPr>
          <p:cNvPr id="13" name="Group 12">
            <a:extLst>
              <a:ext uri="{FF2B5EF4-FFF2-40B4-BE49-F238E27FC236}">
                <a16:creationId xmlns:a16="http://schemas.microsoft.com/office/drawing/2014/main" id="{570A5894-88DC-4A43-9927-02AC12755E43}"/>
              </a:ext>
            </a:extLst>
          </p:cNvPr>
          <p:cNvGrpSpPr/>
          <p:nvPr userDrawn="1"/>
        </p:nvGrpSpPr>
        <p:grpSpPr>
          <a:xfrm>
            <a:off x="-8094" y="1828697"/>
            <a:ext cx="4512513" cy="5029303"/>
            <a:chOff x="6624660" y="1016034"/>
            <a:chExt cx="2040954" cy="2274691"/>
          </a:xfrm>
          <a:gradFill flip="none" rotWithShape="1">
            <a:gsLst>
              <a:gs pos="0">
                <a:srgbClr val="F7A027">
                  <a:alpha val="0"/>
                </a:srgbClr>
              </a:gs>
              <a:gs pos="100000">
                <a:srgbClr val="EE7203">
                  <a:alpha val="84011"/>
                </a:srgbClr>
              </a:gs>
            </a:gsLst>
            <a:lin ang="5400000" scaled="1"/>
            <a:tileRect/>
          </a:gradFill>
        </p:grpSpPr>
        <p:sp>
          <p:nvSpPr>
            <p:cNvPr id="14" name="Freeform: Shape 27">
              <a:extLst>
                <a:ext uri="{FF2B5EF4-FFF2-40B4-BE49-F238E27FC236}">
                  <a16:creationId xmlns:a16="http://schemas.microsoft.com/office/drawing/2014/main" id="{3DA3E311-1340-6743-9B58-ABE2BDE91E40}"/>
                </a:ext>
              </a:extLst>
            </p:cNvPr>
            <p:cNvSpPr/>
            <p:nvPr userDrawn="1"/>
          </p:nvSpPr>
          <p:spPr>
            <a:xfrm>
              <a:off x="8284614" y="1016034"/>
              <a:ext cx="381000" cy="2274690"/>
            </a:xfrm>
            <a:custGeom>
              <a:avLst/>
              <a:gdLst>
                <a:gd name="connsiteX0" fmla="*/ 381000 w 381000"/>
                <a:gd name="connsiteY0" fmla="*/ 0 h 2274690"/>
                <a:gd name="connsiteX1" fmla="*/ 381000 w 381000"/>
                <a:gd name="connsiteY1" fmla="*/ 2274690 h 2274690"/>
                <a:gd name="connsiteX2" fmla="*/ 0 w 381000"/>
                <a:gd name="connsiteY2" fmla="*/ 2274690 h 2274690"/>
                <a:gd name="connsiteX3" fmla="*/ 0 w 381000"/>
                <a:gd name="connsiteY3" fmla="*/ 274139 h 2274690"/>
                <a:gd name="connsiteX4" fmla="*/ 381000 w 381000"/>
                <a:gd name="connsiteY4" fmla="*/ 0 h 2274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2274690">
                  <a:moveTo>
                    <a:pt x="381000" y="0"/>
                  </a:moveTo>
                  <a:lnTo>
                    <a:pt x="381000" y="2274690"/>
                  </a:lnTo>
                  <a:lnTo>
                    <a:pt x="0" y="2274690"/>
                  </a:lnTo>
                  <a:lnTo>
                    <a:pt x="0" y="274139"/>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5" name="Freeform: Shape 28">
              <a:extLst>
                <a:ext uri="{FF2B5EF4-FFF2-40B4-BE49-F238E27FC236}">
                  <a16:creationId xmlns:a16="http://schemas.microsoft.com/office/drawing/2014/main" id="{EFDC8E44-4E2D-504E-A2A7-22B400D0B004}"/>
                </a:ext>
              </a:extLst>
            </p:cNvPr>
            <p:cNvSpPr/>
            <p:nvPr userDrawn="1"/>
          </p:nvSpPr>
          <p:spPr>
            <a:xfrm>
              <a:off x="7439040" y="1624448"/>
              <a:ext cx="381000" cy="1666277"/>
            </a:xfrm>
            <a:custGeom>
              <a:avLst/>
              <a:gdLst>
                <a:gd name="connsiteX0" fmla="*/ 381000 w 381000"/>
                <a:gd name="connsiteY0" fmla="*/ 0 h 1666277"/>
                <a:gd name="connsiteX1" fmla="*/ 381000 w 381000"/>
                <a:gd name="connsiteY1" fmla="*/ 1666277 h 1666277"/>
                <a:gd name="connsiteX2" fmla="*/ 0 w 381000"/>
                <a:gd name="connsiteY2" fmla="*/ 1666277 h 1666277"/>
                <a:gd name="connsiteX3" fmla="*/ 0 w 381000"/>
                <a:gd name="connsiteY3" fmla="*/ 274140 h 1666277"/>
                <a:gd name="connsiteX4" fmla="*/ 381000 w 381000"/>
                <a:gd name="connsiteY4" fmla="*/ 0 h 1666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666277">
                  <a:moveTo>
                    <a:pt x="381000" y="0"/>
                  </a:moveTo>
                  <a:lnTo>
                    <a:pt x="381000" y="1666277"/>
                  </a:lnTo>
                  <a:lnTo>
                    <a:pt x="0" y="1666277"/>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6" name="Freeform: Shape 29">
              <a:extLst>
                <a:ext uri="{FF2B5EF4-FFF2-40B4-BE49-F238E27FC236}">
                  <a16:creationId xmlns:a16="http://schemas.microsoft.com/office/drawing/2014/main" id="{DB669EC8-C3A6-124F-9DB0-8D808B2B0043}"/>
                </a:ext>
              </a:extLst>
            </p:cNvPr>
            <p:cNvSpPr/>
            <p:nvPr userDrawn="1"/>
          </p:nvSpPr>
          <p:spPr>
            <a:xfrm>
              <a:off x="6624660" y="2210416"/>
              <a:ext cx="381000" cy="1080309"/>
            </a:xfrm>
            <a:custGeom>
              <a:avLst/>
              <a:gdLst>
                <a:gd name="connsiteX0" fmla="*/ 381000 w 381000"/>
                <a:gd name="connsiteY0" fmla="*/ 0 h 1080309"/>
                <a:gd name="connsiteX1" fmla="*/ 381000 w 381000"/>
                <a:gd name="connsiteY1" fmla="*/ 1080309 h 1080309"/>
                <a:gd name="connsiteX2" fmla="*/ 0 w 381000"/>
                <a:gd name="connsiteY2" fmla="*/ 1080309 h 1080309"/>
                <a:gd name="connsiteX3" fmla="*/ 0 w 381000"/>
                <a:gd name="connsiteY3" fmla="*/ 274140 h 1080309"/>
                <a:gd name="connsiteX4" fmla="*/ 381000 w 381000"/>
                <a:gd name="connsiteY4" fmla="*/ 0 h 108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1080309">
                  <a:moveTo>
                    <a:pt x="381000" y="0"/>
                  </a:moveTo>
                  <a:lnTo>
                    <a:pt x="381000" y="1080309"/>
                  </a:lnTo>
                  <a:lnTo>
                    <a:pt x="0" y="1080309"/>
                  </a:lnTo>
                  <a:lnTo>
                    <a:pt x="0" y="274140"/>
                  </a:lnTo>
                  <a:lnTo>
                    <a:pt x="3810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grpSp>
      <p:pic>
        <p:nvPicPr>
          <p:cNvPr id="18" name="Graphic 17">
            <a:extLst>
              <a:ext uri="{FF2B5EF4-FFF2-40B4-BE49-F238E27FC236}">
                <a16:creationId xmlns:a16="http://schemas.microsoft.com/office/drawing/2014/main" id="{1EE3FE84-081A-564A-B994-EF9F88C651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0" y="40740"/>
            <a:ext cx="1295400" cy="635923"/>
          </a:xfrm>
          <a:prstGeom prst="rect">
            <a:avLst/>
          </a:prstGeom>
        </p:spPr>
      </p:pic>
    </p:spTree>
    <p:extLst>
      <p:ext uri="{BB962C8B-B14F-4D97-AF65-F5344CB8AC3E}">
        <p14:creationId xmlns:p14="http://schemas.microsoft.com/office/powerpoint/2010/main" val="297577946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Half Page Title_picture_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870946-B055-4A47-9364-569379DA518B}"/>
              </a:ext>
            </a:extLst>
          </p:cNvPr>
          <p:cNvSpPr/>
          <p:nvPr userDrawn="1"/>
        </p:nvSpPr>
        <p:spPr>
          <a:xfrm>
            <a:off x="-8093" y="0"/>
            <a:ext cx="4512513"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tx1">
                    <a:lumMod val="40000"/>
                    <a:lumOff val="60000"/>
                  </a:schemeClr>
                </a:solidFill>
              </a:defRPr>
            </a:lvl1pPr>
          </a:lstStyle>
          <a:p>
            <a:fld id="{7FE2BEB5-2653-6044-B03D-162392F9D4CA}" type="slidenum">
              <a:rPr lang="en-US" smtClean="0"/>
              <a:pPr/>
              <a:t>‹#›</a:t>
            </a:fld>
            <a:endParaRPr lang="en-US"/>
          </a:p>
        </p:txBody>
      </p:sp>
      <p:sp>
        <p:nvSpPr>
          <p:cNvPr id="17" name="Footer Placeholder 16">
            <a:extLst>
              <a:ext uri="{FF2B5EF4-FFF2-40B4-BE49-F238E27FC236}">
                <a16:creationId xmlns:a16="http://schemas.microsoft.com/office/drawing/2014/main" id="{FDEDC63C-EE07-264A-9A9C-F608CC931244}"/>
              </a:ext>
            </a:extLst>
          </p:cNvPr>
          <p:cNvSpPr>
            <a:spLocks noGrp="1"/>
          </p:cNvSpPr>
          <p:nvPr>
            <p:ph type="ftr" sz="quarter" idx="17"/>
          </p:nvPr>
        </p:nvSpPr>
        <p:spPr/>
        <p:txBody>
          <a:bodyPr/>
          <a:lstStyle>
            <a:lvl1pPr>
              <a:defRPr>
                <a:solidFill>
                  <a:schemeClr val="tx1">
                    <a:lumMod val="40000"/>
                    <a:lumOff val="60000"/>
                  </a:schemeClr>
                </a:solidFill>
              </a:defRPr>
            </a:lvl1pPr>
          </a:lstStyle>
          <a:p>
            <a:r>
              <a:rPr lang="en-US"/>
              <a:t>© 2022 CommScope, Inc. | CommScope Confidential</a:t>
            </a:r>
          </a:p>
        </p:txBody>
      </p:sp>
      <p:sp>
        <p:nvSpPr>
          <p:cNvPr id="10" name="Title 1">
            <a:extLst>
              <a:ext uri="{FF2B5EF4-FFF2-40B4-BE49-F238E27FC236}">
                <a16:creationId xmlns:a16="http://schemas.microsoft.com/office/drawing/2014/main" id="{6F1DE2F3-5061-C94C-9B3A-B5E21A4B1F1C}"/>
              </a:ext>
            </a:extLst>
          </p:cNvPr>
          <p:cNvSpPr>
            <a:spLocks noGrp="1"/>
          </p:cNvSpPr>
          <p:nvPr>
            <p:ph type="title"/>
          </p:nvPr>
        </p:nvSpPr>
        <p:spPr>
          <a:xfrm>
            <a:off x="563880" y="2514600"/>
            <a:ext cx="3169920" cy="1828800"/>
          </a:xfrm>
        </p:spPr>
        <p:txBody>
          <a:bodyPr anchor="ctr" anchorCtr="0">
            <a:normAutofit/>
          </a:bodyPr>
          <a:lstStyle>
            <a:lvl1pPr>
              <a:defRPr sz="3600">
                <a:solidFill>
                  <a:schemeClr val="tx1"/>
                </a:solidFill>
              </a:defRPr>
            </a:lvl1pPr>
          </a:lstStyle>
          <a:p>
            <a:r>
              <a:rPr lang="en-US"/>
              <a:t>Click to edit Master title style</a:t>
            </a:r>
          </a:p>
        </p:txBody>
      </p:sp>
      <p:sp>
        <p:nvSpPr>
          <p:cNvPr id="14" name="Picture Placeholder 9">
            <a:extLst>
              <a:ext uri="{FF2B5EF4-FFF2-40B4-BE49-F238E27FC236}">
                <a16:creationId xmlns:a16="http://schemas.microsoft.com/office/drawing/2014/main" id="{8B6A4007-51F4-7E4B-98B2-FC60B024555F}"/>
              </a:ext>
            </a:extLst>
          </p:cNvPr>
          <p:cNvSpPr>
            <a:spLocks noGrp="1"/>
          </p:cNvSpPr>
          <p:nvPr>
            <p:ph type="pic" sz="quarter" idx="13" hasCustomPrompt="1"/>
          </p:nvPr>
        </p:nvSpPr>
        <p:spPr>
          <a:xfrm>
            <a:off x="4504418" y="1"/>
            <a:ext cx="7687581" cy="6858000"/>
          </a:xfrm>
          <a:prstGeom prst="rect">
            <a:avLst/>
          </a:prstGeom>
        </p:spPr>
        <p:txBody>
          <a:bodyPr anchor="ctr"/>
          <a:lstStyle>
            <a:lvl1pPr marL="0" indent="0" algn="ctr">
              <a:buNone/>
              <a:defRPr/>
            </a:lvl1pPr>
          </a:lstStyle>
          <a:p>
            <a:r>
              <a:rPr lang="en-US"/>
              <a:t>Picture</a:t>
            </a:r>
          </a:p>
        </p:txBody>
      </p:sp>
      <p:pic>
        <p:nvPicPr>
          <p:cNvPr id="9" name="Graphic 8">
            <a:extLst>
              <a:ext uri="{FF2B5EF4-FFF2-40B4-BE49-F238E27FC236}">
                <a16:creationId xmlns:a16="http://schemas.microsoft.com/office/drawing/2014/main" id="{B68B81BB-280D-7041-8D0D-D7281AAEA7C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1" y="40740"/>
            <a:ext cx="1295398" cy="635923"/>
          </a:xfrm>
          <a:prstGeom prst="rect">
            <a:avLst/>
          </a:prstGeom>
        </p:spPr>
      </p:pic>
    </p:spTree>
    <p:extLst>
      <p:ext uri="{BB962C8B-B14F-4D97-AF65-F5344CB8AC3E}">
        <p14:creationId xmlns:p14="http://schemas.microsoft.com/office/powerpoint/2010/main" val="92074363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_2 column_compar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83096" y="1219200"/>
            <a:ext cx="5414479" cy="352551"/>
          </a:xfrm>
        </p:spPr>
        <p:txBody>
          <a:bodyPr anchor="b"/>
          <a:lstStyle>
            <a:lvl1pPr marL="0" indent="0">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3096" y="1716276"/>
            <a:ext cx="5414479" cy="46796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219200"/>
            <a:ext cx="5436704" cy="352551"/>
          </a:xfrm>
        </p:spPr>
        <p:txBody>
          <a:bodyPr anchor="b"/>
          <a:lstStyle>
            <a:lvl1pPr marL="0" indent="0">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1716276"/>
            <a:ext cx="5436704" cy="46796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D3AC9EBC-A777-364C-AB61-C9D6C5313262}"/>
              </a:ext>
            </a:extLst>
          </p:cNvPr>
          <p:cNvSpPr>
            <a:spLocks noGrp="1"/>
          </p:cNvSpPr>
          <p:nvPr>
            <p:ph type="ftr" sz="quarter" idx="10"/>
          </p:nvPr>
        </p:nvSpPr>
        <p:spPr/>
        <p:txBody>
          <a:bodyPr/>
          <a:lstStyle/>
          <a:p>
            <a:r>
              <a:rPr lang="en-US"/>
              <a:t>© 2023 CommScope, Inc. </a:t>
            </a:r>
          </a:p>
        </p:txBody>
      </p:sp>
      <p:sp>
        <p:nvSpPr>
          <p:cNvPr id="8" name="Slide Number Placeholder 7">
            <a:extLst>
              <a:ext uri="{FF2B5EF4-FFF2-40B4-BE49-F238E27FC236}">
                <a16:creationId xmlns:a16="http://schemas.microsoft.com/office/drawing/2014/main" id="{351FBC36-4309-0844-B37C-CB1C105B381F}"/>
              </a:ext>
            </a:extLst>
          </p:cNvPr>
          <p:cNvSpPr>
            <a:spLocks noGrp="1"/>
          </p:cNvSpPr>
          <p:nvPr>
            <p:ph type="sldNum" sz="quarter" idx="11"/>
          </p:nvPr>
        </p:nvSpPr>
        <p:spPr/>
        <p:txBody>
          <a:bodyPr/>
          <a:lstStyle/>
          <a:p>
            <a:fld id="{7FE2BEB5-2653-6044-B03D-162392F9D4CA}" type="slidenum">
              <a:rPr lang="en-US" smtClean="0"/>
              <a:pPr/>
              <a:t>‹#›</a:t>
            </a:fld>
            <a:endParaRPr lang="en-US"/>
          </a:p>
        </p:txBody>
      </p:sp>
      <p:sp>
        <p:nvSpPr>
          <p:cNvPr id="9" name="Title 1">
            <a:extLst>
              <a:ext uri="{FF2B5EF4-FFF2-40B4-BE49-F238E27FC236}">
                <a16:creationId xmlns:a16="http://schemas.microsoft.com/office/drawing/2014/main" id="{4A196F8E-5679-959C-DDB2-D322C8544E78}"/>
              </a:ext>
            </a:extLst>
          </p:cNvPr>
          <p:cNvSpPr>
            <a:spLocks noGrp="1"/>
          </p:cNvSpPr>
          <p:nvPr>
            <p:ph type="title"/>
          </p:nvPr>
        </p:nvSpPr>
        <p:spPr>
          <a:xfrm>
            <a:off x="583096" y="146298"/>
            <a:ext cx="9018104" cy="832875"/>
          </a:xfrm>
        </p:spPr>
        <p:txBody>
          <a:bodyPr/>
          <a:lstStyle/>
          <a:p>
            <a:r>
              <a:rPr lang="en-US"/>
              <a:t>Click to edit Master title style</a:t>
            </a:r>
          </a:p>
        </p:txBody>
      </p:sp>
    </p:spTree>
    <p:extLst>
      <p:ext uri="{BB962C8B-B14F-4D97-AF65-F5344CB8AC3E}">
        <p14:creationId xmlns:p14="http://schemas.microsoft.com/office/powerpoint/2010/main" val="53831256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Half Page Title_picture_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870946-B055-4A47-9364-569379DA518B}"/>
              </a:ext>
            </a:extLst>
          </p:cNvPr>
          <p:cNvSpPr/>
          <p:nvPr userDrawn="1"/>
        </p:nvSpPr>
        <p:spPr>
          <a:xfrm>
            <a:off x="-8093" y="0"/>
            <a:ext cx="4512513"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tx1">
                    <a:lumMod val="40000"/>
                    <a:lumOff val="60000"/>
                  </a:schemeClr>
                </a:solidFill>
              </a:defRPr>
            </a:lvl1pPr>
          </a:lstStyle>
          <a:p>
            <a:fld id="{7FE2BEB5-2653-6044-B03D-162392F9D4CA}" type="slidenum">
              <a:rPr lang="en-US" smtClean="0"/>
              <a:pPr/>
              <a:t>‹#›</a:t>
            </a:fld>
            <a:endParaRPr lang="en-US"/>
          </a:p>
        </p:txBody>
      </p:sp>
      <p:sp>
        <p:nvSpPr>
          <p:cNvPr id="17" name="Footer Placeholder 16">
            <a:extLst>
              <a:ext uri="{FF2B5EF4-FFF2-40B4-BE49-F238E27FC236}">
                <a16:creationId xmlns:a16="http://schemas.microsoft.com/office/drawing/2014/main" id="{FDEDC63C-EE07-264A-9A9C-F608CC931244}"/>
              </a:ext>
            </a:extLst>
          </p:cNvPr>
          <p:cNvSpPr>
            <a:spLocks noGrp="1"/>
          </p:cNvSpPr>
          <p:nvPr>
            <p:ph type="ftr" sz="quarter" idx="17"/>
          </p:nvPr>
        </p:nvSpPr>
        <p:spPr/>
        <p:txBody>
          <a:bodyPr/>
          <a:lstStyle>
            <a:lvl1pPr>
              <a:defRPr>
                <a:solidFill>
                  <a:schemeClr val="tx1">
                    <a:lumMod val="40000"/>
                    <a:lumOff val="60000"/>
                  </a:schemeClr>
                </a:solidFill>
              </a:defRPr>
            </a:lvl1pPr>
          </a:lstStyle>
          <a:p>
            <a:r>
              <a:rPr lang="en-US"/>
              <a:t>© 2022 CommScope, Inc. | CommScope Confidential</a:t>
            </a:r>
          </a:p>
        </p:txBody>
      </p:sp>
      <p:sp>
        <p:nvSpPr>
          <p:cNvPr id="10" name="Title 1">
            <a:extLst>
              <a:ext uri="{FF2B5EF4-FFF2-40B4-BE49-F238E27FC236}">
                <a16:creationId xmlns:a16="http://schemas.microsoft.com/office/drawing/2014/main" id="{6F1DE2F3-5061-C94C-9B3A-B5E21A4B1F1C}"/>
              </a:ext>
            </a:extLst>
          </p:cNvPr>
          <p:cNvSpPr>
            <a:spLocks noGrp="1"/>
          </p:cNvSpPr>
          <p:nvPr>
            <p:ph type="title"/>
          </p:nvPr>
        </p:nvSpPr>
        <p:spPr>
          <a:xfrm>
            <a:off x="563880" y="2514600"/>
            <a:ext cx="3169920" cy="1828800"/>
          </a:xfrm>
        </p:spPr>
        <p:txBody>
          <a:bodyPr anchor="ctr" anchorCtr="0">
            <a:normAutofit/>
          </a:bodyPr>
          <a:lstStyle>
            <a:lvl1pPr>
              <a:defRPr sz="3600">
                <a:solidFill>
                  <a:schemeClr val="tx1"/>
                </a:solidFill>
              </a:defRPr>
            </a:lvl1pPr>
          </a:lstStyle>
          <a:p>
            <a:r>
              <a:rPr lang="en-US"/>
              <a:t>Click to edit Master title style</a:t>
            </a:r>
          </a:p>
        </p:txBody>
      </p:sp>
      <p:sp>
        <p:nvSpPr>
          <p:cNvPr id="14" name="Picture Placeholder 9">
            <a:extLst>
              <a:ext uri="{FF2B5EF4-FFF2-40B4-BE49-F238E27FC236}">
                <a16:creationId xmlns:a16="http://schemas.microsoft.com/office/drawing/2014/main" id="{8B6A4007-51F4-7E4B-98B2-FC60B024555F}"/>
              </a:ext>
            </a:extLst>
          </p:cNvPr>
          <p:cNvSpPr>
            <a:spLocks noGrp="1"/>
          </p:cNvSpPr>
          <p:nvPr>
            <p:ph type="pic" sz="quarter" idx="13" hasCustomPrompt="1"/>
          </p:nvPr>
        </p:nvSpPr>
        <p:spPr>
          <a:xfrm>
            <a:off x="4504418" y="838201"/>
            <a:ext cx="7687581" cy="6019799"/>
          </a:xfrm>
          <a:prstGeom prst="rect">
            <a:avLst/>
          </a:prstGeom>
        </p:spPr>
        <p:txBody>
          <a:bodyPr anchor="ctr"/>
          <a:lstStyle>
            <a:lvl1pPr marL="0" indent="0" algn="ctr">
              <a:buNone/>
              <a:defRPr/>
            </a:lvl1pPr>
          </a:lstStyle>
          <a:p>
            <a:r>
              <a:rPr lang="en-US"/>
              <a:t>Picture</a:t>
            </a:r>
          </a:p>
        </p:txBody>
      </p:sp>
      <p:sp>
        <p:nvSpPr>
          <p:cNvPr id="15" name="Rectangle 14">
            <a:extLst>
              <a:ext uri="{FF2B5EF4-FFF2-40B4-BE49-F238E27FC236}">
                <a16:creationId xmlns:a16="http://schemas.microsoft.com/office/drawing/2014/main" id="{0321580F-8A40-5743-B833-14B420C6AB94}"/>
              </a:ext>
            </a:extLst>
          </p:cNvPr>
          <p:cNvSpPr/>
          <p:nvPr userDrawn="1"/>
        </p:nvSpPr>
        <p:spPr>
          <a:xfrm>
            <a:off x="4512713" y="-3868"/>
            <a:ext cx="7687581" cy="838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ctr"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7" name="Text Placeholder 6">
            <a:extLst>
              <a:ext uri="{FF2B5EF4-FFF2-40B4-BE49-F238E27FC236}">
                <a16:creationId xmlns:a16="http://schemas.microsoft.com/office/drawing/2014/main" id="{2EAC0B12-A720-1245-9FF0-A9F35EF180E1}"/>
              </a:ext>
            </a:extLst>
          </p:cNvPr>
          <p:cNvSpPr>
            <a:spLocks noGrp="1"/>
          </p:cNvSpPr>
          <p:nvPr>
            <p:ph type="body" sz="quarter" idx="18"/>
          </p:nvPr>
        </p:nvSpPr>
        <p:spPr>
          <a:xfrm>
            <a:off x="5880003" y="271563"/>
            <a:ext cx="4953000" cy="287338"/>
          </a:xfrm>
        </p:spPr>
        <p:txBody>
          <a:bodyPr>
            <a:noAutofit/>
          </a:bodyPr>
          <a:lstStyle>
            <a:lvl1pPr marL="0" indent="0" algn="ctr">
              <a:buNone/>
              <a:defRPr sz="2000"/>
            </a:lvl1pPr>
          </a:lstStyle>
          <a:p>
            <a:pPr lvl="0"/>
            <a:r>
              <a:rPr lang="en-US"/>
              <a:t>Click to edit Master text styles</a:t>
            </a:r>
          </a:p>
        </p:txBody>
      </p:sp>
      <p:pic>
        <p:nvPicPr>
          <p:cNvPr id="13" name="Graphic 12">
            <a:extLst>
              <a:ext uri="{FF2B5EF4-FFF2-40B4-BE49-F238E27FC236}">
                <a16:creationId xmlns:a16="http://schemas.microsoft.com/office/drawing/2014/main" id="{3DB14A5F-4CFD-4543-86C0-76BF0B67681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201" y="40740"/>
            <a:ext cx="1295398" cy="635923"/>
          </a:xfrm>
          <a:prstGeom prst="rect">
            <a:avLst/>
          </a:prstGeom>
        </p:spPr>
      </p:pic>
    </p:spTree>
    <p:extLst>
      <p:ext uri="{BB962C8B-B14F-4D97-AF65-F5344CB8AC3E}">
        <p14:creationId xmlns:p14="http://schemas.microsoft.com/office/powerpoint/2010/main" val="71699630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77A393-89CA-6449-A77E-FC6C8889C9A6}"/>
              </a:ext>
            </a:extLst>
          </p:cNvPr>
          <p:cNvSpPr/>
          <p:nvPr userDrawn="1"/>
        </p:nvSpPr>
        <p:spPr>
          <a:xfrm>
            <a:off x="0" y="5867401"/>
            <a:ext cx="12192000" cy="990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0" name="Picture Placeholder 9"/>
          <p:cNvSpPr>
            <a:spLocks noGrp="1"/>
          </p:cNvSpPr>
          <p:nvPr>
            <p:ph type="pic" sz="quarter" idx="13"/>
          </p:nvPr>
        </p:nvSpPr>
        <p:spPr>
          <a:xfrm>
            <a:off x="0" y="1"/>
            <a:ext cx="12192000" cy="5867400"/>
          </a:xfrm>
          <a:prstGeom prst="rect">
            <a:avLst/>
          </a:prstGeom>
        </p:spPr>
        <p:txBody>
          <a:bodyPr/>
          <a:lstStyle>
            <a:lvl1pPr marL="0" indent="0" algn="ctr">
              <a:buNone/>
              <a:defRPr/>
            </a:lvl1pPr>
          </a:lstStyle>
          <a:p>
            <a:r>
              <a:rPr lang="en-US"/>
              <a:t>Click icon to add picture</a:t>
            </a:r>
          </a:p>
        </p:txBody>
      </p:sp>
      <p:sp>
        <p:nvSpPr>
          <p:cNvPr id="2" name="Title 1"/>
          <p:cNvSpPr>
            <a:spLocks noGrp="1"/>
          </p:cNvSpPr>
          <p:nvPr>
            <p:ph type="title"/>
          </p:nvPr>
        </p:nvSpPr>
        <p:spPr>
          <a:xfrm>
            <a:off x="533400" y="6019800"/>
            <a:ext cx="11125200" cy="685801"/>
          </a:xfrm>
        </p:spPr>
        <p:txBody>
          <a:bodyPr anchor="ctr" anchorCtr="0"/>
          <a:lstStyle>
            <a:lvl1pPr algn="ct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25249596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_2">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3976" y="1"/>
            <a:ext cx="12192000" cy="6857999"/>
          </a:xfrm>
          <a:prstGeom prst="rect">
            <a:avLst/>
          </a:prstGeom>
        </p:spPr>
        <p:txBody>
          <a:bodyPr/>
          <a:lstStyle>
            <a:lvl1pPr marL="0" indent="0" algn="ctr">
              <a:buNone/>
              <a:defRPr/>
            </a:lvl1pPr>
          </a:lstStyle>
          <a:p>
            <a:r>
              <a:rPr lang="en-US"/>
              <a:t>Click icon to add picture</a:t>
            </a:r>
          </a:p>
        </p:txBody>
      </p:sp>
      <p:sp>
        <p:nvSpPr>
          <p:cNvPr id="7" name="Title 1">
            <a:extLst>
              <a:ext uri="{FF2B5EF4-FFF2-40B4-BE49-F238E27FC236}">
                <a16:creationId xmlns:a16="http://schemas.microsoft.com/office/drawing/2014/main" id="{17E4F2FC-002D-5C42-A1AE-47BC57C8C2FB}"/>
              </a:ext>
            </a:extLst>
          </p:cNvPr>
          <p:cNvSpPr>
            <a:spLocks noGrp="1"/>
          </p:cNvSpPr>
          <p:nvPr>
            <p:ph type="title"/>
          </p:nvPr>
        </p:nvSpPr>
        <p:spPr>
          <a:xfrm>
            <a:off x="8001000" y="2514600"/>
            <a:ext cx="3374794" cy="1828800"/>
          </a:xfrm>
        </p:spPr>
        <p:txBody>
          <a:bodyPr anchor="ctr" anchorCtr="0">
            <a:normAutofit/>
          </a:bodyPr>
          <a:lstStyle>
            <a:lvl1pPr>
              <a:defRPr sz="3600">
                <a:solidFill>
                  <a:schemeClr val="tx1"/>
                </a:solidFill>
              </a:defRPr>
            </a:lvl1pPr>
          </a:lstStyle>
          <a:p>
            <a:r>
              <a:rPr lang="en-US"/>
              <a:t>Click to edit Master title style</a:t>
            </a:r>
          </a:p>
        </p:txBody>
      </p:sp>
    </p:spTree>
    <p:extLst>
      <p:ext uri="{BB962C8B-B14F-4D97-AF65-F5344CB8AC3E}">
        <p14:creationId xmlns:p14="http://schemas.microsoft.com/office/powerpoint/2010/main" val="321775292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Quote Slide">
    <p:bg>
      <p:bgPr>
        <a:gradFill>
          <a:gsLst>
            <a:gs pos="0">
              <a:srgbClr val="EE7203"/>
            </a:gs>
            <a:gs pos="35000">
              <a:srgbClr val="F18700"/>
            </a:gs>
          </a:gsLst>
          <a:lin ang="17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1406" y="2514600"/>
            <a:ext cx="6270394" cy="1828800"/>
          </a:xfrm>
        </p:spPr>
        <p:txBody>
          <a:bodyPr anchor="ctr" anchorCtr="0">
            <a:normAutofit/>
          </a:bodyPr>
          <a:lstStyle>
            <a:lvl1pPr>
              <a:defRPr sz="3600">
                <a:solidFill>
                  <a:schemeClr val="bg1"/>
                </a:solidFill>
              </a:defRPr>
            </a:lvl1pPr>
          </a:lstStyle>
          <a:p>
            <a:r>
              <a:rPr lang="en-US"/>
              <a:t>Quotation goes here</a:t>
            </a:r>
          </a:p>
        </p:txBody>
      </p:sp>
      <p:sp>
        <p:nvSpPr>
          <p:cNvPr id="5" name="Slide Number Placeholder 4">
            <a:extLst>
              <a:ext uri="{FF2B5EF4-FFF2-40B4-BE49-F238E27FC236}">
                <a16:creationId xmlns:a16="http://schemas.microsoft.com/office/drawing/2014/main" id="{BC32F33E-5D7D-FE4A-B3D5-D8667A245163}"/>
              </a:ext>
            </a:extLst>
          </p:cNvPr>
          <p:cNvSpPr>
            <a:spLocks noGrp="1"/>
          </p:cNvSpPr>
          <p:nvPr>
            <p:ph type="sldNum" sz="quarter" idx="15"/>
          </p:nvPr>
        </p:nvSpPr>
        <p:spPr/>
        <p:txBody>
          <a:bodyPr/>
          <a:lstStyle>
            <a:lvl1pPr>
              <a:defRPr>
                <a:solidFill>
                  <a:schemeClr val="tx1">
                    <a:lumMod val="20000"/>
                    <a:lumOff val="80000"/>
                  </a:schemeClr>
                </a:solidFill>
              </a:defRPr>
            </a:lvl1pPr>
          </a:lstStyle>
          <a:p>
            <a:fld id="{7FE2BEB5-2653-6044-B03D-162392F9D4CA}" type="slidenum">
              <a:rPr lang="en-US" smtClean="0"/>
              <a:pPr/>
              <a:t>‹#›</a:t>
            </a:fld>
            <a:endParaRPr lang="en-US"/>
          </a:p>
        </p:txBody>
      </p:sp>
      <p:sp>
        <p:nvSpPr>
          <p:cNvPr id="10" name="Text Placeholder 8">
            <a:extLst>
              <a:ext uri="{FF2B5EF4-FFF2-40B4-BE49-F238E27FC236}">
                <a16:creationId xmlns:a16="http://schemas.microsoft.com/office/drawing/2014/main" id="{9EA1A9AD-1918-DA42-ABD3-862188D9FD4F}"/>
              </a:ext>
            </a:extLst>
          </p:cNvPr>
          <p:cNvSpPr>
            <a:spLocks noGrp="1"/>
          </p:cNvSpPr>
          <p:nvPr>
            <p:ph type="body" sz="quarter" idx="11" hasCustomPrompt="1"/>
          </p:nvPr>
        </p:nvSpPr>
        <p:spPr>
          <a:xfrm>
            <a:off x="533400" y="4648200"/>
            <a:ext cx="3921385" cy="525145"/>
          </a:xfrm>
          <a:prstGeom prst="rect">
            <a:avLst/>
          </a:prstGeom>
        </p:spPr>
        <p:txBody>
          <a:bodyPr lIns="0" tIns="0" rIns="0" bIns="0"/>
          <a:lstStyle>
            <a:lvl1pPr marL="0" indent="0">
              <a:buNone/>
              <a:defRPr sz="1600">
                <a:solidFill>
                  <a:schemeClr val="bg1"/>
                </a:solidFill>
              </a:defRPr>
            </a:lvl1pPr>
          </a:lstStyle>
          <a:p>
            <a:pPr lvl="0"/>
            <a:r>
              <a:rPr lang="en-US"/>
              <a:t>Quotation source goes here</a:t>
            </a:r>
          </a:p>
        </p:txBody>
      </p:sp>
      <p:sp>
        <p:nvSpPr>
          <p:cNvPr id="6" name="Footer Placeholder 5">
            <a:extLst>
              <a:ext uri="{FF2B5EF4-FFF2-40B4-BE49-F238E27FC236}">
                <a16:creationId xmlns:a16="http://schemas.microsoft.com/office/drawing/2014/main" id="{E991D1AD-E545-EA4D-82A4-7DFEE55E31DC}"/>
              </a:ext>
            </a:extLst>
          </p:cNvPr>
          <p:cNvSpPr>
            <a:spLocks noGrp="1"/>
          </p:cNvSpPr>
          <p:nvPr>
            <p:ph type="ftr" sz="quarter" idx="18"/>
          </p:nvPr>
        </p:nvSpPr>
        <p:spPr/>
        <p:txBody>
          <a:bodyPr/>
          <a:lstStyle>
            <a:lvl1pPr>
              <a:defRPr>
                <a:solidFill>
                  <a:schemeClr val="tx1">
                    <a:lumMod val="20000"/>
                    <a:lumOff val="80000"/>
                  </a:schemeClr>
                </a:solidFill>
              </a:defRPr>
            </a:lvl1pPr>
          </a:lstStyle>
          <a:p>
            <a:r>
              <a:rPr lang="en-US"/>
              <a:t>© 2022 CommScope, Inc. | CommScope Confidential</a:t>
            </a:r>
          </a:p>
        </p:txBody>
      </p:sp>
      <p:pic>
        <p:nvPicPr>
          <p:cNvPr id="14" name="Graphic 13">
            <a:extLst>
              <a:ext uri="{FF2B5EF4-FFF2-40B4-BE49-F238E27FC236}">
                <a16:creationId xmlns:a16="http://schemas.microsoft.com/office/drawing/2014/main" id="{045279B0-977C-E84C-8417-3B5B59F748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57200" y="76200"/>
            <a:ext cx="2794000" cy="1371600"/>
          </a:xfrm>
          <a:prstGeom prst="rect">
            <a:avLst/>
          </a:prstGeom>
        </p:spPr>
      </p:pic>
      <p:grpSp>
        <p:nvGrpSpPr>
          <p:cNvPr id="15" name="Group 14">
            <a:extLst>
              <a:ext uri="{FF2B5EF4-FFF2-40B4-BE49-F238E27FC236}">
                <a16:creationId xmlns:a16="http://schemas.microsoft.com/office/drawing/2014/main" id="{1F84B259-D6DA-5648-B798-9867F09A6A97}"/>
              </a:ext>
            </a:extLst>
          </p:cNvPr>
          <p:cNvGrpSpPr/>
          <p:nvPr userDrawn="1"/>
        </p:nvGrpSpPr>
        <p:grpSpPr>
          <a:xfrm>
            <a:off x="7315200" y="3349008"/>
            <a:ext cx="4876799" cy="3508991"/>
            <a:chOff x="2679430" y="3963946"/>
            <a:chExt cx="4022159" cy="2894054"/>
          </a:xfrm>
          <a:gradFill flip="none" rotWithShape="1">
            <a:gsLst>
              <a:gs pos="0">
                <a:srgbClr val="EE7203"/>
              </a:gs>
              <a:gs pos="100000">
                <a:srgbClr val="F18700"/>
              </a:gs>
            </a:gsLst>
            <a:lin ang="16200000" scaled="1"/>
            <a:tileRect/>
          </a:gradFill>
        </p:grpSpPr>
        <p:sp>
          <p:nvSpPr>
            <p:cNvPr id="16" name="Freeform: Shape 9">
              <a:extLst>
                <a:ext uri="{FF2B5EF4-FFF2-40B4-BE49-F238E27FC236}">
                  <a16:creationId xmlns:a16="http://schemas.microsoft.com/office/drawing/2014/main" id="{B8F33EA4-1E51-994A-9F29-E82CD9495F17}"/>
                </a:ext>
              </a:extLst>
            </p:cNvPr>
            <p:cNvSpPr/>
            <p:nvPr userDrawn="1"/>
          </p:nvSpPr>
          <p:spPr>
            <a:xfrm>
              <a:off x="5948422" y="3963946"/>
              <a:ext cx="753167" cy="2894054"/>
            </a:xfrm>
            <a:custGeom>
              <a:avLst/>
              <a:gdLst>
                <a:gd name="connsiteX0" fmla="*/ 753167 w 753167"/>
                <a:gd name="connsiteY0" fmla="*/ 0 h 2894054"/>
                <a:gd name="connsiteX1" fmla="*/ 753167 w 753167"/>
                <a:gd name="connsiteY1" fmla="*/ 2894054 h 2894054"/>
                <a:gd name="connsiteX2" fmla="*/ 0 w 753167"/>
                <a:gd name="connsiteY2" fmla="*/ 2894054 h 2894054"/>
                <a:gd name="connsiteX3" fmla="*/ 0 w 753167"/>
                <a:gd name="connsiteY3" fmla="*/ 541923 h 2894054"/>
                <a:gd name="connsiteX4" fmla="*/ 753167 w 753167"/>
                <a:gd name="connsiteY4" fmla="*/ 0 h 289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167" h="2894054">
                  <a:moveTo>
                    <a:pt x="753167" y="0"/>
                  </a:moveTo>
                  <a:lnTo>
                    <a:pt x="753167" y="2894054"/>
                  </a:lnTo>
                  <a:lnTo>
                    <a:pt x="0" y="2894054"/>
                  </a:lnTo>
                  <a:lnTo>
                    <a:pt x="0" y="541923"/>
                  </a:lnTo>
                  <a:lnTo>
                    <a:pt x="75316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7" name="Freeform: Shape 10">
              <a:extLst>
                <a:ext uri="{FF2B5EF4-FFF2-40B4-BE49-F238E27FC236}">
                  <a16:creationId xmlns:a16="http://schemas.microsoft.com/office/drawing/2014/main" id="{0CD96EDE-9AEF-1B47-BED1-BE880096DC71}"/>
                </a:ext>
              </a:extLst>
            </p:cNvPr>
            <p:cNvSpPr/>
            <p:nvPr userDrawn="1"/>
          </p:nvSpPr>
          <p:spPr>
            <a:xfrm>
              <a:off x="4276879" y="5166668"/>
              <a:ext cx="753167" cy="1691332"/>
            </a:xfrm>
            <a:custGeom>
              <a:avLst/>
              <a:gdLst>
                <a:gd name="connsiteX0" fmla="*/ 753167 w 753167"/>
                <a:gd name="connsiteY0" fmla="*/ 0 h 1691332"/>
                <a:gd name="connsiteX1" fmla="*/ 753167 w 753167"/>
                <a:gd name="connsiteY1" fmla="*/ 1691332 h 1691332"/>
                <a:gd name="connsiteX2" fmla="*/ 0 w 753167"/>
                <a:gd name="connsiteY2" fmla="*/ 1691332 h 1691332"/>
                <a:gd name="connsiteX3" fmla="*/ 0 w 753167"/>
                <a:gd name="connsiteY3" fmla="*/ 541925 h 1691332"/>
                <a:gd name="connsiteX4" fmla="*/ 753167 w 753167"/>
                <a:gd name="connsiteY4" fmla="*/ 0 h 169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167" h="1691332">
                  <a:moveTo>
                    <a:pt x="753167" y="0"/>
                  </a:moveTo>
                  <a:lnTo>
                    <a:pt x="753167" y="1691332"/>
                  </a:lnTo>
                  <a:lnTo>
                    <a:pt x="0" y="1691332"/>
                  </a:lnTo>
                  <a:lnTo>
                    <a:pt x="0" y="541925"/>
                  </a:lnTo>
                  <a:lnTo>
                    <a:pt x="75316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8" name="Freeform: Shape 11">
              <a:extLst>
                <a:ext uri="{FF2B5EF4-FFF2-40B4-BE49-F238E27FC236}">
                  <a16:creationId xmlns:a16="http://schemas.microsoft.com/office/drawing/2014/main" id="{4491D707-EC00-8041-A05C-81A970132994}"/>
                </a:ext>
              </a:extLst>
            </p:cNvPr>
            <p:cNvSpPr/>
            <p:nvPr userDrawn="1"/>
          </p:nvSpPr>
          <p:spPr>
            <a:xfrm>
              <a:off x="2679430" y="6325019"/>
              <a:ext cx="740737" cy="532981"/>
            </a:xfrm>
            <a:custGeom>
              <a:avLst/>
              <a:gdLst>
                <a:gd name="connsiteX0" fmla="*/ 740737 w 740737"/>
                <a:gd name="connsiteY0" fmla="*/ 0 h 532981"/>
                <a:gd name="connsiteX1" fmla="*/ 740737 w 740737"/>
                <a:gd name="connsiteY1" fmla="*/ 532981 h 532981"/>
                <a:gd name="connsiteX2" fmla="*/ 0 w 740737"/>
                <a:gd name="connsiteY2" fmla="*/ 532981 h 532981"/>
                <a:gd name="connsiteX3" fmla="*/ 740737 w 740737"/>
                <a:gd name="connsiteY3" fmla="*/ 0 h 532981"/>
              </a:gdLst>
              <a:ahLst/>
              <a:cxnLst>
                <a:cxn ang="0">
                  <a:pos x="connsiteX0" y="connsiteY0"/>
                </a:cxn>
                <a:cxn ang="0">
                  <a:pos x="connsiteX1" y="connsiteY1"/>
                </a:cxn>
                <a:cxn ang="0">
                  <a:pos x="connsiteX2" y="connsiteY2"/>
                </a:cxn>
                <a:cxn ang="0">
                  <a:pos x="connsiteX3" y="connsiteY3"/>
                </a:cxn>
              </a:cxnLst>
              <a:rect l="l" t="t" r="r" b="b"/>
              <a:pathLst>
                <a:path w="740737" h="532981">
                  <a:moveTo>
                    <a:pt x="740737" y="0"/>
                  </a:moveTo>
                  <a:lnTo>
                    <a:pt x="740737" y="532981"/>
                  </a:lnTo>
                  <a:lnTo>
                    <a:pt x="0" y="532981"/>
                  </a:lnTo>
                  <a:lnTo>
                    <a:pt x="74073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grpSp>
    </p:spTree>
    <p:extLst>
      <p:ext uri="{BB962C8B-B14F-4D97-AF65-F5344CB8AC3E}">
        <p14:creationId xmlns:p14="http://schemas.microsoft.com/office/powerpoint/2010/main" val="42858427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Closing Slide 1">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CD486F38-82FA-8F42-8772-36011D8505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33400" y="2479217"/>
            <a:ext cx="3505200" cy="1720735"/>
          </a:xfrm>
          <a:prstGeom prst="rect">
            <a:avLst/>
          </a:prstGeom>
        </p:spPr>
      </p:pic>
      <p:sp>
        <p:nvSpPr>
          <p:cNvPr id="12" name="TextBox 11">
            <a:extLst>
              <a:ext uri="{FF2B5EF4-FFF2-40B4-BE49-F238E27FC236}">
                <a16:creationId xmlns:a16="http://schemas.microsoft.com/office/drawing/2014/main" id="{9E9BA259-00CD-CA4B-9226-E01B61B88B56}"/>
              </a:ext>
            </a:extLst>
          </p:cNvPr>
          <p:cNvSpPr txBox="1"/>
          <p:nvPr userDrawn="1"/>
        </p:nvSpPr>
        <p:spPr>
          <a:xfrm>
            <a:off x="6019800" y="2851919"/>
            <a:ext cx="5410200" cy="1154162"/>
          </a:xfrm>
          <a:prstGeom prst="rect">
            <a:avLst/>
          </a:prstGeom>
          <a:noFill/>
        </p:spPr>
        <p:txBody>
          <a:bodyPr vert="horz" wrap="square" lIns="91440" tIns="91440" rIns="91440" bIns="91440" rtlCol="0" anchor="ctr" anchorCtr="0">
            <a:spAutoFit/>
          </a:bodyPr>
          <a:lstStyle/>
          <a:p>
            <a:pPr marL="17463" marR="0" algn="l" defTabSz="914400" rtl="0" eaLnBrk="1" fontAlgn="auto" latinLnBrk="0" hangingPunct="1">
              <a:lnSpc>
                <a:spcPct val="90000"/>
              </a:lnSpc>
              <a:spcBef>
                <a:spcPts val="1000"/>
              </a:spcBef>
              <a:spcAft>
                <a:spcPts val="0"/>
              </a:spcAft>
              <a:buClrTx/>
              <a:buSzTx/>
              <a:buFont typeface="Arial" panose="020B0604020202020204" pitchFamily="34" charset="0"/>
              <a:buNone/>
            </a:pPr>
            <a:r>
              <a:rPr lang="en-US" sz="4000" b="1">
                <a:solidFill>
                  <a:schemeClr val="tx2"/>
                </a:solidFill>
                <a:latin typeface="Montserrat" pitchFamily="2" charset="77"/>
                <a:ea typeface="Source Sans Pro" panose="020B0503030403020204" pitchFamily="34" charset="0"/>
              </a:rPr>
              <a:t>PURPOSE-DRIVEN</a:t>
            </a:r>
            <a:r>
              <a:rPr lang="en-US" sz="3600" b="1">
                <a:solidFill>
                  <a:schemeClr val="tx1"/>
                </a:solidFill>
                <a:latin typeface="Montserrat" pitchFamily="2" charset="77"/>
                <a:ea typeface="Source Sans Pro" panose="020B0503030403020204" pitchFamily="34" charset="0"/>
              </a:rPr>
              <a:t> </a:t>
            </a:r>
            <a:r>
              <a:rPr lang="en-US" sz="4000" b="1">
                <a:solidFill>
                  <a:schemeClr val="tx1"/>
                </a:solidFill>
                <a:latin typeface="Montserrat" pitchFamily="2" charset="77"/>
                <a:ea typeface="Source Sans Pro" panose="020B0503030403020204" pitchFamily="34" charset="0"/>
              </a:rPr>
              <a:t> </a:t>
            </a:r>
            <a:br>
              <a:rPr lang="en-US" sz="4000" b="1">
                <a:solidFill>
                  <a:schemeClr val="tx1"/>
                </a:solidFill>
                <a:latin typeface="Montserrat" pitchFamily="2" charset="77"/>
                <a:ea typeface="Source Sans Pro" panose="020B0503030403020204" pitchFamily="34" charset="0"/>
              </a:rPr>
            </a:br>
            <a:r>
              <a:rPr lang="en-US" sz="3000" b="0" kern="1000" spc="0" baseline="0">
                <a:solidFill>
                  <a:schemeClr val="tx1"/>
                </a:solidFill>
                <a:latin typeface="Montserrat" pitchFamily="2" charset="77"/>
                <a:ea typeface="Source Sans Pro" panose="020B0503030403020204" pitchFamily="34" charset="0"/>
              </a:rPr>
              <a:t>ENTERPRISE NETWORKS</a:t>
            </a:r>
            <a:endParaRPr kumimoji="0" lang="en-US" sz="3000" b="0" i="0" u="none" strike="noStrike" kern="1000" cap="none" spc="0" normalizeH="0" baseline="0" noProof="0">
              <a:ln>
                <a:noFill/>
              </a:ln>
              <a:solidFill>
                <a:schemeClr val="tx1"/>
              </a:solidFill>
              <a:effectLst/>
              <a:uLnTx/>
              <a:uFillTx/>
              <a:latin typeface="Montserrat" pitchFamily="2" charset="77"/>
              <a:ea typeface="+mn-ea"/>
              <a:cs typeface="+mn-cs"/>
            </a:endParaRPr>
          </a:p>
        </p:txBody>
      </p:sp>
      <p:cxnSp>
        <p:nvCxnSpPr>
          <p:cNvPr id="9" name="Straight Connector 8">
            <a:extLst>
              <a:ext uri="{FF2B5EF4-FFF2-40B4-BE49-F238E27FC236}">
                <a16:creationId xmlns:a16="http://schemas.microsoft.com/office/drawing/2014/main" id="{F526A205-EC81-8334-CECE-EE49B463EA03}"/>
              </a:ext>
            </a:extLst>
          </p:cNvPr>
          <p:cNvCxnSpPr>
            <a:cxnSpLocks/>
          </p:cNvCxnSpPr>
          <p:nvPr userDrawn="1"/>
        </p:nvCxnSpPr>
        <p:spPr>
          <a:xfrm flipV="1">
            <a:off x="4876800" y="2429256"/>
            <a:ext cx="0" cy="1990344"/>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320033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Closing Slide 2">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B43344E-B4BC-6A48-BB0E-4F3340F7989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085218" y="2209800"/>
            <a:ext cx="3716765" cy="1824594"/>
          </a:xfrm>
          <a:prstGeom prst="rect">
            <a:avLst/>
          </a:prstGeom>
        </p:spPr>
      </p:pic>
    </p:spTree>
    <p:extLst>
      <p:ext uri="{BB962C8B-B14F-4D97-AF65-F5344CB8AC3E}">
        <p14:creationId xmlns:p14="http://schemas.microsoft.com/office/powerpoint/2010/main" val="281284008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Closing Slide Thank You">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3E4C039-30D4-F347-82F3-11D6D013199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60554" b="1972"/>
          <a:stretch/>
        </p:blipFill>
        <p:spPr>
          <a:xfrm flipV="1">
            <a:off x="76200" y="5410202"/>
            <a:ext cx="5105400" cy="1447798"/>
          </a:xfrm>
          <a:prstGeom prst="rect">
            <a:avLst/>
          </a:prstGeom>
        </p:spPr>
      </p:pic>
      <p:sp>
        <p:nvSpPr>
          <p:cNvPr id="8" name="Title 1">
            <a:extLst>
              <a:ext uri="{FF2B5EF4-FFF2-40B4-BE49-F238E27FC236}">
                <a16:creationId xmlns:a16="http://schemas.microsoft.com/office/drawing/2014/main" id="{EB8F5D68-EF9C-F043-AE44-6247FCCA1285}"/>
              </a:ext>
            </a:extLst>
          </p:cNvPr>
          <p:cNvSpPr>
            <a:spLocks noGrp="1"/>
          </p:cNvSpPr>
          <p:nvPr>
            <p:ph type="title" hasCustomPrompt="1"/>
          </p:nvPr>
        </p:nvSpPr>
        <p:spPr>
          <a:xfrm>
            <a:off x="3606248" y="2819400"/>
            <a:ext cx="4979504" cy="1019271"/>
          </a:xfrm>
        </p:spPr>
        <p:txBody>
          <a:bodyPr anchor="ctr" anchorCtr="0">
            <a:normAutofit/>
          </a:bodyPr>
          <a:lstStyle>
            <a:lvl1pPr algn="ctr">
              <a:defRPr sz="3600">
                <a:solidFill>
                  <a:schemeClr val="tx2"/>
                </a:solidFill>
              </a:defRPr>
            </a:lvl1pPr>
          </a:lstStyle>
          <a:p>
            <a:r>
              <a:rPr lang="en-US"/>
              <a:t>Thank you</a:t>
            </a:r>
          </a:p>
        </p:txBody>
      </p:sp>
      <p:cxnSp>
        <p:nvCxnSpPr>
          <p:cNvPr id="10" name="Straight Connector 9">
            <a:extLst>
              <a:ext uri="{FF2B5EF4-FFF2-40B4-BE49-F238E27FC236}">
                <a16:creationId xmlns:a16="http://schemas.microsoft.com/office/drawing/2014/main" id="{62843840-AB60-204A-AE3E-AA9501BA32CE}"/>
              </a:ext>
            </a:extLst>
          </p:cNvPr>
          <p:cNvCxnSpPr/>
          <p:nvPr userDrawn="1"/>
        </p:nvCxnSpPr>
        <p:spPr>
          <a:xfrm>
            <a:off x="0" y="6019800"/>
            <a:ext cx="121920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E29A1E21-4070-B34D-A2AB-D5A0E442C92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2907" b="2907"/>
          <a:stretch/>
        </p:blipFill>
        <p:spPr>
          <a:xfrm>
            <a:off x="76200" y="3002195"/>
            <a:ext cx="5105400" cy="3638955"/>
          </a:xfrm>
          <a:prstGeom prst="rect">
            <a:avLst/>
          </a:prstGeom>
        </p:spPr>
      </p:pic>
      <p:pic>
        <p:nvPicPr>
          <p:cNvPr id="15" name="Graphic 14">
            <a:extLst>
              <a:ext uri="{FF2B5EF4-FFF2-40B4-BE49-F238E27FC236}">
                <a16:creationId xmlns:a16="http://schemas.microsoft.com/office/drawing/2014/main" id="{12251CB1-62B8-784C-BA28-FFA8FD7C3827}"/>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947561" y="290898"/>
            <a:ext cx="1901539" cy="942204"/>
          </a:xfrm>
          <a:prstGeom prst="rect">
            <a:avLst/>
          </a:prstGeom>
        </p:spPr>
      </p:pic>
    </p:spTree>
    <p:extLst>
      <p:ext uri="{BB962C8B-B14F-4D97-AF65-F5344CB8AC3E}">
        <p14:creationId xmlns:p14="http://schemas.microsoft.com/office/powerpoint/2010/main" val="329525608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C76DFBC-F82A-4213-B57F-2C2062653F69}"/>
              </a:ext>
            </a:extLst>
          </p:cNvPr>
          <p:cNvGrpSpPr/>
          <p:nvPr userDrawn="1"/>
        </p:nvGrpSpPr>
        <p:grpSpPr>
          <a:xfrm>
            <a:off x="7315200" y="3349008"/>
            <a:ext cx="4876799" cy="3508991"/>
            <a:chOff x="2679430" y="3963946"/>
            <a:chExt cx="4022159" cy="2894054"/>
          </a:xfrm>
          <a:gradFill flip="none" rotWithShape="1">
            <a:gsLst>
              <a:gs pos="0">
                <a:srgbClr val="EE7203"/>
              </a:gs>
              <a:gs pos="100000">
                <a:srgbClr val="F18700"/>
              </a:gs>
            </a:gsLst>
            <a:lin ang="16200000" scaled="1"/>
            <a:tileRect/>
          </a:gradFill>
        </p:grpSpPr>
        <p:sp>
          <p:nvSpPr>
            <p:cNvPr id="10" name="Freeform: Shape 9">
              <a:extLst>
                <a:ext uri="{FF2B5EF4-FFF2-40B4-BE49-F238E27FC236}">
                  <a16:creationId xmlns:a16="http://schemas.microsoft.com/office/drawing/2014/main" id="{7527C881-7506-4BC1-A00E-448DA3A64539}"/>
                </a:ext>
              </a:extLst>
            </p:cNvPr>
            <p:cNvSpPr/>
            <p:nvPr userDrawn="1"/>
          </p:nvSpPr>
          <p:spPr>
            <a:xfrm>
              <a:off x="5948422" y="3963946"/>
              <a:ext cx="753167" cy="2894054"/>
            </a:xfrm>
            <a:custGeom>
              <a:avLst/>
              <a:gdLst>
                <a:gd name="connsiteX0" fmla="*/ 753167 w 753167"/>
                <a:gd name="connsiteY0" fmla="*/ 0 h 2894054"/>
                <a:gd name="connsiteX1" fmla="*/ 753167 w 753167"/>
                <a:gd name="connsiteY1" fmla="*/ 2894054 h 2894054"/>
                <a:gd name="connsiteX2" fmla="*/ 0 w 753167"/>
                <a:gd name="connsiteY2" fmla="*/ 2894054 h 2894054"/>
                <a:gd name="connsiteX3" fmla="*/ 0 w 753167"/>
                <a:gd name="connsiteY3" fmla="*/ 541923 h 2894054"/>
                <a:gd name="connsiteX4" fmla="*/ 753167 w 753167"/>
                <a:gd name="connsiteY4" fmla="*/ 0 h 289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167" h="2894054">
                  <a:moveTo>
                    <a:pt x="753167" y="0"/>
                  </a:moveTo>
                  <a:lnTo>
                    <a:pt x="753167" y="2894054"/>
                  </a:lnTo>
                  <a:lnTo>
                    <a:pt x="0" y="2894054"/>
                  </a:lnTo>
                  <a:lnTo>
                    <a:pt x="0" y="541923"/>
                  </a:lnTo>
                  <a:lnTo>
                    <a:pt x="75316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1" name="Freeform: Shape 10">
              <a:extLst>
                <a:ext uri="{FF2B5EF4-FFF2-40B4-BE49-F238E27FC236}">
                  <a16:creationId xmlns:a16="http://schemas.microsoft.com/office/drawing/2014/main" id="{DB7DA6A1-B706-44AC-A9EE-77CD82B2781E}"/>
                </a:ext>
              </a:extLst>
            </p:cNvPr>
            <p:cNvSpPr/>
            <p:nvPr userDrawn="1"/>
          </p:nvSpPr>
          <p:spPr>
            <a:xfrm>
              <a:off x="4276879" y="5166668"/>
              <a:ext cx="753167" cy="1691332"/>
            </a:xfrm>
            <a:custGeom>
              <a:avLst/>
              <a:gdLst>
                <a:gd name="connsiteX0" fmla="*/ 753167 w 753167"/>
                <a:gd name="connsiteY0" fmla="*/ 0 h 1691332"/>
                <a:gd name="connsiteX1" fmla="*/ 753167 w 753167"/>
                <a:gd name="connsiteY1" fmla="*/ 1691332 h 1691332"/>
                <a:gd name="connsiteX2" fmla="*/ 0 w 753167"/>
                <a:gd name="connsiteY2" fmla="*/ 1691332 h 1691332"/>
                <a:gd name="connsiteX3" fmla="*/ 0 w 753167"/>
                <a:gd name="connsiteY3" fmla="*/ 541925 h 1691332"/>
                <a:gd name="connsiteX4" fmla="*/ 753167 w 753167"/>
                <a:gd name="connsiteY4" fmla="*/ 0 h 169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167" h="1691332">
                  <a:moveTo>
                    <a:pt x="753167" y="0"/>
                  </a:moveTo>
                  <a:lnTo>
                    <a:pt x="753167" y="1691332"/>
                  </a:lnTo>
                  <a:lnTo>
                    <a:pt x="0" y="1691332"/>
                  </a:lnTo>
                  <a:lnTo>
                    <a:pt x="0" y="541925"/>
                  </a:lnTo>
                  <a:lnTo>
                    <a:pt x="75316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12" name="Freeform: Shape 11">
              <a:extLst>
                <a:ext uri="{FF2B5EF4-FFF2-40B4-BE49-F238E27FC236}">
                  <a16:creationId xmlns:a16="http://schemas.microsoft.com/office/drawing/2014/main" id="{341B5CB8-D876-42A7-88F7-CA348029B9F6}"/>
                </a:ext>
              </a:extLst>
            </p:cNvPr>
            <p:cNvSpPr/>
            <p:nvPr userDrawn="1"/>
          </p:nvSpPr>
          <p:spPr>
            <a:xfrm>
              <a:off x="2679430" y="6325019"/>
              <a:ext cx="740737" cy="532981"/>
            </a:xfrm>
            <a:custGeom>
              <a:avLst/>
              <a:gdLst>
                <a:gd name="connsiteX0" fmla="*/ 740737 w 740737"/>
                <a:gd name="connsiteY0" fmla="*/ 0 h 532981"/>
                <a:gd name="connsiteX1" fmla="*/ 740737 w 740737"/>
                <a:gd name="connsiteY1" fmla="*/ 532981 h 532981"/>
                <a:gd name="connsiteX2" fmla="*/ 0 w 740737"/>
                <a:gd name="connsiteY2" fmla="*/ 532981 h 532981"/>
                <a:gd name="connsiteX3" fmla="*/ 740737 w 740737"/>
                <a:gd name="connsiteY3" fmla="*/ 0 h 532981"/>
              </a:gdLst>
              <a:ahLst/>
              <a:cxnLst>
                <a:cxn ang="0">
                  <a:pos x="connsiteX0" y="connsiteY0"/>
                </a:cxn>
                <a:cxn ang="0">
                  <a:pos x="connsiteX1" y="connsiteY1"/>
                </a:cxn>
                <a:cxn ang="0">
                  <a:pos x="connsiteX2" y="connsiteY2"/>
                </a:cxn>
                <a:cxn ang="0">
                  <a:pos x="connsiteX3" y="connsiteY3"/>
                </a:cxn>
              </a:cxnLst>
              <a:rect l="l" t="t" r="r" b="b"/>
              <a:pathLst>
                <a:path w="740737" h="532981">
                  <a:moveTo>
                    <a:pt x="740737" y="0"/>
                  </a:moveTo>
                  <a:lnTo>
                    <a:pt x="740737" y="532981"/>
                  </a:lnTo>
                  <a:lnTo>
                    <a:pt x="0" y="532981"/>
                  </a:lnTo>
                  <a:lnTo>
                    <a:pt x="74073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grpSp>
      <p:cxnSp>
        <p:nvCxnSpPr>
          <p:cNvPr id="18" name="Straight Connector 17">
            <a:extLst>
              <a:ext uri="{FF2B5EF4-FFF2-40B4-BE49-F238E27FC236}">
                <a16:creationId xmlns:a16="http://schemas.microsoft.com/office/drawing/2014/main" id="{18CB95FC-1B2F-45BF-9EAB-B0F3B42BB87A}"/>
              </a:ext>
            </a:extLst>
          </p:cNvPr>
          <p:cNvCxnSpPr>
            <a:cxnSpLocks/>
          </p:cNvCxnSpPr>
          <p:nvPr userDrawn="1"/>
        </p:nvCxnSpPr>
        <p:spPr>
          <a:xfrm>
            <a:off x="3581400" y="3963947"/>
            <a:ext cx="8610600" cy="0"/>
          </a:xfrm>
          <a:prstGeom prst="line">
            <a:avLst/>
          </a:prstGeom>
          <a:ln>
            <a:noFill/>
          </a:ln>
        </p:spPr>
        <p:style>
          <a:lnRef idx="1">
            <a:schemeClr val="accent1"/>
          </a:lnRef>
          <a:fillRef idx="0">
            <a:schemeClr val="accent1"/>
          </a:fillRef>
          <a:effectRef idx="0">
            <a:schemeClr val="accent1"/>
          </a:effectRef>
          <a:fontRef idx="minor">
            <a:schemeClr val="tx1"/>
          </a:fontRef>
        </p:style>
      </p:cxnSp>
      <p:pic>
        <p:nvPicPr>
          <p:cNvPr id="3" name="Graphic 2">
            <a:extLst>
              <a:ext uri="{FF2B5EF4-FFF2-40B4-BE49-F238E27FC236}">
                <a16:creationId xmlns:a16="http://schemas.microsoft.com/office/drawing/2014/main" id="{F61C1DFE-956F-4774-B20B-B73F35333F7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9601" y="499714"/>
            <a:ext cx="2316725" cy="871886"/>
          </a:xfrm>
          <a:prstGeom prst="rect">
            <a:avLst/>
          </a:prstGeom>
        </p:spPr>
      </p:pic>
      <p:sp>
        <p:nvSpPr>
          <p:cNvPr id="22" name="Text Placeholder 16">
            <a:extLst>
              <a:ext uri="{FF2B5EF4-FFF2-40B4-BE49-F238E27FC236}">
                <a16:creationId xmlns:a16="http://schemas.microsoft.com/office/drawing/2014/main" id="{E178E8B8-85D1-9B41-9005-524B14839F49}"/>
              </a:ext>
            </a:extLst>
          </p:cNvPr>
          <p:cNvSpPr>
            <a:spLocks noGrp="1"/>
          </p:cNvSpPr>
          <p:nvPr>
            <p:ph type="body" sz="quarter" idx="16" hasCustomPrompt="1"/>
          </p:nvPr>
        </p:nvSpPr>
        <p:spPr>
          <a:xfrm>
            <a:off x="685800" y="5120640"/>
            <a:ext cx="4910328" cy="676656"/>
          </a:xfrm>
        </p:spPr>
        <p:txBody>
          <a:bodyPr wrap="square" lIns="0" tIns="0" rIns="0" bIns="0" anchor="b" anchorCtr="0">
            <a:normAutofit/>
          </a:bodyPr>
          <a:lstStyle>
            <a:lvl1pPr marL="0" indent="0" algn="l">
              <a:spcBef>
                <a:spcPts val="0"/>
              </a:spcBef>
              <a:buFontTx/>
              <a:buNone/>
              <a:defRPr sz="2000" b="1" baseline="0">
                <a:solidFill>
                  <a:schemeClr val="tx1"/>
                </a:solidFill>
              </a:defRPr>
            </a:lvl1pPr>
          </a:lstStyle>
          <a:p>
            <a:pPr lvl="0"/>
            <a:r>
              <a:rPr lang="en-US"/>
              <a:t>Speaker Name</a:t>
            </a:r>
          </a:p>
        </p:txBody>
      </p:sp>
      <p:sp>
        <p:nvSpPr>
          <p:cNvPr id="23" name="Text Placeholder 16">
            <a:extLst>
              <a:ext uri="{FF2B5EF4-FFF2-40B4-BE49-F238E27FC236}">
                <a16:creationId xmlns:a16="http://schemas.microsoft.com/office/drawing/2014/main" id="{0DEE2036-6E56-E746-84CE-C72530B73471}"/>
              </a:ext>
            </a:extLst>
          </p:cNvPr>
          <p:cNvSpPr>
            <a:spLocks noGrp="1"/>
          </p:cNvSpPr>
          <p:nvPr>
            <p:ph type="body" sz="quarter" idx="17" hasCustomPrompt="1"/>
          </p:nvPr>
        </p:nvSpPr>
        <p:spPr>
          <a:xfrm>
            <a:off x="685800" y="5888736"/>
            <a:ext cx="4910328" cy="249299"/>
          </a:xfrm>
        </p:spPr>
        <p:txBody>
          <a:bodyPr wrap="square" lIns="0" tIns="0" rIns="0" bIns="0" anchor="t" anchorCtr="0">
            <a:normAutofit/>
          </a:bodyPr>
          <a:lstStyle>
            <a:lvl1pPr marL="0" indent="0" algn="l">
              <a:lnSpc>
                <a:spcPct val="90000"/>
              </a:lnSpc>
              <a:spcBef>
                <a:spcPts val="0"/>
              </a:spcBef>
              <a:buFontTx/>
              <a:buNone/>
              <a:defRPr sz="1800" b="0" baseline="0">
                <a:solidFill>
                  <a:schemeClr val="tx1">
                    <a:lumMod val="65000"/>
                    <a:lumOff val="35000"/>
                  </a:schemeClr>
                </a:solidFill>
              </a:defRPr>
            </a:lvl1pPr>
          </a:lstStyle>
          <a:p>
            <a:pPr lvl="0"/>
            <a:r>
              <a:rPr lang="en-US"/>
              <a:t>Speaker Title</a:t>
            </a:r>
          </a:p>
        </p:txBody>
      </p:sp>
      <p:sp>
        <p:nvSpPr>
          <p:cNvPr id="24" name="Title 1">
            <a:extLst>
              <a:ext uri="{FF2B5EF4-FFF2-40B4-BE49-F238E27FC236}">
                <a16:creationId xmlns:a16="http://schemas.microsoft.com/office/drawing/2014/main" id="{7C7361B2-7DBB-5348-8A0B-1D9A06C04C06}"/>
              </a:ext>
            </a:extLst>
          </p:cNvPr>
          <p:cNvSpPr>
            <a:spLocks noGrp="1"/>
          </p:cNvSpPr>
          <p:nvPr>
            <p:ph type="ctrTitle" hasCustomPrompt="1"/>
          </p:nvPr>
        </p:nvSpPr>
        <p:spPr>
          <a:xfrm>
            <a:off x="685800" y="1799030"/>
            <a:ext cx="7804759" cy="1026717"/>
          </a:xfrm>
        </p:spPr>
        <p:txBody>
          <a:bodyPr anchor="b"/>
          <a:lstStyle>
            <a:lvl1pPr algn="l">
              <a:defRPr sz="3200">
                <a:solidFill>
                  <a:schemeClr val="tx1"/>
                </a:solidFill>
              </a:defRPr>
            </a:lvl1pPr>
          </a:lstStyle>
          <a:p>
            <a:r>
              <a:rPr lang="en-US"/>
              <a:t>Presentation Title Goes Here</a:t>
            </a:r>
          </a:p>
        </p:txBody>
      </p:sp>
      <p:sp>
        <p:nvSpPr>
          <p:cNvPr id="25" name="Subtitle 2">
            <a:extLst>
              <a:ext uri="{FF2B5EF4-FFF2-40B4-BE49-F238E27FC236}">
                <a16:creationId xmlns:a16="http://schemas.microsoft.com/office/drawing/2014/main" id="{65860A9C-589A-9843-BA4F-63DD0D6E6D0A}"/>
              </a:ext>
            </a:extLst>
          </p:cNvPr>
          <p:cNvSpPr>
            <a:spLocks noGrp="1"/>
          </p:cNvSpPr>
          <p:nvPr>
            <p:ph type="subTitle" idx="1"/>
          </p:nvPr>
        </p:nvSpPr>
        <p:spPr>
          <a:xfrm>
            <a:off x="685801" y="2861532"/>
            <a:ext cx="7804757" cy="477828"/>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6" name="Text Placeholder 5">
            <a:extLst>
              <a:ext uri="{FF2B5EF4-FFF2-40B4-BE49-F238E27FC236}">
                <a16:creationId xmlns:a16="http://schemas.microsoft.com/office/drawing/2014/main" id="{BE24548F-E784-DA4F-8008-2086EA8567BA}"/>
              </a:ext>
            </a:extLst>
          </p:cNvPr>
          <p:cNvSpPr>
            <a:spLocks noGrp="1"/>
          </p:cNvSpPr>
          <p:nvPr>
            <p:ph type="body" sz="quarter" idx="13" hasCustomPrompt="1"/>
          </p:nvPr>
        </p:nvSpPr>
        <p:spPr>
          <a:xfrm>
            <a:off x="685800" y="3580521"/>
            <a:ext cx="4756976" cy="246063"/>
          </a:xfrm>
        </p:spPr>
        <p:txBody>
          <a:bodyPr>
            <a:normAutofit/>
          </a:bodyPr>
          <a:lstStyle>
            <a:lvl1pPr marL="0" indent="0">
              <a:buNone/>
              <a:defRPr sz="12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pic>
        <p:nvPicPr>
          <p:cNvPr id="16" name="Graphic 15">
            <a:extLst>
              <a:ext uri="{FF2B5EF4-FFF2-40B4-BE49-F238E27FC236}">
                <a16:creationId xmlns:a16="http://schemas.microsoft.com/office/drawing/2014/main" id="{6D85E297-7136-8A4B-B3FC-7E48799BD02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7200" y="76200"/>
            <a:ext cx="2794000" cy="1371600"/>
          </a:xfrm>
          <a:prstGeom prst="rect">
            <a:avLst/>
          </a:prstGeom>
        </p:spPr>
      </p:pic>
    </p:spTree>
    <p:extLst>
      <p:ext uri="{BB962C8B-B14F-4D97-AF65-F5344CB8AC3E}">
        <p14:creationId xmlns:p14="http://schemas.microsoft.com/office/powerpoint/2010/main" val="315984333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E403B67-4F53-DA4E-96D2-5B9241221F31}"/>
              </a:ext>
            </a:extLst>
          </p:cNvPr>
          <p:cNvSpPr/>
          <p:nvPr userDrawn="1"/>
        </p:nvSpPr>
        <p:spPr>
          <a:xfrm>
            <a:off x="0" y="6248400"/>
            <a:ext cx="12192000" cy="609600"/>
          </a:xfrm>
          <a:prstGeom prst="rect">
            <a:avLst/>
          </a:prstGeom>
          <a:gradFill>
            <a:gsLst>
              <a:gs pos="0">
                <a:srgbClr val="F7A027"/>
              </a:gs>
              <a:gs pos="100000">
                <a:srgbClr val="EE720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pic>
        <p:nvPicPr>
          <p:cNvPr id="6" name="Graphic 5">
            <a:extLst>
              <a:ext uri="{FF2B5EF4-FFF2-40B4-BE49-F238E27FC236}">
                <a16:creationId xmlns:a16="http://schemas.microsoft.com/office/drawing/2014/main" id="{9EA31618-F602-5F42-A521-0589DBB3FED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440" r="12963" b="10582"/>
          <a:stretch/>
        </p:blipFill>
        <p:spPr>
          <a:xfrm>
            <a:off x="5029201" y="1752601"/>
            <a:ext cx="7162800" cy="5105400"/>
          </a:xfrm>
          <a:prstGeom prst="rect">
            <a:avLst/>
          </a:prstGeom>
        </p:spPr>
      </p:pic>
      <p:pic>
        <p:nvPicPr>
          <p:cNvPr id="16" name="Graphic 15">
            <a:extLst>
              <a:ext uri="{FF2B5EF4-FFF2-40B4-BE49-F238E27FC236}">
                <a16:creationId xmlns:a16="http://schemas.microsoft.com/office/drawing/2014/main" id="{81817F5F-A2A3-5940-A5AA-824A9EA3AD8E}"/>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1859" r="12757"/>
          <a:stretch/>
        </p:blipFill>
        <p:spPr>
          <a:xfrm flipV="1">
            <a:off x="5029200" y="5105400"/>
            <a:ext cx="7179733" cy="1752600"/>
          </a:xfrm>
          <a:prstGeom prst="rect">
            <a:avLst/>
          </a:prstGeom>
        </p:spPr>
      </p:pic>
      <p:sp>
        <p:nvSpPr>
          <p:cNvPr id="18" name="Text Placeholder 16">
            <a:extLst>
              <a:ext uri="{FF2B5EF4-FFF2-40B4-BE49-F238E27FC236}">
                <a16:creationId xmlns:a16="http://schemas.microsoft.com/office/drawing/2014/main" id="{0B9E6A18-AFE8-764D-9EF8-89A0B1A05492}"/>
              </a:ext>
            </a:extLst>
          </p:cNvPr>
          <p:cNvSpPr>
            <a:spLocks noGrp="1"/>
          </p:cNvSpPr>
          <p:nvPr>
            <p:ph type="body" sz="quarter" idx="16" hasCustomPrompt="1"/>
          </p:nvPr>
        </p:nvSpPr>
        <p:spPr>
          <a:xfrm>
            <a:off x="685800" y="5120640"/>
            <a:ext cx="4910328" cy="676656"/>
          </a:xfrm>
        </p:spPr>
        <p:txBody>
          <a:bodyPr wrap="square" lIns="0" tIns="0" rIns="0" bIns="0" anchor="b" anchorCtr="0">
            <a:normAutofit/>
          </a:bodyPr>
          <a:lstStyle>
            <a:lvl1pPr marL="0" indent="0" algn="l">
              <a:spcBef>
                <a:spcPts val="0"/>
              </a:spcBef>
              <a:buFontTx/>
              <a:buNone/>
              <a:defRPr sz="2000" b="1" baseline="0">
                <a:solidFill>
                  <a:schemeClr val="tx1"/>
                </a:solidFill>
              </a:defRPr>
            </a:lvl1pPr>
          </a:lstStyle>
          <a:p>
            <a:pPr lvl="0"/>
            <a:r>
              <a:rPr lang="en-US"/>
              <a:t>Speaker Name</a:t>
            </a:r>
          </a:p>
        </p:txBody>
      </p:sp>
      <p:sp>
        <p:nvSpPr>
          <p:cNvPr id="19" name="Text Placeholder 16">
            <a:extLst>
              <a:ext uri="{FF2B5EF4-FFF2-40B4-BE49-F238E27FC236}">
                <a16:creationId xmlns:a16="http://schemas.microsoft.com/office/drawing/2014/main" id="{7302CCEE-67CC-DE45-90E9-360FFB39269A}"/>
              </a:ext>
            </a:extLst>
          </p:cNvPr>
          <p:cNvSpPr>
            <a:spLocks noGrp="1"/>
          </p:cNvSpPr>
          <p:nvPr>
            <p:ph type="body" sz="quarter" idx="17" hasCustomPrompt="1"/>
          </p:nvPr>
        </p:nvSpPr>
        <p:spPr>
          <a:xfrm>
            <a:off x="685800" y="5888736"/>
            <a:ext cx="4910328" cy="249299"/>
          </a:xfrm>
        </p:spPr>
        <p:txBody>
          <a:bodyPr wrap="square" lIns="0" tIns="0" rIns="0" bIns="0" anchor="t" anchorCtr="0">
            <a:normAutofit/>
          </a:bodyPr>
          <a:lstStyle>
            <a:lvl1pPr marL="0" indent="0" algn="l">
              <a:lnSpc>
                <a:spcPct val="90000"/>
              </a:lnSpc>
              <a:spcBef>
                <a:spcPts val="0"/>
              </a:spcBef>
              <a:buFontTx/>
              <a:buNone/>
              <a:defRPr sz="1800" b="0" baseline="0">
                <a:solidFill>
                  <a:schemeClr val="tx1">
                    <a:lumMod val="65000"/>
                    <a:lumOff val="35000"/>
                  </a:schemeClr>
                </a:solidFill>
              </a:defRPr>
            </a:lvl1pPr>
          </a:lstStyle>
          <a:p>
            <a:pPr lvl="0"/>
            <a:r>
              <a:rPr lang="en-US"/>
              <a:t>Speaker Title</a:t>
            </a:r>
          </a:p>
        </p:txBody>
      </p:sp>
      <p:sp>
        <p:nvSpPr>
          <p:cNvPr id="20" name="Title 1">
            <a:extLst>
              <a:ext uri="{FF2B5EF4-FFF2-40B4-BE49-F238E27FC236}">
                <a16:creationId xmlns:a16="http://schemas.microsoft.com/office/drawing/2014/main" id="{A73E864B-97D0-2A45-B4F1-BF6DC25CBE38}"/>
              </a:ext>
            </a:extLst>
          </p:cNvPr>
          <p:cNvSpPr>
            <a:spLocks noGrp="1"/>
          </p:cNvSpPr>
          <p:nvPr>
            <p:ph type="ctrTitle" hasCustomPrompt="1"/>
          </p:nvPr>
        </p:nvSpPr>
        <p:spPr>
          <a:xfrm>
            <a:off x="685800" y="1799030"/>
            <a:ext cx="7804759" cy="1026717"/>
          </a:xfrm>
        </p:spPr>
        <p:txBody>
          <a:bodyPr anchor="b"/>
          <a:lstStyle>
            <a:lvl1pPr algn="l">
              <a:defRPr sz="3200">
                <a:solidFill>
                  <a:schemeClr val="tx1"/>
                </a:solidFill>
              </a:defRPr>
            </a:lvl1pPr>
          </a:lstStyle>
          <a:p>
            <a:r>
              <a:rPr lang="en-US"/>
              <a:t>Presentation Title Goes Here</a:t>
            </a:r>
          </a:p>
        </p:txBody>
      </p:sp>
      <p:sp>
        <p:nvSpPr>
          <p:cNvPr id="21" name="Subtitle 2">
            <a:extLst>
              <a:ext uri="{FF2B5EF4-FFF2-40B4-BE49-F238E27FC236}">
                <a16:creationId xmlns:a16="http://schemas.microsoft.com/office/drawing/2014/main" id="{31F0CF8E-AEE9-4344-8F34-B9D5CDDF48F1}"/>
              </a:ext>
            </a:extLst>
          </p:cNvPr>
          <p:cNvSpPr>
            <a:spLocks noGrp="1"/>
          </p:cNvSpPr>
          <p:nvPr>
            <p:ph type="subTitle" idx="1"/>
          </p:nvPr>
        </p:nvSpPr>
        <p:spPr>
          <a:xfrm>
            <a:off x="685801" y="2861532"/>
            <a:ext cx="7804757" cy="477828"/>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Text Placeholder 5">
            <a:extLst>
              <a:ext uri="{FF2B5EF4-FFF2-40B4-BE49-F238E27FC236}">
                <a16:creationId xmlns:a16="http://schemas.microsoft.com/office/drawing/2014/main" id="{781F08BE-E0C1-8D41-996A-5FCCC5922909}"/>
              </a:ext>
            </a:extLst>
          </p:cNvPr>
          <p:cNvSpPr>
            <a:spLocks noGrp="1"/>
          </p:cNvSpPr>
          <p:nvPr>
            <p:ph type="body" sz="quarter" idx="13" hasCustomPrompt="1"/>
          </p:nvPr>
        </p:nvSpPr>
        <p:spPr>
          <a:xfrm>
            <a:off x="685800" y="3580521"/>
            <a:ext cx="4756976" cy="246063"/>
          </a:xfrm>
        </p:spPr>
        <p:txBody>
          <a:bodyPr>
            <a:normAutofit/>
          </a:bodyPr>
          <a:lstStyle>
            <a:lvl1pPr marL="0" indent="0">
              <a:buNone/>
              <a:defRPr sz="12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pic>
        <p:nvPicPr>
          <p:cNvPr id="12" name="Graphic 11">
            <a:extLst>
              <a:ext uri="{FF2B5EF4-FFF2-40B4-BE49-F238E27FC236}">
                <a16:creationId xmlns:a16="http://schemas.microsoft.com/office/drawing/2014/main" id="{614EBAD5-7D0E-D84A-8293-7D8403C8BB52}"/>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25927" y="177536"/>
            <a:ext cx="2273427" cy="1126472"/>
          </a:xfrm>
          <a:prstGeom prst="rect">
            <a:avLst/>
          </a:prstGeom>
        </p:spPr>
      </p:pic>
    </p:spTree>
    <p:extLst>
      <p:ext uri="{BB962C8B-B14F-4D97-AF65-F5344CB8AC3E}">
        <p14:creationId xmlns:p14="http://schemas.microsoft.com/office/powerpoint/2010/main" val="95929775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bg2"/>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0D6285E-0A1F-2E4A-8572-0C121435584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7726" t="13815" r="15910" b="47142"/>
          <a:stretch/>
        </p:blipFill>
        <p:spPr>
          <a:xfrm>
            <a:off x="2743200" y="1905000"/>
            <a:ext cx="9448800" cy="4953000"/>
          </a:xfrm>
          <a:prstGeom prst="rect">
            <a:avLst/>
          </a:prstGeom>
        </p:spPr>
      </p:pic>
      <p:sp>
        <p:nvSpPr>
          <p:cNvPr id="13" name="Text Placeholder 16">
            <a:extLst>
              <a:ext uri="{FF2B5EF4-FFF2-40B4-BE49-F238E27FC236}">
                <a16:creationId xmlns:a16="http://schemas.microsoft.com/office/drawing/2014/main" id="{F78CFFA5-0BA3-004C-9730-DC2E4737EB2F}"/>
              </a:ext>
            </a:extLst>
          </p:cNvPr>
          <p:cNvSpPr>
            <a:spLocks noGrp="1"/>
          </p:cNvSpPr>
          <p:nvPr>
            <p:ph type="body" sz="quarter" idx="16" hasCustomPrompt="1"/>
          </p:nvPr>
        </p:nvSpPr>
        <p:spPr>
          <a:xfrm>
            <a:off x="685800" y="4536596"/>
            <a:ext cx="4910328" cy="676656"/>
          </a:xfrm>
        </p:spPr>
        <p:txBody>
          <a:bodyPr wrap="square" lIns="0" tIns="0" rIns="0" bIns="0" anchor="b" anchorCtr="0">
            <a:normAutofit/>
          </a:bodyPr>
          <a:lstStyle>
            <a:lvl1pPr marL="0" indent="0" algn="l">
              <a:spcBef>
                <a:spcPts val="0"/>
              </a:spcBef>
              <a:buFontTx/>
              <a:buNone/>
              <a:defRPr sz="2000" b="1" baseline="0">
                <a:solidFill>
                  <a:schemeClr val="tx1"/>
                </a:solidFill>
              </a:defRPr>
            </a:lvl1pPr>
          </a:lstStyle>
          <a:p>
            <a:pPr lvl="0"/>
            <a:r>
              <a:rPr lang="en-US"/>
              <a:t>Speaker Name</a:t>
            </a:r>
          </a:p>
        </p:txBody>
      </p:sp>
      <p:sp>
        <p:nvSpPr>
          <p:cNvPr id="14" name="Text Placeholder 16">
            <a:extLst>
              <a:ext uri="{FF2B5EF4-FFF2-40B4-BE49-F238E27FC236}">
                <a16:creationId xmlns:a16="http://schemas.microsoft.com/office/drawing/2014/main" id="{E12CFE40-BE47-794C-9A4D-A0A5F63F23F2}"/>
              </a:ext>
            </a:extLst>
          </p:cNvPr>
          <p:cNvSpPr>
            <a:spLocks noGrp="1"/>
          </p:cNvSpPr>
          <p:nvPr>
            <p:ph type="body" sz="quarter" idx="17" hasCustomPrompt="1"/>
          </p:nvPr>
        </p:nvSpPr>
        <p:spPr>
          <a:xfrm>
            <a:off x="685800" y="5304692"/>
            <a:ext cx="4910328" cy="249299"/>
          </a:xfrm>
        </p:spPr>
        <p:txBody>
          <a:bodyPr wrap="square" lIns="0" tIns="0" rIns="0" bIns="0" anchor="t" anchorCtr="0">
            <a:normAutofit/>
          </a:bodyPr>
          <a:lstStyle>
            <a:lvl1pPr marL="0" indent="0" algn="l">
              <a:lnSpc>
                <a:spcPct val="90000"/>
              </a:lnSpc>
              <a:spcBef>
                <a:spcPts val="0"/>
              </a:spcBef>
              <a:buFontTx/>
              <a:buNone/>
              <a:defRPr sz="1800" b="0" baseline="0">
                <a:solidFill>
                  <a:schemeClr val="tx1"/>
                </a:solidFill>
              </a:defRPr>
            </a:lvl1pPr>
          </a:lstStyle>
          <a:p>
            <a:pPr lvl="0"/>
            <a:r>
              <a:rPr lang="en-US"/>
              <a:t>Speaker Title</a:t>
            </a:r>
          </a:p>
        </p:txBody>
      </p:sp>
      <p:sp>
        <p:nvSpPr>
          <p:cNvPr id="15" name="Title 1">
            <a:extLst>
              <a:ext uri="{FF2B5EF4-FFF2-40B4-BE49-F238E27FC236}">
                <a16:creationId xmlns:a16="http://schemas.microsoft.com/office/drawing/2014/main" id="{BE392599-4360-FF40-822E-16235A03605C}"/>
              </a:ext>
            </a:extLst>
          </p:cNvPr>
          <p:cNvSpPr>
            <a:spLocks noGrp="1"/>
          </p:cNvSpPr>
          <p:nvPr>
            <p:ph type="ctrTitle" hasCustomPrompt="1"/>
          </p:nvPr>
        </p:nvSpPr>
        <p:spPr>
          <a:xfrm>
            <a:off x="685800" y="1799030"/>
            <a:ext cx="7804759" cy="1026717"/>
          </a:xfrm>
        </p:spPr>
        <p:txBody>
          <a:bodyPr anchor="b"/>
          <a:lstStyle>
            <a:lvl1pPr algn="l">
              <a:defRPr sz="3200">
                <a:solidFill>
                  <a:schemeClr val="tx1"/>
                </a:solidFill>
              </a:defRPr>
            </a:lvl1pPr>
          </a:lstStyle>
          <a:p>
            <a:r>
              <a:rPr lang="en-US"/>
              <a:t>Presentation Title Goes Here</a:t>
            </a:r>
          </a:p>
        </p:txBody>
      </p:sp>
      <p:sp>
        <p:nvSpPr>
          <p:cNvPr id="16" name="Subtitle 2">
            <a:extLst>
              <a:ext uri="{FF2B5EF4-FFF2-40B4-BE49-F238E27FC236}">
                <a16:creationId xmlns:a16="http://schemas.microsoft.com/office/drawing/2014/main" id="{B0867854-5828-6D40-AAD4-D4880A7082DB}"/>
              </a:ext>
            </a:extLst>
          </p:cNvPr>
          <p:cNvSpPr>
            <a:spLocks noGrp="1"/>
          </p:cNvSpPr>
          <p:nvPr>
            <p:ph type="subTitle" idx="1"/>
          </p:nvPr>
        </p:nvSpPr>
        <p:spPr>
          <a:xfrm>
            <a:off x="685801" y="2861532"/>
            <a:ext cx="7804757" cy="477828"/>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Text Placeholder 5">
            <a:extLst>
              <a:ext uri="{FF2B5EF4-FFF2-40B4-BE49-F238E27FC236}">
                <a16:creationId xmlns:a16="http://schemas.microsoft.com/office/drawing/2014/main" id="{237541CB-C812-AD41-ACF5-28DD8F7176EF}"/>
              </a:ext>
            </a:extLst>
          </p:cNvPr>
          <p:cNvSpPr>
            <a:spLocks noGrp="1"/>
          </p:cNvSpPr>
          <p:nvPr>
            <p:ph type="body" sz="quarter" idx="13" hasCustomPrompt="1"/>
          </p:nvPr>
        </p:nvSpPr>
        <p:spPr>
          <a:xfrm>
            <a:off x="685800" y="3580521"/>
            <a:ext cx="4756976" cy="246063"/>
          </a:xfrm>
        </p:spPr>
        <p:txBody>
          <a:bodyPr>
            <a:normAutofit/>
          </a:bodyPr>
          <a:lstStyle>
            <a:lvl1pPr marL="0" indent="0">
              <a:buNone/>
              <a:defRPr sz="12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Date of Presentation</a:t>
            </a:r>
          </a:p>
        </p:txBody>
      </p:sp>
      <p:pic>
        <p:nvPicPr>
          <p:cNvPr id="19" name="Graphic 18">
            <a:extLst>
              <a:ext uri="{FF2B5EF4-FFF2-40B4-BE49-F238E27FC236}">
                <a16:creationId xmlns:a16="http://schemas.microsoft.com/office/drawing/2014/main" id="{8FAB8095-8269-F54D-BB81-B4083A622FC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25927" y="177536"/>
            <a:ext cx="2273427" cy="1126472"/>
          </a:xfrm>
          <a:prstGeom prst="rect">
            <a:avLst/>
          </a:prstGeom>
        </p:spPr>
      </p:pic>
    </p:spTree>
    <p:extLst>
      <p:ext uri="{BB962C8B-B14F-4D97-AF65-F5344CB8AC3E}">
        <p14:creationId xmlns:p14="http://schemas.microsoft.com/office/powerpoint/2010/main" val="281856554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316.xml"/><Relationship Id="rId18" Type="http://schemas.openxmlformats.org/officeDocument/2006/relationships/slideLayout" Target="../slideLayouts/slideLayout321.xml"/><Relationship Id="rId26" Type="http://schemas.openxmlformats.org/officeDocument/2006/relationships/slideLayout" Target="../slideLayouts/slideLayout329.xml"/><Relationship Id="rId39" Type="http://schemas.openxmlformats.org/officeDocument/2006/relationships/theme" Target="../theme/theme10.xml"/><Relationship Id="rId21" Type="http://schemas.openxmlformats.org/officeDocument/2006/relationships/slideLayout" Target="../slideLayouts/slideLayout324.xml"/><Relationship Id="rId34" Type="http://schemas.openxmlformats.org/officeDocument/2006/relationships/slideLayout" Target="../slideLayouts/slideLayout337.xml"/><Relationship Id="rId7" Type="http://schemas.openxmlformats.org/officeDocument/2006/relationships/slideLayout" Target="../slideLayouts/slideLayout310.xml"/><Relationship Id="rId2" Type="http://schemas.openxmlformats.org/officeDocument/2006/relationships/slideLayout" Target="../slideLayouts/slideLayout305.xml"/><Relationship Id="rId16" Type="http://schemas.openxmlformats.org/officeDocument/2006/relationships/slideLayout" Target="../slideLayouts/slideLayout319.xml"/><Relationship Id="rId20" Type="http://schemas.openxmlformats.org/officeDocument/2006/relationships/slideLayout" Target="../slideLayouts/slideLayout323.xml"/><Relationship Id="rId29" Type="http://schemas.openxmlformats.org/officeDocument/2006/relationships/slideLayout" Target="../slideLayouts/slideLayout332.xml"/><Relationship Id="rId41" Type="http://schemas.openxmlformats.org/officeDocument/2006/relationships/image" Target="../media/image22.svg"/><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24" Type="http://schemas.openxmlformats.org/officeDocument/2006/relationships/slideLayout" Target="../slideLayouts/slideLayout327.xml"/><Relationship Id="rId32" Type="http://schemas.openxmlformats.org/officeDocument/2006/relationships/slideLayout" Target="../slideLayouts/slideLayout335.xml"/><Relationship Id="rId37" Type="http://schemas.openxmlformats.org/officeDocument/2006/relationships/slideLayout" Target="../slideLayouts/slideLayout340.xml"/><Relationship Id="rId40" Type="http://schemas.openxmlformats.org/officeDocument/2006/relationships/image" Target="../media/image21.png"/><Relationship Id="rId5" Type="http://schemas.openxmlformats.org/officeDocument/2006/relationships/slideLayout" Target="../slideLayouts/slideLayout308.xml"/><Relationship Id="rId15" Type="http://schemas.openxmlformats.org/officeDocument/2006/relationships/slideLayout" Target="../slideLayouts/slideLayout318.xml"/><Relationship Id="rId23" Type="http://schemas.openxmlformats.org/officeDocument/2006/relationships/slideLayout" Target="../slideLayouts/slideLayout326.xml"/><Relationship Id="rId28" Type="http://schemas.openxmlformats.org/officeDocument/2006/relationships/slideLayout" Target="../slideLayouts/slideLayout331.xml"/><Relationship Id="rId36" Type="http://schemas.openxmlformats.org/officeDocument/2006/relationships/slideLayout" Target="../slideLayouts/slideLayout339.xml"/><Relationship Id="rId10" Type="http://schemas.openxmlformats.org/officeDocument/2006/relationships/slideLayout" Target="../slideLayouts/slideLayout313.xml"/><Relationship Id="rId19" Type="http://schemas.openxmlformats.org/officeDocument/2006/relationships/slideLayout" Target="../slideLayouts/slideLayout322.xml"/><Relationship Id="rId31" Type="http://schemas.openxmlformats.org/officeDocument/2006/relationships/slideLayout" Target="../slideLayouts/slideLayout334.xml"/><Relationship Id="rId4" Type="http://schemas.openxmlformats.org/officeDocument/2006/relationships/slideLayout" Target="../slideLayouts/slideLayout307.xml"/><Relationship Id="rId9" Type="http://schemas.openxmlformats.org/officeDocument/2006/relationships/slideLayout" Target="../slideLayouts/slideLayout312.xml"/><Relationship Id="rId14" Type="http://schemas.openxmlformats.org/officeDocument/2006/relationships/slideLayout" Target="../slideLayouts/slideLayout317.xml"/><Relationship Id="rId22" Type="http://schemas.openxmlformats.org/officeDocument/2006/relationships/slideLayout" Target="../slideLayouts/slideLayout325.xml"/><Relationship Id="rId27" Type="http://schemas.openxmlformats.org/officeDocument/2006/relationships/slideLayout" Target="../slideLayouts/slideLayout330.xml"/><Relationship Id="rId30" Type="http://schemas.openxmlformats.org/officeDocument/2006/relationships/slideLayout" Target="../slideLayouts/slideLayout333.xml"/><Relationship Id="rId35" Type="http://schemas.openxmlformats.org/officeDocument/2006/relationships/slideLayout" Target="../slideLayouts/slideLayout338.xml"/><Relationship Id="rId8" Type="http://schemas.openxmlformats.org/officeDocument/2006/relationships/slideLayout" Target="../slideLayouts/slideLayout311.xml"/><Relationship Id="rId3" Type="http://schemas.openxmlformats.org/officeDocument/2006/relationships/slideLayout" Target="../slideLayouts/slideLayout306.xml"/><Relationship Id="rId12" Type="http://schemas.openxmlformats.org/officeDocument/2006/relationships/slideLayout" Target="../slideLayouts/slideLayout315.xml"/><Relationship Id="rId17" Type="http://schemas.openxmlformats.org/officeDocument/2006/relationships/slideLayout" Target="../slideLayouts/slideLayout320.xml"/><Relationship Id="rId25" Type="http://schemas.openxmlformats.org/officeDocument/2006/relationships/slideLayout" Target="../slideLayouts/slideLayout328.xml"/><Relationship Id="rId33" Type="http://schemas.openxmlformats.org/officeDocument/2006/relationships/slideLayout" Target="../slideLayouts/slideLayout336.xml"/><Relationship Id="rId38" Type="http://schemas.openxmlformats.org/officeDocument/2006/relationships/slideLayout" Target="../slideLayouts/slideLayout3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9" Type="http://schemas.openxmlformats.org/officeDocument/2006/relationships/image" Target="../media/image21.png"/><Relationship Id="rId21" Type="http://schemas.openxmlformats.org/officeDocument/2006/relationships/slideLayout" Target="../slideLayouts/slideLayout52.xml"/><Relationship Id="rId34" Type="http://schemas.openxmlformats.org/officeDocument/2006/relationships/slideLayout" Target="../slideLayouts/slideLayout65.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slideLayout" Target="../slideLayouts/slideLayout64.xml"/><Relationship Id="rId38" Type="http://schemas.openxmlformats.org/officeDocument/2006/relationships/theme" Target="../theme/theme2.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37" Type="http://schemas.openxmlformats.org/officeDocument/2006/relationships/slideLayout" Target="../slideLayouts/slideLayout68.xml"/><Relationship Id="rId40" Type="http://schemas.openxmlformats.org/officeDocument/2006/relationships/image" Target="../media/image22.svg"/><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36" Type="http://schemas.openxmlformats.org/officeDocument/2006/relationships/slideLayout" Target="../slideLayouts/slideLayout67.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35" Type="http://schemas.openxmlformats.org/officeDocument/2006/relationships/slideLayout" Target="../slideLayouts/slideLayout66.xml"/><Relationship Id="rId8" Type="http://schemas.openxmlformats.org/officeDocument/2006/relationships/slideLayout" Target="../slideLayouts/slideLayout39.xml"/><Relationship Id="rId3"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slideLayout" Target="../slideLayouts/slideLayout94.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29" Type="http://schemas.openxmlformats.org/officeDocument/2006/relationships/theme" Target="../theme/theme3.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28" Type="http://schemas.openxmlformats.org/officeDocument/2006/relationships/slideLayout" Target="../slideLayouts/slideLayout96.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31" Type="http://schemas.openxmlformats.org/officeDocument/2006/relationships/image" Target="../media/image2.svg"/><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slideLayout" Target="../slideLayouts/slideLayout95.xml"/><Relationship Id="rId30"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26" Type="http://schemas.openxmlformats.org/officeDocument/2006/relationships/slideLayout" Target="../slideLayouts/slideLayout122.xml"/><Relationship Id="rId21" Type="http://schemas.openxmlformats.org/officeDocument/2006/relationships/slideLayout" Target="../slideLayouts/slideLayout117.xml"/><Relationship Id="rId34" Type="http://schemas.openxmlformats.org/officeDocument/2006/relationships/slideLayout" Target="../slideLayouts/slideLayout130.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5" Type="http://schemas.openxmlformats.org/officeDocument/2006/relationships/slideLayout" Target="../slideLayouts/slideLayout121.xml"/><Relationship Id="rId33" Type="http://schemas.openxmlformats.org/officeDocument/2006/relationships/slideLayout" Target="../slideLayouts/slideLayout129.xml"/><Relationship Id="rId38" Type="http://schemas.openxmlformats.org/officeDocument/2006/relationships/image" Target="../media/image2.svg"/><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29" Type="http://schemas.openxmlformats.org/officeDocument/2006/relationships/slideLayout" Target="../slideLayouts/slideLayout125.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24" Type="http://schemas.openxmlformats.org/officeDocument/2006/relationships/slideLayout" Target="../slideLayouts/slideLayout120.xml"/><Relationship Id="rId32" Type="http://schemas.openxmlformats.org/officeDocument/2006/relationships/slideLayout" Target="../slideLayouts/slideLayout128.xml"/><Relationship Id="rId37" Type="http://schemas.openxmlformats.org/officeDocument/2006/relationships/image" Target="../media/image1.png"/><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28" Type="http://schemas.openxmlformats.org/officeDocument/2006/relationships/slideLayout" Target="../slideLayouts/slideLayout124.xml"/><Relationship Id="rId36" Type="http://schemas.openxmlformats.org/officeDocument/2006/relationships/theme" Target="../theme/theme4.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31" Type="http://schemas.openxmlformats.org/officeDocument/2006/relationships/slideLayout" Target="../slideLayouts/slideLayout127.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slideLayout" Target="../slideLayouts/slideLayout118.xml"/><Relationship Id="rId27" Type="http://schemas.openxmlformats.org/officeDocument/2006/relationships/slideLayout" Target="../slideLayouts/slideLayout123.xml"/><Relationship Id="rId30" Type="http://schemas.openxmlformats.org/officeDocument/2006/relationships/slideLayout" Target="../slideLayouts/slideLayout126.xml"/><Relationship Id="rId35" Type="http://schemas.openxmlformats.org/officeDocument/2006/relationships/slideLayout" Target="../slideLayouts/slideLayout131.xml"/><Relationship Id="rId8" Type="http://schemas.openxmlformats.org/officeDocument/2006/relationships/slideLayout" Target="../slideLayouts/slideLayout104.xml"/><Relationship Id="rId3" Type="http://schemas.openxmlformats.org/officeDocument/2006/relationships/slideLayout" Target="../slideLayouts/slideLayout9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44.xml"/><Relationship Id="rId18" Type="http://schemas.openxmlformats.org/officeDocument/2006/relationships/slideLayout" Target="../slideLayouts/slideLayout149.xml"/><Relationship Id="rId26" Type="http://schemas.openxmlformats.org/officeDocument/2006/relationships/slideLayout" Target="../slideLayouts/slideLayout157.xml"/><Relationship Id="rId39" Type="http://schemas.openxmlformats.org/officeDocument/2006/relationships/image" Target="../media/image21.png"/><Relationship Id="rId21" Type="http://schemas.openxmlformats.org/officeDocument/2006/relationships/slideLayout" Target="../slideLayouts/slideLayout152.xml"/><Relationship Id="rId34" Type="http://schemas.openxmlformats.org/officeDocument/2006/relationships/slideLayout" Target="../slideLayouts/slideLayout165.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5" Type="http://schemas.openxmlformats.org/officeDocument/2006/relationships/slideLayout" Target="../slideLayouts/slideLayout156.xml"/><Relationship Id="rId33" Type="http://schemas.openxmlformats.org/officeDocument/2006/relationships/slideLayout" Target="../slideLayouts/slideLayout164.xml"/><Relationship Id="rId38" Type="http://schemas.openxmlformats.org/officeDocument/2006/relationships/theme" Target="../theme/theme5.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20" Type="http://schemas.openxmlformats.org/officeDocument/2006/relationships/slideLayout" Target="../slideLayouts/slideLayout151.xml"/><Relationship Id="rId29" Type="http://schemas.openxmlformats.org/officeDocument/2006/relationships/slideLayout" Target="../slideLayouts/slideLayout160.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24" Type="http://schemas.openxmlformats.org/officeDocument/2006/relationships/slideLayout" Target="../slideLayouts/slideLayout155.xml"/><Relationship Id="rId32" Type="http://schemas.openxmlformats.org/officeDocument/2006/relationships/slideLayout" Target="../slideLayouts/slideLayout163.xml"/><Relationship Id="rId37" Type="http://schemas.openxmlformats.org/officeDocument/2006/relationships/slideLayout" Target="../slideLayouts/slideLayout168.xml"/><Relationship Id="rId40" Type="http://schemas.openxmlformats.org/officeDocument/2006/relationships/image" Target="../media/image22.svg"/><Relationship Id="rId5" Type="http://schemas.openxmlformats.org/officeDocument/2006/relationships/slideLayout" Target="../slideLayouts/slideLayout136.xml"/><Relationship Id="rId15" Type="http://schemas.openxmlformats.org/officeDocument/2006/relationships/slideLayout" Target="../slideLayouts/slideLayout146.xml"/><Relationship Id="rId23" Type="http://schemas.openxmlformats.org/officeDocument/2006/relationships/slideLayout" Target="../slideLayouts/slideLayout154.xml"/><Relationship Id="rId28" Type="http://schemas.openxmlformats.org/officeDocument/2006/relationships/slideLayout" Target="../slideLayouts/slideLayout159.xml"/><Relationship Id="rId36" Type="http://schemas.openxmlformats.org/officeDocument/2006/relationships/slideLayout" Target="../slideLayouts/slideLayout167.xml"/><Relationship Id="rId10" Type="http://schemas.openxmlformats.org/officeDocument/2006/relationships/slideLayout" Target="../slideLayouts/slideLayout141.xml"/><Relationship Id="rId19" Type="http://schemas.openxmlformats.org/officeDocument/2006/relationships/slideLayout" Target="../slideLayouts/slideLayout150.xml"/><Relationship Id="rId31" Type="http://schemas.openxmlformats.org/officeDocument/2006/relationships/slideLayout" Target="../slideLayouts/slideLayout162.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 Id="rId22" Type="http://schemas.openxmlformats.org/officeDocument/2006/relationships/slideLayout" Target="../slideLayouts/slideLayout153.xml"/><Relationship Id="rId27" Type="http://schemas.openxmlformats.org/officeDocument/2006/relationships/slideLayout" Target="../slideLayouts/slideLayout158.xml"/><Relationship Id="rId30" Type="http://schemas.openxmlformats.org/officeDocument/2006/relationships/slideLayout" Target="../slideLayouts/slideLayout161.xml"/><Relationship Id="rId35" Type="http://schemas.openxmlformats.org/officeDocument/2006/relationships/slideLayout" Target="../slideLayouts/slideLayout166.xml"/><Relationship Id="rId8" Type="http://schemas.openxmlformats.org/officeDocument/2006/relationships/slideLayout" Target="../slideLayouts/slideLayout139.xml"/><Relationship Id="rId3" Type="http://schemas.openxmlformats.org/officeDocument/2006/relationships/slideLayout" Target="../slideLayouts/slideLayout134.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81.xml"/><Relationship Id="rId18" Type="http://schemas.openxmlformats.org/officeDocument/2006/relationships/slideLayout" Target="../slideLayouts/slideLayout186.xml"/><Relationship Id="rId26" Type="http://schemas.openxmlformats.org/officeDocument/2006/relationships/slideLayout" Target="../slideLayouts/slideLayout194.xml"/><Relationship Id="rId39" Type="http://schemas.openxmlformats.org/officeDocument/2006/relationships/image" Target="../media/image54.svg"/><Relationship Id="rId21" Type="http://schemas.openxmlformats.org/officeDocument/2006/relationships/slideLayout" Target="../slideLayouts/slideLayout189.xml"/><Relationship Id="rId34" Type="http://schemas.openxmlformats.org/officeDocument/2006/relationships/slideLayout" Target="../slideLayouts/slideLayout202.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17" Type="http://schemas.openxmlformats.org/officeDocument/2006/relationships/slideLayout" Target="../slideLayouts/slideLayout185.xml"/><Relationship Id="rId25" Type="http://schemas.openxmlformats.org/officeDocument/2006/relationships/slideLayout" Target="../slideLayouts/slideLayout193.xml"/><Relationship Id="rId33" Type="http://schemas.openxmlformats.org/officeDocument/2006/relationships/slideLayout" Target="../slideLayouts/slideLayout201.xml"/><Relationship Id="rId38" Type="http://schemas.openxmlformats.org/officeDocument/2006/relationships/image" Target="../media/image21.png"/><Relationship Id="rId2" Type="http://schemas.openxmlformats.org/officeDocument/2006/relationships/slideLayout" Target="../slideLayouts/slideLayout170.xml"/><Relationship Id="rId16" Type="http://schemas.openxmlformats.org/officeDocument/2006/relationships/slideLayout" Target="../slideLayouts/slideLayout184.xml"/><Relationship Id="rId20" Type="http://schemas.openxmlformats.org/officeDocument/2006/relationships/slideLayout" Target="../slideLayouts/slideLayout188.xml"/><Relationship Id="rId29" Type="http://schemas.openxmlformats.org/officeDocument/2006/relationships/slideLayout" Target="../slideLayouts/slideLayout197.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24" Type="http://schemas.openxmlformats.org/officeDocument/2006/relationships/slideLayout" Target="../slideLayouts/slideLayout192.xml"/><Relationship Id="rId32" Type="http://schemas.openxmlformats.org/officeDocument/2006/relationships/slideLayout" Target="../slideLayouts/slideLayout200.xml"/><Relationship Id="rId37" Type="http://schemas.openxmlformats.org/officeDocument/2006/relationships/theme" Target="../theme/theme6.xml"/><Relationship Id="rId5" Type="http://schemas.openxmlformats.org/officeDocument/2006/relationships/slideLayout" Target="../slideLayouts/slideLayout173.xml"/><Relationship Id="rId15" Type="http://schemas.openxmlformats.org/officeDocument/2006/relationships/slideLayout" Target="../slideLayouts/slideLayout183.xml"/><Relationship Id="rId23" Type="http://schemas.openxmlformats.org/officeDocument/2006/relationships/slideLayout" Target="../slideLayouts/slideLayout191.xml"/><Relationship Id="rId28" Type="http://schemas.openxmlformats.org/officeDocument/2006/relationships/slideLayout" Target="../slideLayouts/slideLayout196.xml"/><Relationship Id="rId36" Type="http://schemas.openxmlformats.org/officeDocument/2006/relationships/slideLayout" Target="../slideLayouts/slideLayout204.xml"/><Relationship Id="rId10" Type="http://schemas.openxmlformats.org/officeDocument/2006/relationships/slideLayout" Target="../slideLayouts/slideLayout178.xml"/><Relationship Id="rId19" Type="http://schemas.openxmlformats.org/officeDocument/2006/relationships/slideLayout" Target="../slideLayouts/slideLayout187.xml"/><Relationship Id="rId31" Type="http://schemas.openxmlformats.org/officeDocument/2006/relationships/slideLayout" Target="../slideLayouts/slideLayout199.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slideLayout" Target="../slideLayouts/slideLayout182.xml"/><Relationship Id="rId22" Type="http://schemas.openxmlformats.org/officeDocument/2006/relationships/slideLayout" Target="../slideLayouts/slideLayout190.xml"/><Relationship Id="rId27" Type="http://schemas.openxmlformats.org/officeDocument/2006/relationships/slideLayout" Target="../slideLayouts/slideLayout195.xml"/><Relationship Id="rId30" Type="http://schemas.openxmlformats.org/officeDocument/2006/relationships/slideLayout" Target="../slideLayouts/slideLayout198.xml"/><Relationship Id="rId35" Type="http://schemas.openxmlformats.org/officeDocument/2006/relationships/slideLayout" Target="../slideLayouts/slideLayout203.xml"/><Relationship Id="rId8" Type="http://schemas.openxmlformats.org/officeDocument/2006/relationships/slideLayout" Target="../slideLayouts/slideLayout176.xml"/><Relationship Id="rId3" Type="http://schemas.openxmlformats.org/officeDocument/2006/relationships/slideLayout" Target="../slideLayouts/slideLayout171.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17.xml"/><Relationship Id="rId18" Type="http://schemas.openxmlformats.org/officeDocument/2006/relationships/slideLayout" Target="../slideLayouts/slideLayout222.xml"/><Relationship Id="rId26" Type="http://schemas.openxmlformats.org/officeDocument/2006/relationships/slideLayout" Target="../slideLayouts/slideLayout230.xml"/><Relationship Id="rId39" Type="http://schemas.openxmlformats.org/officeDocument/2006/relationships/slideLayout" Target="../slideLayouts/slideLayout243.xml"/><Relationship Id="rId21" Type="http://schemas.openxmlformats.org/officeDocument/2006/relationships/slideLayout" Target="../slideLayouts/slideLayout225.xml"/><Relationship Id="rId34" Type="http://schemas.openxmlformats.org/officeDocument/2006/relationships/slideLayout" Target="../slideLayouts/slideLayout238.xml"/><Relationship Id="rId42" Type="http://schemas.openxmlformats.org/officeDocument/2006/relationships/image" Target="../media/image1.png"/><Relationship Id="rId7" Type="http://schemas.openxmlformats.org/officeDocument/2006/relationships/slideLayout" Target="../slideLayouts/slideLayout211.xml"/><Relationship Id="rId2" Type="http://schemas.openxmlformats.org/officeDocument/2006/relationships/slideLayout" Target="../slideLayouts/slideLayout206.xml"/><Relationship Id="rId16" Type="http://schemas.openxmlformats.org/officeDocument/2006/relationships/slideLayout" Target="../slideLayouts/slideLayout220.xml"/><Relationship Id="rId20" Type="http://schemas.openxmlformats.org/officeDocument/2006/relationships/slideLayout" Target="../slideLayouts/slideLayout224.xml"/><Relationship Id="rId29" Type="http://schemas.openxmlformats.org/officeDocument/2006/relationships/slideLayout" Target="../slideLayouts/slideLayout233.xml"/><Relationship Id="rId41" Type="http://schemas.openxmlformats.org/officeDocument/2006/relationships/theme" Target="../theme/theme7.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24" Type="http://schemas.openxmlformats.org/officeDocument/2006/relationships/slideLayout" Target="../slideLayouts/slideLayout228.xml"/><Relationship Id="rId32" Type="http://schemas.openxmlformats.org/officeDocument/2006/relationships/slideLayout" Target="../slideLayouts/slideLayout236.xml"/><Relationship Id="rId37" Type="http://schemas.openxmlformats.org/officeDocument/2006/relationships/slideLayout" Target="../slideLayouts/slideLayout241.xml"/><Relationship Id="rId40" Type="http://schemas.openxmlformats.org/officeDocument/2006/relationships/slideLayout" Target="../slideLayouts/slideLayout244.xml"/><Relationship Id="rId5" Type="http://schemas.openxmlformats.org/officeDocument/2006/relationships/slideLayout" Target="../slideLayouts/slideLayout209.xml"/><Relationship Id="rId15" Type="http://schemas.openxmlformats.org/officeDocument/2006/relationships/slideLayout" Target="../slideLayouts/slideLayout219.xml"/><Relationship Id="rId23" Type="http://schemas.openxmlformats.org/officeDocument/2006/relationships/slideLayout" Target="../slideLayouts/slideLayout227.xml"/><Relationship Id="rId28" Type="http://schemas.openxmlformats.org/officeDocument/2006/relationships/slideLayout" Target="../slideLayouts/slideLayout232.xml"/><Relationship Id="rId36" Type="http://schemas.openxmlformats.org/officeDocument/2006/relationships/slideLayout" Target="../slideLayouts/slideLayout240.xml"/><Relationship Id="rId10" Type="http://schemas.openxmlformats.org/officeDocument/2006/relationships/slideLayout" Target="../slideLayouts/slideLayout214.xml"/><Relationship Id="rId19" Type="http://schemas.openxmlformats.org/officeDocument/2006/relationships/slideLayout" Target="../slideLayouts/slideLayout223.xml"/><Relationship Id="rId31" Type="http://schemas.openxmlformats.org/officeDocument/2006/relationships/slideLayout" Target="../slideLayouts/slideLayout235.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slideLayout" Target="../slideLayouts/slideLayout218.xml"/><Relationship Id="rId22" Type="http://schemas.openxmlformats.org/officeDocument/2006/relationships/slideLayout" Target="../slideLayouts/slideLayout226.xml"/><Relationship Id="rId27" Type="http://schemas.openxmlformats.org/officeDocument/2006/relationships/slideLayout" Target="../slideLayouts/slideLayout231.xml"/><Relationship Id="rId30" Type="http://schemas.openxmlformats.org/officeDocument/2006/relationships/slideLayout" Target="../slideLayouts/slideLayout234.xml"/><Relationship Id="rId35" Type="http://schemas.openxmlformats.org/officeDocument/2006/relationships/slideLayout" Target="../slideLayouts/slideLayout239.xml"/><Relationship Id="rId43" Type="http://schemas.openxmlformats.org/officeDocument/2006/relationships/image" Target="../media/image2.svg"/><Relationship Id="rId8" Type="http://schemas.openxmlformats.org/officeDocument/2006/relationships/slideLayout" Target="../slideLayouts/slideLayout212.xml"/><Relationship Id="rId3" Type="http://schemas.openxmlformats.org/officeDocument/2006/relationships/slideLayout" Target="../slideLayouts/slideLayout207.xml"/><Relationship Id="rId12" Type="http://schemas.openxmlformats.org/officeDocument/2006/relationships/slideLayout" Target="../slideLayouts/slideLayout216.xml"/><Relationship Id="rId17" Type="http://schemas.openxmlformats.org/officeDocument/2006/relationships/slideLayout" Target="../slideLayouts/slideLayout221.xml"/><Relationship Id="rId25" Type="http://schemas.openxmlformats.org/officeDocument/2006/relationships/slideLayout" Target="../slideLayouts/slideLayout229.xml"/><Relationship Id="rId33" Type="http://schemas.openxmlformats.org/officeDocument/2006/relationships/slideLayout" Target="../slideLayouts/slideLayout237.xml"/><Relationship Id="rId38" Type="http://schemas.openxmlformats.org/officeDocument/2006/relationships/slideLayout" Target="../slideLayouts/slideLayout242.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57.xml"/><Relationship Id="rId18" Type="http://schemas.openxmlformats.org/officeDocument/2006/relationships/slideLayout" Target="../slideLayouts/slideLayout262.xml"/><Relationship Id="rId26" Type="http://schemas.openxmlformats.org/officeDocument/2006/relationships/slideLayout" Target="../slideLayouts/slideLayout270.xml"/><Relationship Id="rId3" Type="http://schemas.openxmlformats.org/officeDocument/2006/relationships/slideLayout" Target="../slideLayouts/slideLayout247.xml"/><Relationship Id="rId21" Type="http://schemas.openxmlformats.org/officeDocument/2006/relationships/slideLayout" Target="../slideLayouts/slideLayout265.xml"/><Relationship Id="rId34" Type="http://schemas.openxmlformats.org/officeDocument/2006/relationships/image" Target="../media/image73.emf"/><Relationship Id="rId7" Type="http://schemas.openxmlformats.org/officeDocument/2006/relationships/slideLayout" Target="../slideLayouts/slideLayout251.xml"/><Relationship Id="rId12" Type="http://schemas.openxmlformats.org/officeDocument/2006/relationships/slideLayout" Target="../slideLayouts/slideLayout256.xml"/><Relationship Id="rId17" Type="http://schemas.openxmlformats.org/officeDocument/2006/relationships/slideLayout" Target="../slideLayouts/slideLayout261.xml"/><Relationship Id="rId25" Type="http://schemas.openxmlformats.org/officeDocument/2006/relationships/slideLayout" Target="../slideLayouts/slideLayout269.xml"/><Relationship Id="rId33" Type="http://schemas.openxmlformats.org/officeDocument/2006/relationships/image" Target="../media/image63.svg"/><Relationship Id="rId2" Type="http://schemas.openxmlformats.org/officeDocument/2006/relationships/slideLayout" Target="../slideLayouts/slideLayout246.xml"/><Relationship Id="rId16" Type="http://schemas.openxmlformats.org/officeDocument/2006/relationships/slideLayout" Target="../slideLayouts/slideLayout260.xml"/><Relationship Id="rId20" Type="http://schemas.openxmlformats.org/officeDocument/2006/relationships/slideLayout" Target="../slideLayouts/slideLayout264.xml"/><Relationship Id="rId29" Type="http://schemas.openxmlformats.org/officeDocument/2006/relationships/slideLayout" Target="../slideLayouts/slideLayout273.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24" Type="http://schemas.openxmlformats.org/officeDocument/2006/relationships/slideLayout" Target="../slideLayouts/slideLayout268.xml"/><Relationship Id="rId32" Type="http://schemas.openxmlformats.org/officeDocument/2006/relationships/image" Target="../media/image1.png"/><Relationship Id="rId5" Type="http://schemas.openxmlformats.org/officeDocument/2006/relationships/slideLayout" Target="../slideLayouts/slideLayout249.xml"/><Relationship Id="rId15" Type="http://schemas.openxmlformats.org/officeDocument/2006/relationships/slideLayout" Target="../slideLayouts/slideLayout259.xml"/><Relationship Id="rId23" Type="http://schemas.openxmlformats.org/officeDocument/2006/relationships/slideLayout" Target="../slideLayouts/slideLayout267.xml"/><Relationship Id="rId28" Type="http://schemas.openxmlformats.org/officeDocument/2006/relationships/slideLayout" Target="../slideLayouts/slideLayout272.xml"/><Relationship Id="rId10" Type="http://schemas.openxmlformats.org/officeDocument/2006/relationships/slideLayout" Target="../slideLayouts/slideLayout254.xml"/><Relationship Id="rId19" Type="http://schemas.openxmlformats.org/officeDocument/2006/relationships/slideLayout" Target="../slideLayouts/slideLayout263.xml"/><Relationship Id="rId31" Type="http://schemas.openxmlformats.org/officeDocument/2006/relationships/theme" Target="../theme/theme8.xml"/><Relationship Id="rId4" Type="http://schemas.openxmlformats.org/officeDocument/2006/relationships/slideLayout" Target="../slideLayouts/slideLayout248.xml"/><Relationship Id="rId9" Type="http://schemas.openxmlformats.org/officeDocument/2006/relationships/slideLayout" Target="../slideLayouts/slideLayout253.xml"/><Relationship Id="rId14" Type="http://schemas.openxmlformats.org/officeDocument/2006/relationships/slideLayout" Target="../slideLayouts/slideLayout258.xml"/><Relationship Id="rId22" Type="http://schemas.openxmlformats.org/officeDocument/2006/relationships/slideLayout" Target="../slideLayouts/slideLayout266.xml"/><Relationship Id="rId27" Type="http://schemas.openxmlformats.org/officeDocument/2006/relationships/slideLayout" Target="../slideLayouts/slideLayout271.xml"/><Relationship Id="rId30" Type="http://schemas.openxmlformats.org/officeDocument/2006/relationships/slideLayout" Target="../slideLayouts/slideLayout274.xml"/><Relationship Id="rId8" Type="http://schemas.openxmlformats.org/officeDocument/2006/relationships/slideLayout" Target="../slideLayouts/slideLayout25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slideLayout" Target="../slideLayouts/slideLayout287.xml"/><Relationship Id="rId18" Type="http://schemas.openxmlformats.org/officeDocument/2006/relationships/slideLayout" Target="../slideLayouts/slideLayout292.xml"/><Relationship Id="rId26" Type="http://schemas.openxmlformats.org/officeDocument/2006/relationships/slideLayout" Target="../slideLayouts/slideLayout300.xml"/><Relationship Id="rId3" Type="http://schemas.openxmlformats.org/officeDocument/2006/relationships/slideLayout" Target="../slideLayouts/slideLayout277.xml"/><Relationship Id="rId21" Type="http://schemas.openxmlformats.org/officeDocument/2006/relationships/slideLayout" Target="../slideLayouts/slideLayout295.xml"/><Relationship Id="rId7" Type="http://schemas.openxmlformats.org/officeDocument/2006/relationships/slideLayout" Target="../slideLayouts/slideLayout281.xml"/><Relationship Id="rId12" Type="http://schemas.openxmlformats.org/officeDocument/2006/relationships/slideLayout" Target="../slideLayouts/slideLayout286.xml"/><Relationship Id="rId17" Type="http://schemas.openxmlformats.org/officeDocument/2006/relationships/slideLayout" Target="../slideLayouts/slideLayout291.xml"/><Relationship Id="rId25" Type="http://schemas.openxmlformats.org/officeDocument/2006/relationships/slideLayout" Target="../slideLayouts/slideLayout299.xml"/><Relationship Id="rId2" Type="http://schemas.openxmlformats.org/officeDocument/2006/relationships/slideLayout" Target="../slideLayouts/slideLayout276.xml"/><Relationship Id="rId16" Type="http://schemas.openxmlformats.org/officeDocument/2006/relationships/slideLayout" Target="../slideLayouts/slideLayout290.xml"/><Relationship Id="rId20" Type="http://schemas.openxmlformats.org/officeDocument/2006/relationships/slideLayout" Target="../slideLayouts/slideLayout294.xml"/><Relationship Id="rId29" Type="http://schemas.openxmlformats.org/officeDocument/2006/relationships/slideLayout" Target="../slideLayouts/slideLayout303.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24" Type="http://schemas.openxmlformats.org/officeDocument/2006/relationships/slideLayout" Target="../slideLayouts/slideLayout298.xml"/><Relationship Id="rId32" Type="http://schemas.openxmlformats.org/officeDocument/2006/relationships/image" Target="../media/image63.svg"/><Relationship Id="rId5" Type="http://schemas.openxmlformats.org/officeDocument/2006/relationships/slideLayout" Target="../slideLayouts/slideLayout279.xml"/><Relationship Id="rId15" Type="http://schemas.openxmlformats.org/officeDocument/2006/relationships/slideLayout" Target="../slideLayouts/slideLayout289.xml"/><Relationship Id="rId23" Type="http://schemas.openxmlformats.org/officeDocument/2006/relationships/slideLayout" Target="../slideLayouts/slideLayout297.xml"/><Relationship Id="rId28" Type="http://schemas.openxmlformats.org/officeDocument/2006/relationships/slideLayout" Target="../slideLayouts/slideLayout302.xml"/><Relationship Id="rId10" Type="http://schemas.openxmlformats.org/officeDocument/2006/relationships/slideLayout" Target="../slideLayouts/slideLayout284.xml"/><Relationship Id="rId19" Type="http://schemas.openxmlformats.org/officeDocument/2006/relationships/slideLayout" Target="../slideLayouts/slideLayout293.xml"/><Relationship Id="rId31" Type="http://schemas.openxmlformats.org/officeDocument/2006/relationships/image" Target="../media/image1.png"/><Relationship Id="rId4" Type="http://schemas.openxmlformats.org/officeDocument/2006/relationships/slideLayout" Target="../slideLayouts/slideLayout278.xml"/><Relationship Id="rId9" Type="http://schemas.openxmlformats.org/officeDocument/2006/relationships/slideLayout" Target="../slideLayouts/slideLayout283.xml"/><Relationship Id="rId14" Type="http://schemas.openxmlformats.org/officeDocument/2006/relationships/slideLayout" Target="../slideLayouts/slideLayout288.xml"/><Relationship Id="rId22" Type="http://schemas.openxmlformats.org/officeDocument/2006/relationships/slideLayout" Target="../slideLayouts/slideLayout296.xml"/><Relationship Id="rId27" Type="http://schemas.openxmlformats.org/officeDocument/2006/relationships/slideLayout" Target="../slideLayouts/slideLayout301.xml"/><Relationship Id="rId30"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3096" y="146298"/>
            <a:ext cx="9018104" cy="832875"/>
          </a:xfrm>
          <a:prstGeom prst="rect">
            <a:avLst/>
          </a:prstGeom>
        </p:spPr>
        <p:txBody>
          <a:bodyPr vert="horz" lIns="0" tIns="0" rIns="0" bIns="0" rtlCol="0" anchor="ctr" anchorCtr="0">
            <a:normAutofit/>
          </a:bodyPr>
          <a:lstStyle/>
          <a:p>
            <a:r>
              <a:rPr lang="en-US"/>
              <a:t>Title Goes Here</a:t>
            </a:r>
          </a:p>
        </p:txBody>
      </p:sp>
      <p:sp>
        <p:nvSpPr>
          <p:cNvPr id="5" name="Slide Number Placeholder 4">
            <a:extLst>
              <a:ext uri="{FF2B5EF4-FFF2-40B4-BE49-F238E27FC236}">
                <a16:creationId xmlns:a16="http://schemas.microsoft.com/office/drawing/2014/main" id="{C5E2CC29-D0CE-9F46-8052-151A654DBEC5}"/>
              </a:ext>
            </a:extLst>
          </p:cNvPr>
          <p:cNvSpPr>
            <a:spLocks noGrp="1"/>
          </p:cNvSpPr>
          <p:nvPr>
            <p:ph type="sldNum" sz="quarter" idx="4"/>
          </p:nvPr>
        </p:nvSpPr>
        <p:spPr>
          <a:xfrm>
            <a:off x="208127" y="6612575"/>
            <a:ext cx="303279" cy="204685"/>
          </a:xfrm>
          <a:prstGeom prst="rect">
            <a:avLst/>
          </a:prstGeom>
        </p:spPr>
        <p:txBody>
          <a:bodyPr vert="horz" lIns="0" tIns="36576" rIns="54864" bIns="45720" rtlCol="0" anchor="ctr"/>
          <a:lstStyle>
            <a:lvl1pPr algn="r">
              <a:defRPr sz="700">
                <a:solidFill>
                  <a:schemeClr val="tx1">
                    <a:tint val="75000"/>
                  </a:schemeClr>
                </a:solidFill>
              </a:defRPr>
            </a:lvl1pPr>
          </a:lstStyle>
          <a:p>
            <a:fld id="{7FE2BEB5-2653-6044-B03D-162392F9D4CA}" type="slidenum">
              <a:rPr lang="en-US" smtClean="0"/>
              <a:pPr/>
              <a:t>‹#›</a:t>
            </a:fld>
            <a:endParaRPr lang="en-US"/>
          </a:p>
        </p:txBody>
      </p:sp>
      <p:cxnSp>
        <p:nvCxnSpPr>
          <p:cNvPr id="14" name="Straight Connector 13">
            <a:extLst>
              <a:ext uri="{FF2B5EF4-FFF2-40B4-BE49-F238E27FC236}">
                <a16:creationId xmlns:a16="http://schemas.microsoft.com/office/drawing/2014/main" id="{942E83EE-003F-0C45-8DD8-34E5B033E759}"/>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
        <p:nvSpPr>
          <p:cNvPr id="13" name="Footer Placeholder 12">
            <a:extLst>
              <a:ext uri="{FF2B5EF4-FFF2-40B4-BE49-F238E27FC236}">
                <a16:creationId xmlns:a16="http://schemas.microsoft.com/office/drawing/2014/main" id="{5DCAE618-8829-B14B-BE83-91E75321E900}"/>
              </a:ext>
            </a:extLst>
          </p:cNvPr>
          <p:cNvSpPr>
            <a:spLocks noGrp="1"/>
          </p:cNvSpPr>
          <p:nvPr>
            <p:ph type="ftr" sz="quarter" idx="3"/>
          </p:nvPr>
        </p:nvSpPr>
        <p:spPr>
          <a:xfrm>
            <a:off x="533400" y="6612575"/>
            <a:ext cx="4114800" cy="204685"/>
          </a:xfrm>
          <a:prstGeom prst="rect">
            <a:avLst/>
          </a:prstGeom>
        </p:spPr>
        <p:txBody>
          <a:bodyPr vert="horz" lIns="91440" tIns="45720" rIns="91440" bIns="45720" rtlCol="0" anchor="ctr"/>
          <a:lstStyle>
            <a:lvl1pPr algn="l">
              <a:defRPr sz="700">
                <a:solidFill>
                  <a:schemeClr val="tx1">
                    <a:tint val="75000"/>
                  </a:schemeClr>
                </a:solidFill>
              </a:defRPr>
            </a:lvl1pPr>
          </a:lstStyle>
          <a:p>
            <a:r>
              <a:rPr lang="en-US"/>
              <a:t>© 2023 CommScope, Inc. </a:t>
            </a:r>
          </a:p>
        </p:txBody>
      </p:sp>
      <p:sp>
        <p:nvSpPr>
          <p:cNvPr id="6" name="Text Placeholder 2">
            <a:extLst>
              <a:ext uri="{FF2B5EF4-FFF2-40B4-BE49-F238E27FC236}">
                <a16:creationId xmlns:a16="http://schemas.microsoft.com/office/drawing/2014/main" id="{C5146EAD-7ABA-0A47-8319-8616E056AD6D}"/>
              </a:ext>
            </a:extLst>
          </p:cNvPr>
          <p:cNvSpPr>
            <a:spLocks noGrp="1"/>
          </p:cNvSpPr>
          <p:nvPr>
            <p:ph type="body" idx="1"/>
          </p:nvPr>
        </p:nvSpPr>
        <p:spPr>
          <a:xfrm>
            <a:off x="583096" y="1143000"/>
            <a:ext cx="11025808" cy="526309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8CFB5138-7333-FB49-AF64-A94801893121}"/>
              </a:ext>
            </a:extLst>
          </p:cNvPr>
          <p:cNvCxnSpPr/>
          <p:nvPr userDrawn="1"/>
        </p:nvCxnSpPr>
        <p:spPr>
          <a:xfrm>
            <a:off x="0" y="838200"/>
            <a:ext cx="12192000"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3C65ECD-B145-BF40-9FFC-58DC771A8006}"/>
              </a:ext>
            </a:extLst>
          </p:cNvPr>
          <p:cNvCxnSpPr/>
          <p:nvPr userDrawn="1"/>
        </p:nvCxnSpPr>
        <p:spPr>
          <a:xfrm>
            <a:off x="0" y="6548438"/>
            <a:ext cx="12192000"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42EBFEA-B0AD-4C48-AFCA-C2DE50EAE4A2}"/>
              </a:ext>
            </a:extLst>
          </p:cNvPr>
          <p:cNvPicPr>
            <a:picLocks noChangeAspect="1"/>
          </p:cNvPicPr>
          <p:nvPr userDrawn="1"/>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p:blipFill>
        <p:spPr>
          <a:xfrm>
            <a:off x="10287000" y="-20276"/>
            <a:ext cx="1696598" cy="832875"/>
          </a:xfrm>
          <a:prstGeom prst="rect">
            <a:avLst/>
          </a:prstGeom>
        </p:spPr>
      </p:pic>
    </p:spTree>
    <p:extLst>
      <p:ext uri="{BB962C8B-B14F-4D97-AF65-F5344CB8AC3E}">
        <p14:creationId xmlns:p14="http://schemas.microsoft.com/office/powerpoint/2010/main" val="4018625001"/>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6" r:id="rId4"/>
    <p:sldLayoutId id="2147483997" r:id="rId5"/>
    <p:sldLayoutId id="2147483981" r:id="rId6"/>
    <p:sldLayoutId id="2147483980" r:id="rId7"/>
    <p:sldLayoutId id="2147483983" r:id="rId8"/>
    <p:sldLayoutId id="2147483984" r:id="rId9"/>
    <p:sldLayoutId id="2147483985" r:id="rId10"/>
    <p:sldLayoutId id="2147483982" r:id="rId11"/>
    <p:sldLayoutId id="2147484033" r:id="rId12"/>
    <p:sldLayoutId id="2147484034" r:id="rId13"/>
    <p:sldLayoutId id="2147484000" r:id="rId14"/>
    <p:sldLayoutId id="2147484001" r:id="rId15"/>
    <p:sldLayoutId id="2147484032" r:id="rId16"/>
    <p:sldLayoutId id="2147484002" r:id="rId17"/>
    <p:sldLayoutId id="2147484003" r:id="rId18"/>
    <p:sldLayoutId id="2147484035" r:id="rId19"/>
    <p:sldLayoutId id="2147484036" r:id="rId20"/>
    <p:sldLayoutId id="2147484004" r:id="rId21"/>
    <p:sldLayoutId id="2147484005" r:id="rId22"/>
    <p:sldLayoutId id="2147484014" r:id="rId23"/>
    <p:sldLayoutId id="2147484030" r:id="rId24"/>
    <p:sldLayoutId id="2147484015" r:id="rId25"/>
    <p:sldLayoutId id="2147484031" r:id="rId26"/>
    <p:sldLayoutId id="2147484021" r:id="rId27"/>
    <p:sldLayoutId id="2147484024" r:id="rId28"/>
    <p:sldLayoutId id="2147484037" r:id="rId29"/>
    <p:sldLayoutId id="2147484142" r:id="rId30"/>
    <p:sldLayoutId id="2147484143" r:id="rId31"/>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hdr="0" dt="0"/>
  <p:txStyles>
    <p:titleStyle>
      <a:lvl1pPr algn="l" defTabSz="914400" rtl="0" eaLnBrk="1" latinLnBrk="0" hangingPunct="1">
        <a:lnSpc>
          <a:spcPct val="90000"/>
        </a:lnSpc>
        <a:spcBef>
          <a:spcPct val="0"/>
        </a:spcBef>
        <a:buNone/>
        <a:defRPr sz="3200" b="0" i="0" kern="1200">
          <a:solidFill>
            <a:schemeClr val="tx1"/>
          </a:solidFill>
          <a:latin typeface="+mj-lt"/>
          <a:ea typeface="+mj-ea"/>
          <a:cs typeface="Calibri" panose="020F0502020204030204" pitchFamily="34" charset="0"/>
        </a:defRPr>
      </a:lvl1pPr>
    </p:titleStyle>
    <p:bodyStyle>
      <a:lvl1pPr marL="239713" indent="-239713" algn="l" defTabSz="914400" rtl="0" eaLnBrk="1" latinLnBrk="0" hangingPunct="1">
        <a:lnSpc>
          <a:spcPct val="90000"/>
        </a:lnSpc>
        <a:spcBef>
          <a:spcPts val="1000"/>
        </a:spcBef>
        <a:buClr>
          <a:schemeClr val="tx2"/>
        </a:buClr>
        <a:buSzPct val="80000"/>
        <a:buFont typeface="Arial" panose="020B0604020202020204" pitchFamily="34" charset="0"/>
        <a:buChar char="•"/>
        <a:tabLst/>
        <a:defRPr sz="2800" b="0" i="0" kern="1200">
          <a:solidFill>
            <a:schemeClr val="tx1"/>
          </a:solidFill>
          <a:latin typeface="Calibri" panose="020F0502020204030204" pitchFamily="34" charset="0"/>
          <a:ea typeface="+mn-ea"/>
          <a:cs typeface="Calibri" panose="020F0502020204030204" pitchFamily="34" charset="0"/>
        </a:defRPr>
      </a:lvl1pPr>
      <a:lvl2pPr marL="346075" indent="-227013" algn="l" defTabSz="914400" rtl="0" eaLnBrk="1" latinLnBrk="0" hangingPunct="1">
        <a:lnSpc>
          <a:spcPct val="90000"/>
        </a:lnSpc>
        <a:spcBef>
          <a:spcPts val="500"/>
        </a:spcBef>
        <a:buClr>
          <a:schemeClr val="tx2"/>
        </a:buClr>
        <a:buSzPct val="80000"/>
        <a:buFont typeface="Arial" panose="020B0604020202020204" pitchFamily="34" charset="0"/>
        <a:buChar char="•"/>
        <a:tabLst/>
        <a:defRPr sz="2600" b="0" i="0" kern="1200">
          <a:solidFill>
            <a:schemeClr val="tx1"/>
          </a:solidFill>
          <a:latin typeface="Calibri" panose="020F0502020204030204" pitchFamily="34" charset="0"/>
          <a:ea typeface="+mn-ea"/>
          <a:cs typeface="Calibri" panose="020F0502020204030204" pitchFamily="34" charset="0"/>
        </a:defRPr>
      </a:lvl2pPr>
      <a:lvl3pPr marL="400050" indent="-160338" algn="l" defTabSz="914400" rtl="0" eaLnBrk="1" latinLnBrk="0" hangingPunct="1">
        <a:lnSpc>
          <a:spcPct val="90000"/>
        </a:lnSpc>
        <a:spcBef>
          <a:spcPts val="500"/>
        </a:spcBef>
        <a:buClr>
          <a:schemeClr val="tx2"/>
        </a:buClr>
        <a:buSzPct val="80000"/>
        <a:buFont typeface="Arial" panose="020B0604020202020204" pitchFamily="34" charset="0"/>
        <a:buChar char="•"/>
        <a:tabLst/>
        <a:defRPr sz="2400" b="0" i="0" kern="1200">
          <a:solidFill>
            <a:schemeClr val="tx1"/>
          </a:solidFill>
          <a:latin typeface="Calibri" panose="020F0502020204030204" pitchFamily="34" charset="0"/>
          <a:ea typeface="+mn-ea"/>
          <a:cs typeface="Calibri" panose="020F0502020204030204" pitchFamily="34" charset="0"/>
        </a:defRPr>
      </a:lvl3pPr>
      <a:lvl4pPr marL="520700" indent="-174625" algn="l" defTabSz="914400" rtl="0" eaLnBrk="1" latinLnBrk="0" hangingPunct="1">
        <a:lnSpc>
          <a:spcPct val="90000"/>
        </a:lnSpc>
        <a:spcBef>
          <a:spcPts val="500"/>
        </a:spcBef>
        <a:buClr>
          <a:schemeClr val="tx2"/>
        </a:buClr>
        <a:buSzPct val="80000"/>
        <a:buFont typeface="Arial" panose="020B0604020202020204" pitchFamily="34" charset="0"/>
        <a:buChar char="•"/>
        <a:tabLst/>
        <a:defRPr sz="2200" b="0" i="0" kern="1200">
          <a:solidFill>
            <a:schemeClr val="tx1"/>
          </a:solidFill>
          <a:latin typeface="Calibri" panose="020F0502020204030204" pitchFamily="34" charset="0"/>
          <a:ea typeface="+mn-ea"/>
          <a:cs typeface="Calibri" panose="020F0502020204030204" pitchFamily="34" charset="0"/>
        </a:defRPr>
      </a:lvl4pPr>
      <a:lvl5pPr marL="641350" indent="-174625" algn="l" defTabSz="914400" rtl="0" eaLnBrk="1" latinLnBrk="0" hangingPunct="1">
        <a:lnSpc>
          <a:spcPct val="90000"/>
        </a:lnSpc>
        <a:spcBef>
          <a:spcPts val="500"/>
        </a:spcBef>
        <a:buClr>
          <a:schemeClr val="tx2"/>
        </a:buClr>
        <a:buSzPct val="80000"/>
        <a:buFont typeface="Arial" panose="020B0604020202020204" pitchFamily="34" charset="0"/>
        <a:buChar char="•"/>
        <a:tabLst/>
        <a:defRPr sz="20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690A8DD-C0EB-1342-A302-6E4523C28C32}"/>
              </a:ext>
            </a:extLst>
          </p:cNvPr>
          <p:cNvSpPr/>
          <p:nvPr userDrawn="1"/>
        </p:nvSpPr>
        <p:spPr>
          <a:xfrm>
            <a:off x="0" y="6553200"/>
            <a:ext cx="12192000" cy="304799"/>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3" name="Rectangle 2">
            <a:extLst>
              <a:ext uri="{FF2B5EF4-FFF2-40B4-BE49-F238E27FC236}">
                <a16:creationId xmlns:a16="http://schemas.microsoft.com/office/drawing/2014/main" id="{512D3322-ED39-2B4D-BAE9-384A12988997}"/>
              </a:ext>
            </a:extLst>
          </p:cNvPr>
          <p:cNvSpPr/>
          <p:nvPr userDrawn="1"/>
        </p:nvSpPr>
        <p:spPr>
          <a:xfrm>
            <a:off x="0" y="0"/>
            <a:ext cx="12192000" cy="65532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2" name="Title Placeholder 1"/>
          <p:cNvSpPr>
            <a:spLocks noGrp="1"/>
          </p:cNvSpPr>
          <p:nvPr>
            <p:ph type="title"/>
          </p:nvPr>
        </p:nvSpPr>
        <p:spPr>
          <a:xfrm>
            <a:off x="583096" y="154024"/>
            <a:ext cx="9018104" cy="848034"/>
          </a:xfrm>
          <a:prstGeom prst="rect">
            <a:avLst/>
          </a:prstGeom>
        </p:spPr>
        <p:txBody>
          <a:bodyPr vert="horz" lIns="0" tIns="0" rIns="0" bIns="0" rtlCol="0" anchor="ctr" anchorCtr="0">
            <a:normAutofit/>
          </a:bodyPr>
          <a:lstStyle/>
          <a:p>
            <a:r>
              <a:rPr lang="en-US"/>
              <a:t>Click to edit Master title style</a:t>
            </a:r>
          </a:p>
        </p:txBody>
      </p:sp>
      <p:sp>
        <p:nvSpPr>
          <p:cNvPr id="5" name="Slide Number Placeholder 4">
            <a:extLst>
              <a:ext uri="{FF2B5EF4-FFF2-40B4-BE49-F238E27FC236}">
                <a16:creationId xmlns:a16="http://schemas.microsoft.com/office/drawing/2014/main" id="{C5E2CC29-D0CE-9F46-8052-151A654DBEC5}"/>
              </a:ext>
            </a:extLst>
          </p:cNvPr>
          <p:cNvSpPr>
            <a:spLocks noGrp="1"/>
          </p:cNvSpPr>
          <p:nvPr>
            <p:ph type="sldNum" sz="quarter" idx="4"/>
          </p:nvPr>
        </p:nvSpPr>
        <p:spPr>
          <a:xfrm>
            <a:off x="208127" y="6612575"/>
            <a:ext cx="303279" cy="204685"/>
          </a:xfrm>
          <a:prstGeom prst="rect">
            <a:avLst/>
          </a:prstGeom>
        </p:spPr>
        <p:txBody>
          <a:bodyPr vert="horz" lIns="0" tIns="36576" rIns="54864" bIns="45720" rtlCol="0" anchor="ctr"/>
          <a:lstStyle>
            <a:lvl1pPr algn="r">
              <a:defRPr sz="700">
                <a:solidFill>
                  <a:schemeClr val="tx1">
                    <a:tint val="75000"/>
                  </a:schemeClr>
                </a:solidFill>
              </a:defRPr>
            </a:lvl1pPr>
          </a:lstStyle>
          <a:p>
            <a:fld id="{7FE2BEB5-2653-6044-B03D-162392F9D4CA}" type="slidenum">
              <a:rPr lang="en-US" smtClean="0"/>
              <a:pPr/>
              <a:t>‹#›</a:t>
            </a:fld>
            <a:endParaRPr lang="en-US"/>
          </a:p>
        </p:txBody>
      </p:sp>
      <p:cxnSp>
        <p:nvCxnSpPr>
          <p:cNvPr id="14" name="Straight Connector 13">
            <a:extLst>
              <a:ext uri="{FF2B5EF4-FFF2-40B4-BE49-F238E27FC236}">
                <a16:creationId xmlns:a16="http://schemas.microsoft.com/office/drawing/2014/main" id="{942E83EE-003F-0C45-8DD8-34E5B033E759}"/>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
        <p:nvSpPr>
          <p:cNvPr id="13" name="Footer Placeholder 12">
            <a:extLst>
              <a:ext uri="{FF2B5EF4-FFF2-40B4-BE49-F238E27FC236}">
                <a16:creationId xmlns:a16="http://schemas.microsoft.com/office/drawing/2014/main" id="{5DCAE618-8829-B14B-BE83-91E75321E900}"/>
              </a:ext>
            </a:extLst>
          </p:cNvPr>
          <p:cNvSpPr>
            <a:spLocks noGrp="1"/>
          </p:cNvSpPr>
          <p:nvPr>
            <p:ph type="ftr" sz="quarter" idx="3"/>
          </p:nvPr>
        </p:nvSpPr>
        <p:spPr>
          <a:xfrm>
            <a:off x="533400" y="6612575"/>
            <a:ext cx="4114800" cy="204685"/>
          </a:xfrm>
          <a:prstGeom prst="rect">
            <a:avLst/>
          </a:prstGeom>
        </p:spPr>
        <p:txBody>
          <a:bodyPr vert="horz" lIns="91440" tIns="45720" rIns="91440" bIns="45720" rtlCol="0" anchor="ctr"/>
          <a:lstStyle>
            <a:lvl1pPr algn="l">
              <a:defRPr sz="700">
                <a:solidFill>
                  <a:schemeClr val="tx1">
                    <a:tint val="75000"/>
                  </a:schemeClr>
                </a:solidFill>
              </a:defRPr>
            </a:lvl1pPr>
          </a:lstStyle>
          <a:p>
            <a:r>
              <a:rPr lang="en-US"/>
              <a:t>© 2022 CommScope, Inc. | CommScope Confidential</a:t>
            </a:r>
          </a:p>
        </p:txBody>
      </p:sp>
      <p:sp>
        <p:nvSpPr>
          <p:cNvPr id="6" name="Text Placeholder 2">
            <a:extLst>
              <a:ext uri="{FF2B5EF4-FFF2-40B4-BE49-F238E27FC236}">
                <a16:creationId xmlns:a16="http://schemas.microsoft.com/office/drawing/2014/main" id="{C5146EAD-7ABA-0A47-8319-8616E056AD6D}"/>
              </a:ext>
            </a:extLst>
          </p:cNvPr>
          <p:cNvSpPr>
            <a:spLocks noGrp="1"/>
          </p:cNvSpPr>
          <p:nvPr>
            <p:ph type="body" idx="1"/>
          </p:nvPr>
        </p:nvSpPr>
        <p:spPr>
          <a:xfrm>
            <a:off x="583096" y="1219200"/>
            <a:ext cx="11025808" cy="519258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F9889D49-2E1A-C24F-87D6-A098BDDB5522}"/>
              </a:ext>
            </a:extLst>
          </p:cNvPr>
          <p:cNvCxnSpPr/>
          <p:nvPr userDrawn="1"/>
        </p:nvCxnSpPr>
        <p:spPr>
          <a:xfrm>
            <a:off x="0" y="6553200"/>
            <a:ext cx="12192000"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9">
            <a:extLst>
              <a:ext uri="{FF2B5EF4-FFF2-40B4-BE49-F238E27FC236}">
                <a16:creationId xmlns:a16="http://schemas.microsoft.com/office/drawing/2014/main" id="{9C72022F-1BE8-4948-B893-8E60641BAD19}"/>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rcRect/>
          <a:stretch/>
        </p:blipFill>
        <p:spPr>
          <a:xfrm>
            <a:off x="10287000" y="-20276"/>
            <a:ext cx="1696597" cy="832875"/>
          </a:xfrm>
          <a:prstGeom prst="rect">
            <a:avLst/>
          </a:prstGeom>
        </p:spPr>
      </p:pic>
      <p:cxnSp>
        <p:nvCxnSpPr>
          <p:cNvPr id="18" name="Straight Connector 17">
            <a:extLst>
              <a:ext uri="{FF2B5EF4-FFF2-40B4-BE49-F238E27FC236}">
                <a16:creationId xmlns:a16="http://schemas.microsoft.com/office/drawing/2014/main" id="{B2EE2670-49C8-E74A-BB81-ABBD852F13F1}"/>
              </a:ext>
            </a:extLst>
          </p:cNvPr>
          <p:cNvCxnSpPr/>
          <p:nvPr userDrawn="1"/>
        </p:nvCxnSpPr>
        <p:spPr>
          <a:xfrm>
            <a:off x="0" y="838200"/>
            <a:ext cx="12192000"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3981220"/>
      </p:ext>
    </p:extLst>
  </p:cSld>
  <p:clrMap bg1="lt1" tx1="dk1" bg2="lt2" tx2="dk2" accent1="accent1" accent2="accent2" accent3="accent3" accent4="accent4" accent5="accent5" accent6="accent6" hlink="hlink" folHlink="folHlink"/>
  <p:sldLayoutIdLst>
    <p:sldLayoutId id="2147484330" r:id="rId1"/>
    <p:sldLayoutId id="2147484331" r:id="rId2"/>
    <p:sldLayoutId id="2147484332" r:id="rId3"/>
    <p:sldLayoutId id="2147484333" r:id="rId4"/>
    <p:sldLayoutId id="2147484334" r:id="rId5"/>
    <p:sldLayoutId id="2147484335" r:id="rId6"/>
    <p:sldLayoutId id="2147484336" r:id="rId7"/>
    <p:sldLayoutId id="2147484337" r:id="rId8"/>
    <p:sldLayoutId id="2147484338" r:id="rId9"/>
    <p:sldLayoutId id="2147484339" r:id="rId10"/>
    <p:sldLayoutId id="2147484340" r:id="rId11"/>
    <p:sldLayoutId id="2147484341" r:id="rId12"/>
    <p:sldLayoutId id="2147484342" r:id="rId13"/>
    <p:sldLayoutId id="2147484343" r:id="rId14"/>
    <p:sldLayoutId id="2147484344" r:id="rId15"/>
    <p:sldLayoutId id="2147484345" r:id="rId16"/>
    <p:sldLayoutId id="2147484346" r:id="rId17"/>
    <p:sldLayoutId id="2147484347" r:id="rId18"/>
    <p:sldLayoutId id="2147484348" r:id="rId19"/>
    <p:sldLayoutId id="2147484349" r:id="rId20"/>
    <p:sldLayoutId id="2147484350" r:id="rId21"/>
    <p:sldLayoutId id="2147484351" r:id="rId22"/>
    <p:sldLayoutId id="2147484352" r:id="rId23"/>
    <p:sldLayoutId id="2147484353" r:id="rId24"/>
    <p:sldLayoutId id="2147484354" r:id="rId25"/>
    <p:sldLayoutId id="2147484355" r:id="rId26"/>
    <p:sldLayoutId id="2147484356" r:id="rId27"/>
    <p:sldLayoutId id="2147484357" r:id="rId28"/>
    <p:sldLayoutId id="2147484358" r:id="rId29"/>
    <p:sldLayoutId id="2147484359" r:id="rId30"/>
    <p:sldLayoutId id="2147484360" r:id="rId31"/>
    <p:sldLayoutId id="2147484361" r:id="rId32"/>
    <p:sldLayoutId id="2147484362" r:id="rId33"/>
    <p:sldLayoutId id="2147484363" r:id="rId34"/>
    <p:sldLayoutId id="2147484364" r:id="rId35"/>
    <p:sldLayoutId id="2147484365" r:id="rId36"/>
    <p:sldLayoutId id="2147484366" r:id="rId37"/>
    <p:sldLayoutId id="2147484367" r:id="rId3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b="0" i="0" kern="1200">
          <a:solidFill>
            <a:schemeClr val="bg1"/>
          </a:solidFill>
          <a:latin typeface="+mj-lt"/>
          <a:ea typeface="+mj-ea"/>
          <a:cs typeface="Calibri" panose="020F0502020204030204" pitchFamily="34" charset="0"/>
        </a:defRPr>
      </a:lvl1pPr>
    </p:titleStyle>
    <p:bodyStyle>
      <a:lvl1pPr marL="231775" indent="-231775" algn="l" defTabSz="914400" rtl="0" eaLnBrk="1" latinLnBrk="0" hangingPunct="1">
        <a:lnSpc>
          <a:spcPct val="100000"/>
        </a:lnSpc>
        <a:spcBef>
          <a:spcPts val="1000"/>
        </a:spcBef>
        <a:buClr>
          <a:schemeClr val="tx2"/>
        </a:buClr>
        <a:buSzPct val="80000"/>
        <a:buFont typeface="Arial" panose="020B0604020202020204" pitchFamily="34" charset="0"/>
        <a:buChar char="•"/>
        <a:tabLst/>
        <a:defRPr sz="2800" b="0" i="0" kern="1200">
          <a:solidFill>
            <a:schemeClr val="bg1"/>
          </a:solidFill>
          <a:latin typeface="Calibri" panose="020F0502020204030204" pitchFamily="34" charset="0"/>
          <a:ea typeface="+mn-ea"/>
          <a:cs typeface="Calibri" panose="020F0502020204030204" pitchFamily="34" charset="0"/>
        </a:defRPr>
      </a:lvl1pPr>
      <a:lvl2pPr marL="349250" indent="-234950" algn="l" defTabSz="914400" rtl="0" eaLnBrk="1" latinLnBrk="0" hangingPunct="1">
        <a:lnSpc>
          <a:spcPct val="90000"/>
        </a:lnSpc>
        <a:spcBef>
          <a:spcPts val="500"/>
        </a:spcBef>
        <a:buClr>
          <a:schemeClr val="tx2"/>
        </a:buClr>
        <a:buSzPct val="80000"/>
        <a:buFont typeface="Arial" panose="020B0604020202020204" pitchFamily="34" charset="0"/>
        <a:buChar char="•"/>
        <a:tabLst/>
        <a:defRPr sz="2600" b="0" i="0" kern="1200">
          <a:solidFill>
            <a:schemeClr val="bg1"/>
          </a:solidFill>
          <a:latin typeface="Calibri" panose="020F0502020204030204" pitchFamily="34" charset="0"/>
          <a:ea typeface="+mn-ea"/>
          <a:cs typeface="Calibri" panose="020F0502020204030204" pitchFamily="34" charset="0"/>
        </a:defRPr>
      </a:lvl2pPr>
      <a:lvl3pPr marL="400050" indent="-171450" algn="l" defTabSz="914400" rtl="0" eaLnBrk="1" latinLnBrk="0" hangingPunct="1">
        <a:lnSpc>
          <a:spcPct val="90000"/>
        </a:lnSpc>
        <a:spcBef>
          <a:spcPts val="500"/>
        </a:spcBef>
        <a:buClr>
          <a:schemeClr val="tx2"/>
        </a:buClr>
        <a:buSzPct val="80000"/>
        <a:buFont typeface="Arial" panose="020B0604020202020204" pitchFamily="34" charset="0"/>
        <a:buChar char="•"/>
        <a:tabLst/>
        <a:defRPr sz="2400" b="0" i="0" kern="1200">
          <a:solidFill>
            <a:schemeClr val="bg1"/>
          </a:solidFill>
          <a:latin typeface="Calibri" panose="020F0502020204030204" pitchFamily="34" charset="0"/>
          <a:ea typeface="+mn-ea"/>
          <a:cs typeface="Calibri" panose="020F0502020204030204" pitchFamily="34" charset="0"/>
        </a:defRPr>
      </a:lvl3pPr>
      <a:lvl4pPr marL="514350" indent="-160338" algn="l" defTabSz="914400" rtl="0" eaLnBrk="1" latinLnBrk="0" hangingPunct="1">
        <a:lnSpc>
          <a:spcPct val="90000"/>
        </a:lnSpc>
        <a:spcBef>
          <a:spcPts val="500"/>
        </a:spcBef>
        <a:buClr>
          <a:schemeClr val="tx2"/>
        </a:buClr>
        <a:buSzPct val="80000"/>
        <a:buFont typeface="Arial" panose="020B0604020202020204" pitchFamily="34" charset="0"/>
        <a:buChar char="•"/>
        <a:tabLst/>
        <a:defRPr sz="2200" b="0" i="0" kern="1200">
          <a:solidFill>
            <a:schemeClr val="bg1"/>
          </a:solidFill>
          <a:latin typeface="Calibri" panose="020F0502020204030204" pitchFamily="34" charset="0"/>
          <a:ea typeface="+mn-ea"/>
          <a:cs typeface="Calibri" panose="020F0502020204030204" pitchFamily="34" charset="0"/>
        </a:defRPr>
      </a:lvl4pPr>
      <a:lvl5pPr marL="628650" indent="-171450" algn="l" defTabSz="914400" rtl="0" eaLnBrk="1" latinLnBrk="0" hangingPunct="1">
        <a:lnSpc>
          <a:spcPct val="90000"/>
        </a:lnSpc>
        <a:spcBef>
          <a:spcPts val="500"/>
        </a:spcBef>
        <a:buClr>
          <a:schemeClr val="tx2"/>
        </a:buClr>
        <a:buSzPct val="80000"/>
        <a:buFont typeface="Arial" panose="020B0604020202020204" pitchFamily="34" charset="0"/>
        <a:buChar char="•"/>
        <a:tabLst/>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690A8DD-C0EB-1342-A302-6E4523C28C32}"/>
              </a:ext>
            </a:extLst>
          </p:cNvPr>
          <p:cNvSpPr/>
          <p:nvPr userDrawn="1"/>
        </p:nvSpPr>
        <p:spPr>
          <a:xfrm>
            <a:off x="0" y="6553200"/>
            <a:ext cx="12192000" cy="304799"/>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3" name="Rectangle 2">
            <a:extLst>
              <a:ext uri="{FF2B5EF4-FFF2-40B4-BE49-F238E27FC236}">
                <a16:creationId xmlns:a16="http://schemas.microsoft.com/office/drawing/2014/main" id="{512D3322-ED39-2B4D-BAE9-384A12988997}"/>
              </a:ext>
            </a:extLst>
          </p:cNvPr>
          <p:cNvSpPr/>
          <p:nvPr userDrawn="1"/>
        </p:nvSpPr>
        <p:spPr>
          <a:xfrm>
            <a:off x="0" y="0"/>
            <a:ext cx="12192000" cy="65532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2" name="Title Placeholder 1"/>
          <p:cNvSpPr>
            <a:spLocks noGrp="1"/>
          </p:cNvSpPr>
          <p:nvPr>
            <p:ph type="title"/>
          </p:nvPr>
        </p:nvSpPr>
        <p:spPr>
          <a:xfrm>
            <a:off x="583096" y="154024"/>
            <a:ext cx="9018104" cy="848034"/>
          </a:xfrm>
          <a:prstGeom prst="rect">
            <a:avLst/>
          </a:prstGeom>
        </p:spPr>
        <p:txBody>
          <a:bodyPr vert="horz" lIns="0" tIns="0" rIns="0" bIns="0" rtlCol="0" anchor="ctr" anchorCtr="0">
            <a:normAutofit/>
          </a:bodyPr>
          <a:lstStyle/>
          <a:p>
            <a:r>
              <a:rPr lang="en-US"/>
              <a:t>Click to edit Master title style</a:t>
            </a:r>
          </a:p>
        </p:txBody>
      </p:sp>
      <p:sp>
        <p:nvSpPr>
          <p:cNvPr id="5" name="Slide Number Placeholder 4">
            <a:extLst>
              <a:ext uri="{FF2B5EF4-FFF2-40B4-BE49-F238E27FC236}">
                <a16:creationId xmlns:a16="http://schemas.microsoft.com/office/drawing/2014/main" id="{C5E2CC29-D0CE-9F46-8052-151A654DBEC5}"/>
              </a:ext>
            </a:extLst>
          </p:cNvPr>
          <p:cNvSpPr>
            <a:spLocks noGrp="1"/>
          </p:cNvSpPr>
          <p:nvPr>
            <p:ph type="sldNum" sz="quarter" idx="4"/>
          </p:nvPr>
        </p:nvSpPr>
        <p:spPr>
          <a:xfrm>
            <a:off x="208127" y="6612575"/>
            <a:ext cx="303279" cy="204685"/>
          </a:xfrm>
          <a:prstGeom prst="rect">
            <a:avLst/>
          </a:prstGeom>
        </p:spPr>
        <p:txBody>
          <a:bodyPr vert="horz" lIns="0" tIns="36576" rIns="54864" bIns="45720" rtlCol="0" anchor="ctr"/>
          <a:lstStyle>
            <a:lvl1pPr algn="r">
              <a:defRPr sz="700">
                <a:solidFill>
                  <a:schemeClr val="tx1">
                    <a:tint val="75000"/>
                  </a:schemeClr>
                </a:solidFill>
              </a:defRPr>
            </a:lvl1pPr>
          </a:lstStyle>
          <a:p>
            <a:fld id="{7FE2BEB5-2653-6044-B03D-162392F9D4CA}" type="slidenum">
              <a:rPr lang="en-US" smtClean="0"/>
              <a:pPr/>
              <a:t>‹#›</a:t>
            </a:fld>
            <a:endParaRPr lang="en-US"/>
          </a:p>
        </p:txBody>
      </p:sp>
      <p:cxnSp>
        <p:nvCxnSpPr>
          <p:cNvPr id="14" name="Straight Connector 13">
            <a:extLst>
              <a:ext uri="{FF2B5EF4-FFF2-40B4-BE49-F238E27FC236}">
                <a16:creationId xmlns:a16="http://schemas.microsoft.com/office/drawing/2014/main" id="{942E83EE-003F-0C45-8DD8-34E5B033E759}"/>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
        <p:nvSpPr>
          <p:cNvPr id="13" name="Footer Placeholder 12">
            <a:extLst>
              <a:ext uri="{FF2B5EF4-FFF2-40B4-BE49-F238E27FC236}">
                <a16:creationId xmlns:a16="http://schemas.microsoft.com/office/drawing/2014/main" id="{5DCAE618-8829-B14B-BE83-91E75321E900}"/>
              </a:ext>
            </a:extLst>
          </p:cNvPr>
          <p:cNvSpPr>
            <a:spLocks noGrp="1"/>
          </p:cNvSpPr>
          <p:nvPr>
            <p:ph type="ftr" sz="quarter" idx="3"/>
          </p:nvPr>
        </p:nvSpPr>
        <p:spPr>
          <a:xfrm>
            <a:off x="533400" y="6612575"/>
            <a:ext cx="4114800" cy="204685"/>
          </a:xfrm>
          <a:prstGeom prst="rect">
            <a:avLst/>
          </a:prstGeom>
        </p:spPr>
        <p:txBody>
          <a:bodyPr vert="horz" lIns="91440" tIns="45720" rIns="91440" bIns="45720" rtlCol="0" anchor="ctr"/>
          <a:lstStyle>
            <a:lvl1pPr algn="l">
              <a:defRPr sz="700">
                <a:solidFill>
                  <a:schemeClr val="tx1">
                    <a:tint val="75000"/>
                  </a:schemeClr>
                </a:solidFill>
              </a:defRPr>
            </a:lvl1pPr>
          </a:lstStyle>
          <a:p>
            <a:r>
              <a:rPr lang="en-US"/>
              <a:t>© 2023 CommScope, Inc. All rights reserved. | </a:t>
            </a:r>
          </a:p>
        </p:txBody>
      </p:sp>
      <p:sp>
        <p:nvSpPr>
          <p:cNvPr id="6" name="Text Placeholder 2">
            <a:extLst>
              <a:ext uri="{FF2B5EF4-FFF2-40B4-BE49-F238E27FC236}">
                <a16:creationId xmlns:a16="http://schemas.microsoft.com/office/drawing/2014/main" id="{C5146EAD-7ABA-0A47-8319-8616E056AD6D}"/>
              </a:ext>
            </a:extLst>
          </p:cNvPr>
          <p:cNvSpPr>
            <a:spLocks noGrp="1"/>
          </p:cNvSpPr>
          <p:nvPr>
            <p:ph type="body" idx="1"/>
          </p:nvPr>
        </p:nvSpPr>
        <p:spPr>
          <a:xfrm>
            <a:off x="583096" y="1219200"/>
            <a:ext cx="11025808" cy="519258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F9889D49-2E1A-C24F-87D6-A098BDDB5522}"/>
              </a:ext>
            </a:extLst>
          </p:cNvPr>
          <p:cNvCxnSpPr/>
          <p:nvPr userDrawn="1"/>
        </p:nvCxnSpPr>
        <p:spPr>
          <a:xfrm>
            <a:off x="0" y="6553200"/>
            <a:ext cx="12192000"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9">
            <a:extLst>
              <a:ext uri="{FF2B5EF4-FFF2-40B4-BE49-F238E27FC236}">
                <a16:creationId xmlns:a16="http://schemas.microsoft.com/office/drawing/2014/main" id="{9C72022F-1BE8-4948-B893-8E60641BAD19}"/>
              </a:ext>
            </a:extLst>
          </p:cNvPr>
          <p:cNvPicPr>
            <a:picLocks noChangeAspect="1"/>
          </p:cNvPicPr>
          <p:nvPr userDrawn="1"/>
        </p:nvPicPr>
        <p:blipFill>
          <a:blip r:embed="rId39">
            <a:extLst>
              <a:ext uri="{28A0092B-C50C-407E-A947-70E740481C1C}">
                <a14:useLocalDpi xmlns:a14="http://schemas.microsoft.com/office/drawing/2010/main"/>
              </a:ext>
              <a:ext uri="{96DAC541-7B7A-43D3-8B79-37D633B846F1}">
                <asvg:svgBlip xmlns:asvg="http://schemas.microsoft.com/office/drawing/2016/SVG/main" r:embed="rId40"/>
              </a:ext>
            </a:extLst>
          </a:blip>
          <a:srcRect/>
          <a:stretch/>
        </p:blipFill>
        <p:spPr>
          <a:xfrm>
            <a:off x="10287000" y="-20276"/>
            <a:ext cx="1696597" cy="832875"/>
          </a:xfrm>
          <a:prstGeom prst="rect">
            <a:avLst/>
          </a:prstGeom>
        </p:spPr>
      </p:pic>
      <p:cxnSp>
        <p:nvCxnSpPr>
          <p:cNvPr id="18" name="Straight Connector 17">
            <a:extLst>
              <a:ext uri="{FF2B5EF4-FFF2-40B4-BE49-F238E27FC236}">
                <a16:creationId xmlns:a16="http://schemas.microsoft.com/office/drawing/2014/main" id="{B2EE2670-49C8-E74A-BB81-ABBD852F13F1}"/>
              </a:ext>
            </a:extLst>
          </p:cNvPr>
          <p:cNvCxnSpPr/>
          <p:nvPr userDrawn="1"/>
        </p:nvCxnSpPr>
        <p:spPr>
          <a:xfrm>
            <a:off x="0" y="838200"/>
            <a:ext cx="12192000"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6276870"/>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 id="2147484050" r:id="rId12"/>
    <p:sldLayoutId id="2147484051" r:id="rId13"/>
    <p:sldLayoutId id="2147484052" r:id="rId14"/>
    <p:sldLayoutId id="2147484053" r:id="rId15"/>
    <p:sldLayoutId id="2147484054" r:id="rId16"/>
    <p:sldLayoutId id="2147484055" r:id="rId17"/>
    <p:sldLayoutId id="2147484056" r:id="rId18"/>
    <p:sldLayoutId id="2147484057" r:id="rId19"/>
    <p:sldLayoutId id="2147484058" r:id="rId20"/>
    <p:sldLayoutId id="2147484059" r:id="rId21"/>
    <p:sldLayoutId id="2147484060" r:id="rId22"/>
    <p:sldLayoutId id="2147484061" r:id="rId23"/>
    <p:sldLayoutId id="2147484062" r:id="rId24"/>
    <p:sldLayoutId id="2147484063" r:id="rId25"/>
    <p:sldLayoutId id="2147484064" r:id="rId26"/>
    <p:sldLayoutId id="2147484065" r:id="rId27"/>
    <p:sldLayoutId id="2147484066" r:id="rId28"/>
    <p:sldLayoutId id="2147484067" r:id="rId29"/>
    <p:sldLayoutId id="2147484068" r:id="rId30"/>
    <p:sldLayoutId id="2147484069" r:id="rId31"/>
    <p:sldLayoutId id="2147484070" r:id="rId32"/>
    <p:sldLayoutId id="2147484071" r:id="rId33"/>
    <p:sldLayoutId id="2147484072" r:id="rId34"/>
    <p:sldLayoutId id="2147484073" r:id="rId35"/>
    <p:sldLayoutId id="2147484074" r:id="rId36"/>
    <p:sldLayoutId id="2147484075" r:id="rId37"/>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hdr="0" dt="0"/>
  <p:txStyles>
    <p:titleStyle>
      <a:lvl1pPr algn="l" defTabSz="914400" rtl="0" eaLnBrk="1" latinLnBrk="0" hangingPunct="1">
        <a:lnSpc>
          <a:spcPct val="90000"/>
        </a:lnSpc>
        <a:spcBef>
          <a:spcPct val="0"/>
        </a:spcBef>
        <a:buNone/>
        <a:defRPr sz="3200" b="0" i="0" kern="1200">
          <a:solidFill>
            <a:schemeClr val="bg1"/>
          </a:solidFill>
          <a:latin typeface="+mj-lt"/>
          <a:ea typeface="+mj-ea"/>
          <a:cs typeface="Calibri" panose="020F0502020204030204" pitchFamily="34" charset="0"/>
        </a:defRPr>
      </a:lvl1pPr>
    </p:titleStyle>
    <p:bodyStyle>
      <a:lvl1pPr marL="231775" indent="-231775" algn="l" defTabSz="914400" rtl="0" eaLnBrk="1" latinLnBrk="0" hangingPunct="1">
        <a:lnSpc>
          <a:spcPct val="100000"/>
        </a:lnSpc>
        <a:spcBef>
          <a:spcPts val="1000"/>
        </a:spcBef>
        <a:buClr>
          <a:schemeClr val="tx2"/>
        </a:buClr>
        <a:buSzPct val="80000"/>
        <a:buFont typeface="Arial" panose="020B0604020202020204" pitchFamily="34" charset="0"/>
        <a:buChar char="•"/>
        <a:tabLst/>
        <a:defRPr sz="2800" b="0" i="0" kern="1200">
          <a:solidFill>
            <a:schemeClr val="bg1"/>
          </a:solidFill>
          <a:latin typeface="Calibri" panose="020F0502020204030204" pitchFamily="34" charset="0"/>
          <a:ea typeface="+mn-ea"/>
          <a:cs typeface="Calibri" panose="020F0502020204030204" pitchFamily="34" charset="0"/>
        </a:defRPr>
      </a:lvl1pPr>
      <a:lvl2pPr marL="349250" indent="-234950" algn="l" defTabSz="914400" rtl="0" eaLnBrk="1" latinLnBrk="0" hangingPunct="1">
        <a:lnSpc>
          <a:spcPct val="90000"/>
        </a:lnSpc>
        <a:spcBef>
          <a:spcPts val="500"/>
        </a:spcBef>
        <a:buClr>
          <a:schemeClr val="tx2"/>
        </a:buClr>
        <a:buSzPct val="80000"/>
        <a:buFont typeface="Arial" panose="020B0604020202020204" pitchFamily="34" charset="0"/>
        <a:buChar char="•"/>
        <a:tabLst/>
        <a:defRPr sz="2600" b="0" i="0" kern="1200">
          <a:solidFill>
            <a:schemeClr val="bg1"/>
          </a:solidFill>
          <a:latin typeface="Calibri" panose="020F0502020204030204" pitchFamily="34" charset="0"/>
          <a:ea typeface="+mn-ea"/>
          <a:cs typeface="Calibri" panose="020F0502020204030204" pitchFamily="34" charset="0"/>
        </a:defRPr>
      </a:lvl2pPr>
      <a:lvl3pPr marL="400050" indent="-171450" algn="l" defTabSz="914400" rtl="0" eaLnBrk="1" latinLnBrk="0" hangingPunct="1">
        <a:lnSpc>
          <a:spcPct val="90000"/>
        </a:lnSpc>
        <a:spcBef>
          <a:spcPts val="500"/>
        </a:spcBef>
        <a:buClr>
          <a:schemeClr val="tx2"/>
        </a:buClr>
        <a:buSzPct val="80000"/>
        <a:buFont typeface="Arial" panose="020B0604020202020204" pitchFamily="34" charset="0"/>
        <a:buChar char="•"/>
        <a:tabLst/>
        <a:defRPr sz="2400" b="0" i="0" kern="1200">
          <a:solidFill>
            <a:schemeClr val="bg1"/>
          </a:solidFill>
          <a:latin typeface="Calibri" panose="020F0502020204030204" pitchFamily="34" charset="0"/>
          <a:ea typeface="+mn-ea"/>
          <a:cs typeface="Calibri" panose="020F0502020204030204" pitchFamily="34" charset="0"/>
        </a:defRPr>
      </a:lvl3pPr>
      <a:lvl4pPr marL="514350" indent="-160338" algn="l" defTabSz="914400" rtl="0" eaLnBrk="1" latinLnBrk="0" hangingPunct="1">
        <a:lnSpc>
          <a:spcPct val="90000"/>
        </a:lnSpc>
        <a:spcBef>
          <a:spcPts val="500"/>
        </a:spcBef>
        <a:buClr>
          <a:schemeClr val="tx2"/>
        </a:buClr>
        <a:buSzPct val="80000"/>
        <a:buFont typeface="Arial" panose="020B0604020202020204" pitchFamily="34" charset="0"/>
        <a:buChar char="•"/>
        <a:tabLst/>
        <a:defRPr sz="2200" b="0" i="0" kern="1200">
          <a:solidFill>
            <a:schemeClr val="bg1"/>
          </a:solidFill>
          <a:latin typeface="Calibri" panose="020F0502020204030204" pitchFamily="34" charset="0"/>
          <a:ea typeface="+mn-ea"/>
          <a:cs typeface="Calibri" panose="020F0502020204030204" pitchFamily="34" charset="0"/>
        </a:defRPr>
      </a:lvl4pPr>
      <a:lvl5pPr marL="628650" indent="-171450" algn="l" defTabSz="914400" rtl="0" eaLnBrk="1" latinLnBrk="0" hangingPunct="1">
        <a:lnSpc>
          <a:spcPct val="90000"/>
        </a:lnSpc>
        <a:spcBef>
          <a:spcPts val="500"/>
        </a:spcBef>
        <a:buClr>
          <a:schemeClr val="tx2"/>
        </a:buClr>
        <a:buSzPct val="80000"/>
        <a:buFont typeface="Arial" panose="020B0604020202020204" pitchFamily="34" charset="0"/>
        <a:buChar char="•"/>
        <a:tabLst/>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3096" y="146298"/>
            <a:ext cx="9018104" cy="832875"/>
          </a:xfrm>
          <a:prstGeom prst="rect">
            <a:avLst/>
          </a:prstGeom>
        </p:spPr>
        <p:txBody>
          <a:bodyPr vert="horz" lIns="0" tIns="0" rIns="0" bIns="0" rtlCol="0" anchor="ctr" anchorCtr="0">
            <a:normAutofit/>
          </a:bodyPr>
          <a:lstStyle/>
          <a:p>
            <a:r>
              <a:rPr lang="en-US"/>
              <a:t>Title Goes Here</a:t>
            </a:r>
          </a:p>
        </p:txBody>
      </p:sp>
      <p:sp>
        <p:nvSpPr>
          <p:cNvPr id="5" name="Slide Number Placeholder 4">
            <a:extLst>
              <a:ext uri="{FF2B5EF4-FFF2-40B4-BE49-F238E27FC236}">
                <a16:creationId xmlns:a16="http://schemas.microsoft.com/office/drawing/2014/main" id="{C5E2CC29-D0CE-9F46-8052-151A654DBEC5}"/>
              </a:ext>
            </a:extLst>
          </p:cNvPr>
          <p:cNvSpPr>
            <a:spLocks noGrp="1"/>
          </p:cNvSpPr>
          <p:nvPr>
            <p:ph type="sldNum" sz="quarter" idx="4"/>
          </p:nvPr>
        </p:nvSpPr>
        <p:spPr>
          <a:xfrm>
            <a:off x="208127" y="6612575"/>
            <a:ext cx="303279" cy="204685"/>
          </a:xfrm>
          <a:prstGeom prst="rect">
            <a:avLst/>
          </a:prstGeom>
        </p:spPr>
        <p:txBody>
          <a:bodyPr vert="horz" lIns="0" tIns="36576" rIns="54864" bIns="45720" rtlCol="0" anchor="ctr"/>
          <a:lstStyle>
            <a:lvl1pPr algn="r">
              <a:defRPr sz="700">
                <a:solidFill>
                  <a:schemeClr val="tx1">
                    <a:tint val="75000"/>
                  </a:schemeClr>
                </a:solidFill>
              </a:defRPr>
            </a:lvl1pPr>
          </a:lstStyle>
          <a:p>
            <a:fld id="{7FE2BEB5-2653-6044-B03D-162392F9D4CA}" type="slidenum">
              <a:rPr lang="en-US" smtClean="0"/>
              <a:pPr/>
              <a:t>‹#›</a:t>
            </a:fld>
            <a:endParaRPr lang="en-US"/>
          </a:p>
        </p:txBody>
      </p:sp>
      <p:cxnSp>
        <p:nvCxnSpPr>
          <p:cNvPr id="14" name="Straight Connector 13">
            <a:extLst>
              <a:ext uri="{FF2B5EF4-FFF2-40B4-BE49-F238E27FC236}">
                <a16:creationId xmlns:a16="http://schemas.microsoft.com/office/drawing/2014/main" id="{942E83EE-003F-0C45-8DD8-34E5B033E759}"/>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
        <p:nvSpPr>
          <p:cNvPr id="13" name="Footer Placeholder 12">
            <a:extLst>
              <a:ext uri="{FF2B5EF4-FFF2-40B4-BE49-F238E27FC236}">
                <a16:creationId xmlns:a16="http://schemas.microsoft.com/office/drawing/2014/main" id="{5DCAE618-8829-B14B-BE83-91E75321E900}"/>
              </a:ext>
            </a:extLst>
          </p:cNvPr>
          <p:cNvSpPr>
            <a:spLocks noGrp="1"/>
          </p:cNvSpPr>
          <p:nvPr>
            <p:ph type="ftr" sz="quarter" idx="3"/>
          </p:nvPr>
        </p:nvSpPr>
        <p:spPr>
          <a:xfrm>
            <a:off x="533400" y="6612575"/>
            <a:ext cx="4114800" cy="204685"/>
          </a:xfrm>
          <a:prstGeom prst="rect">
            <a:avLst/>
          </a:prstGeom>
        </p:spPr>
        <p:txBody>
          <a:bodyPr vert="horz" lIns="91440" tIns="45720" rIns="91440" bIns="45720" rtlCol="0" anchor="ctr"/>
          <a:lstStyle>
            <a:lvl1pPr algn="l">
              <a:defRPr sz="700">
                <a:solidFill>
                  <a:schemeClr val="tx1">
                    <a:tint val="75000"/>
                  </a:schemeClr>
                </a:solidFill>
              </a:defRPr>
            </a:lvl1pPr>
          </a:lstStyle>
          <a:p>
            <a:r>
              <a:rPr lang="en-US"/>
              <a:t>© 2022 CommScope, Inc. | CommScope Confidential</a:t>
            </a:r>
          </a:p>
        </p:txBody>
      </p:sp>
      <p:sp>
        <p:nvSpPr>
          <p:cNvPr id="6" name="Text Placeholder 2">
            <a:extLst>
              <a:ext uri="{FF2B5EF4-FFF2-40B4-BE49-F238E27FC236}">
                <a16:creationId xmlns:a16="http://schemas.microsoft.com/office/drawing/2014/main" id="{C5146EAD-7ABA-0A47-8319-8616E056AD6D}"/>
              </a:ext>
            </a:extLst>
          </p:cNvPr>
          <p:cNvSpPr>
            <a:spLocks noGrp="1"/>
          </p:cNvSpPr>
          <p:nvPr>
            <p:ph type="body" idx="1"/>
          </p:nvPr>
        </p:nvSpPr>
        <p:spPr>
          <a:xfrm>
            <a:off x="583096" y="1143000"/>
            <a:ext cx="11025808" cy="526309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8CFB5138-7333-FB49-AF64-A94801893121}"/>
              </a:ext>
            </a:extLst>
          </p:cNvPr>
          <p:cNvCxnSpPr/>
          <p:nvPr userDrawn="1"/>
        </p:nvCxnSpPr>
        <p:spPr>
          <a:xfrm>
            <a:off x="0" y="838200"/>
            <a:ext cx="12192000"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3C65ECD-B145-BF40-9FFC-58DC771A8006}"/>
              </a:ext>
            </a:extLst>
          </p:cNvPr>
          <p:cNvCxnSpPr/>
          <p:nvPr userDrawn="1"/>
        </p:nvCxnSpPr>
        <p:spPr>
          <a:xfrm>
            <a:off x="0" y="6548438"/>
            <a:ext cx="12192000"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42EBFEA-B0AD-4C48-AFCA-C2DE50EAE4A2}"/>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p:blipFill>
        <p:spPr>
          <a:xfrm>
            <a:off x="10287000" y="-20276"/>
            <a:ext cx="1696598" cy="832875"/>
          </a:xfrm>
          <a:prstGeom prst="rect">
            <a:avLst/>
          </a:prstGeom>
        </p:spPr>
      </p:pic>
    </p:spTree>
    <p:extLst>
      <p:ext uri="{BB962C8B-B14F-4D97-AF65-F5344CB8AC3E}">
        <p14:creationId xmlns:p14="http://schemas.microsoft.com/office/powerpoint/2010/main" val="1952144175"/>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 id="2147484088" r:id="rId12"/>
    <p:sldLayoutId id="2147484089" r:id="rId13"/>
    <p:sldLayoutId id="2147484090" r:id="rId14"/>
    <p:sldLayoutId id="2147484091" r:id="rId15"/>
    <p:sldLayoutId id="2147484092" r:id="rId16"/>
    <p:sldLayoutId id="2147484093" r:id="rId17"/>
    <p:sldLayoutId id="2147484094" r:id="rId18"/>
    <p:sldLayoutId id="2147484095" r:id="rId19"/>
    <p:sldLayoutId id="2147484096" r:id="rId20"/>
    <p:sldLayoutId id="2147484097" r:id="rId21"/>
    <p:sldLayoutId id="2147484098" r:id="rId22"/>
    <p:sldLayoutId id="2147484099" r:id="rId23"/>
    <p:sldLayoutId id="2147484100" r:id="rId24"/>
    <p:sldLayoutId id="2147484101" r:id="rId25"/>
    <p:sldLayoutId id="2147484102" r:id="rId26"/>
    <p:sldLayoutId id="2147484103" r:id="rId27"/>
    <p:sldLayoutId id="2147484104" r:id="rId28"/>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hdr="0" dt="0"/>
  <p:txStyles>
    <p:titleStyle>
      <a:lvl1pPr algn="l" defTabSz="914400" rtl="0" eaLnBrk="1" latinLnBrk="0" hangingPunct="1">
        <a:lnSpc>
          <a:spcPct val="90000"/>
        </a:lnSpc>
        <a:spcBef>
          <a:spcPct val="0"/>
        </a:spcBef>
        <a:buNone/>
        <a:defRPr sz="3200" b="0" i="0" kern="1200">
          <a:solidFill>
            <a:schemeClr val="tx1"/>
          </a:solidFill>
          <a:latin typeface="+mj-lt"/>
          <a:ea typeface="+mj-ea"/>
          <a:cs typeface="Calibri" panose="020F0502020204030204" pitchFamily="34" charset="0"/>
        </a:defRPr>
      </a:lvl1pPr>
    </p:titleStyle>
    <p:bodyStyle>
      <a:lvl1pPr marL="239713" indent="-239713" algn="l" defTabSz="914400" rtl="0" eaLnBrk="1" latinLnBrk="0" hangingPunct="1">
        <a:lnSpc>
          <a:spcPct val="90000"/>
        </a:lnSpc>
        <a:spcBef>
          <a:spcPts val="1000"/>
        </a:spcBef>
        <a:buClr>
          <a:schemeClr val="tx2"/>
        </a:buClr>
        <a:buSzPct val="80000"/>
        <a:buFont typeface="Arial" panose="020B0604020202020204" pitchFamily="34" charset="0"/>
        <a:buChar char="•"/>
        <a:tabLst/>
        <a:defRPr sz="2800" b="0" i="0" kern="1200">
          <a:solidFill>
            <a:schemeClr val="tx1"/>
          </a:solidFill>
          <a:latin typeface="Calibri" panose="020F0502020204030204" pitchFamily="34" charset="0"/>
          <a:ea typeface="+mn-ea"/>
          <a:cs typeface="Calibri" panose="020F0502020204030204" pitchFamily="34" charset="0"/>
        </a:defRPr>
      </a:lvl1pPr>
      <a:lvl2pPr marL="346075" indent="-227013" algn="l" defTabSz="914400" rtl="0" eaLnBrk="1" latinLnBrk="0" hangingPunct="1">
        <a:lnSpc>
          <a:spcPct val="90000"/>
        </a:lnSpc>
        <a:spcBef>
          <a:spcPts val="500"/>
        </a:spcBef>
        <a:buClr>
          <a:schemeClr val="tx2"/>
        </a:buClr>
        <a:buSzPct val="80000"/>
        <a:buFont typeface="Arial" panose="020B0604020202020204" pitchFamily="34" charset="0"/>
        <a:buChar char="•"/>
        <a:tabLst/>
        <a:defRPr sz="2600" b="0" i="0" kern="1200">
          <a:solidFill>
            <a:schemeClr val="tx1"/>
          </a:solidFill>
          <a:latin typeface="Calibri" panose="020F0502020204030204" pitchFamily="34" charset="0"/>
          <a:ea typeface="+mn-ea"/>
          <a:cs typeface="Calibri" panose="020F0502020204030204" pitchFamily="34" charset="0"/>
        </a:defRPr>
      </a:lvl2pPr>
      <a:lvl3pPr marL="400050" indent="-160338" algn="l" defTabSz="914400" rtl="0" eaLnBrk="1" latinLnBrk="0" hangingPunct="1">
        <a:lnSpc>
          <a:spcPct val="90000"/>
        </a:lnSpc>
        <a:spcBef>
          <a:spcPts val="500"/>
        </a:spcBef>
        <a:buClr>
          <a:schemeClr val="tx2"/>
        </a:buClr>
        <a:buSzPct val="80000"/>
        <a:buFont typeface="Arial" panose="020B0604020202020204" pitchFamily="34" charset="0"/>
        <a:buChar char="•"/>
        <a:tabLst/>
        <a:defRPr sz="2400" b="0" i="0" kern="1200">
          <a:solidFill>
            <a:schemeClr val="tx1"/>
          </a:solidFill>
          <a:latin typeface="Calibri" panose="020F0502020204030204" pitchFamily="34" charset="0"/>
          <a:ea typeface="+mn-ea"/>
          <a:cs typeface="Calibri" panose="020F0502020204030204" pitchFamily="34" charset="0"/>
        </a:defRPr>
      </a:lvl3pPr>
      <a:lvl4pPr marL="520700" indent="-174625" algn="l" defTabSz="914400" rtl="0" eaLnBrk="1" latinLnBrk="0" hangingPunct="1">
        <a:lnSpc>
          <a:spcPct val="90000"/>
        </a:lnSpc>
        <a:spcBef>
          <a:spcPts val="500"/>
        </a:spcBef>
        <a:buClr>
          <a:schemeClr val="tx2"/>
        </a:buClr>
        <a:buSzPct val="80000"/>
        <a:buFont typeface="Arial" panose="020B0604020202020204" pitchFamily="34" charset="0"/>
        <a:buChar char="•"/>
        <a:tabLst/>
        <a:defRPr sz="2200" b="0" i="0" kern="1200">
          <a:solidFill>
            <a:schemeClr val="tx1"/>
          </a:solidFill>
          <a:latin typeface="Calibri" panose="020F0502020204030204" pitchFamily="34" charset="0"/>
          <a:ea typeface="+mn-ea"/>
          <a:cs typeface="Calibri" panose="020F0502020204030204" pitchFamily="34" charset="0"/>
        </a:defRPr>
      </a:lvl4pPr>
      <a:lvl5pPr marL="641350" indent="-174625" algn="l" defTabSz="914400" rtl="0" eaLnBrk="1" latinLnBrk="0" hangingPunct="1">
        <a:lnSpc>
          <a:spcPct val="90000"/>
        </a:lnSpc>
        <a:spcBef>
          <a:spcPts val="500"/>
        </a:spcBef>
        <a:buClr>
          <a:schemeClr val="tx2"/>
        </a:buClr>
        <a:buSzPct val="80000"/>
        <a:buFont typeface="Arial" panose="020B0604020202020204" pitchFamily="34" charset="0"/>
        <a:buChar char="•"/>
        <a:tabLst/>
        <a:defRPr sz="20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3096" y="146298"/>
            <a:ext cx="9018104" cy="832875"/>
          </a:xfrm>
          <a:prstGeom prst="rect">
            <a:avLst/>
          </a:prstGeom>
        </p:spPr>
        <p:txBody>
          <a:bodyPr vert="horz" lIns="0" tIns="0" rIns="0" bIns="0" rtlCol="0" anchor="ctr" anchorCtr="0">
            <a:normAutofit/>
          </a:bodyPr>
          <a:lstStyle/>
          <a:p>
            <a:r>
              <a:rPr lang="en-US"/>
              <a:t>Title Goes Here</a:t>
            </a:r>
          </a:p>
        </p:txBody>
      </p:sp>
      <p:sp>
        <p:nvSpPr>
          <p:cNvPr id="5" name="Slide Number Placeholder 4">
            <a:extLst>
              <a:ext uri="{FF2B5EF4-FFF2-40B4-BE49-F238E27FC236}">
                <a16:creationId xmlns:a16="http://schemas.microsoft.com/office/drawing/2014/main" id="{C5E2CC29-D0CE-9F46-8052-151A654DBEC5}"/>
              </a:ext>
            </a:extLst>
          </p:cNvPr>
          <p:cNvSpPr>
            <a:spLocks noGrp="1"/>
          </p:cNvSpPr>
          <p:nvPr>
            <p:ph type="sldNum" sz="quarter" idx="4"/>
          </p:nvPr>
        </p:nvSpPr>
        <p:spPr>
          <a:xfrm>
            <a:off x="208127" y="6612575"/>
            <a:ext cx="303279" cy="204685"/>
          </a:xfrm>
          <a:prstGeom prst="rect">
            <a:avLst/>
          </a:prstGeom>
        </p:spPr>
        <p:txBody>
          <a:bodyPr vert="horz" lIns="0" tIns="36576" rIns="54864" bIns="45720" rtlCol="0" anchor="ctr"/>
          <a:lstStyle>
            <a:lvl1pPr algn="r">
              <a:defRPr sz="700">
                <a:solidFill>
                  <a:schemeClr val="tx1">
                    <a:tint val="75000"/>
                  </a:schemeClr>
                </a:solidFill>
              </a:defRPr>
            </a:lvl1pPr>
          </a:lstStyle>
          <a:p>
            <a:fld id="{7FE2BEB5-2653-6044-B03D-162392F9D4CA}" type="slidenum">
              <a:rPr lang="en-US" smtClean="0"/>
              <a:pPr/>
              <a:t>‹#›</a:t>
            </a:fld>
            <a:endParaRPr lang="en-US"/>
          </a:p>
        </p:txBody>
      </p:sp>
      <p:cxnSp>
        <p:nvCxnSpPr>
          <p:cNvPr id="14" name="Straight Connector 13">
            <a:extLst>
              <a:ext uri="{FF2B5EF4-FFF2-40B4-BE49-F238E27FC236}">
                <a16:creationId xmlns:a16="http://schemas.microsoft.com/office/drawing/2014/main" id="{942E83EE-003F-0C45-8DD8-34E5B033E759}"/>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
        <p:nvSpPr>
          <p:cNvPr id="13" name="Footer Placeholder 12">
            <a:extLst>
              <a:ext uri="{FF2B5EF4-FFF2-40B4-BE49-F238E27FC236}">
                <a16:creationId xmlns:a16="http://schemas.microsoft.com/office/drawing/2014/main" id="{5DCAE618-8829-B14B-BE83-91E75321E900}"/>
              </a:ext>
            </a:extLst>
          </p:cNvPr>
          <p:cNvSpPr>
            <a:spLocks noGrp="1"/>
          </p:cNvSpPr>
          <p:nvPr>
            <p:ph type="ftr" sz="quarter" idx="3"/>
          </p:nvPr>
        </p:nvSpPr>
        <p:spPr>
          <a:xfrm>
            <a:off x="533400" y="6612575"/>
            <a:ext cx="4114800" cy="204685"/>
          </a:xfrm>
          <a:prstGeom prst="rect">
            <a:avLst/>
          </a:prstGeom>
        </p:spPr>
        <p:txBody>
          <a:bodyPr vert="horz" lIns="91440" tIns="45720" rIns="91440" bIns="45720" rtlCol="0" anchor="ctr"/>
          <a:lstStyle>
            <a:lvl1pPr algn="l">
              <a:defRPr sz="700">
                <a:solidFill>
                  <a:schemeClr val="tx1">
                    <a:tint val="75000"/>
                  </a:schemeClr>
                </a:solidFill>
              </a:defRPr>
            </a:lvl1pPr>
          </a:lstStyle>
          <a:p>
            <a:r>
              <a:rPr lang="en-US"/>
              <a:t>© 2022 CommScope, Inc. | CommScope Confidential</a:t>
            </a:r>
          </a:p>
        </p:txBody>
      </p:sp>
      <p:sp>
        <p:nvSpPr>
          <p:cNvPr id="6" name="Text Placeholder 2">
            <a:extLst>
              <a:ext uri="{FF2B5EF4-FFF2-40B4-BE49-F238E27FC236}">
                <a16:creationId xmlns:a16="http://schemas.microsoft.com/office/drawing/2014/main" id="{C5146EAD-7ABA-0A47-8319-8616E056AD6D}"/>
              </a:ext>
            </a:extLst>
          </p:cNvPr>
          <p:cNvSpPr>
            <a:spLocks noGrp="1"/>
          </p:cNvSpPr>
          <p:nvPr>
            <p:ph type="body" idx="1"/>
          </p:nvPr>
        </p:nvSpPr>
        <p:spPr>
          <a:xfrm>
            <a:off x="583096" y="1143000"/>
            <a:ext cx="11025808" cy="526309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8CFB5138-7333-FB49-AF64-A94801893121}"/>
              </a:ext>
            </a:extLst>
          </p:cNvPr>
          <p:cNvCxnSpPr/>
          <p:nvPr userDrawn="1"/>
        </p:nvCxnSpPr>
        <p:spPr>
          <a:xfrm>
            <a:off x="0" y="838200"/>
            <a:ext cx="12192000"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3C65ECD-B145-BF40-9FFC-58DC771A8006}"/>
              </a:ext>
            </a:extLst>
          </p:cNvPr>
          <p:cNvCxnSpPr/>
          <p:nvPr userDrawn="1"/>
        </p:nvCxnSpPr>
        <p:spPr>
          <a:xfrm>
            <a:off x="0" y="6548438"/>
            <a:ext cx="12192000"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42EBFEA-B0AD-4C48-AFCA-C2DE50EAE4A2}"/>
              </a:ext>
            </a:extLst>
          </p:cNvPr>
          <p:cNvPicPr>
            <a:picLocks noChangeAspect="1"/>
          </p:cNvPicPr>
          <p:nvPr userDrawn="1"/>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rcRect/>
          <a:stretch/>
        </p:blipFill>
        <p:spPr>
          <a:xfrm>
            <a:off x="10287000" y="-20276"/>
            <a:ext cx="1696598" cy="832875"/>
          </a:xfrm>
          <a:prstGeom prst="rect">
            <a:avLst/>
          </a:prstGeom>
        </p:spPr>
      </p:pic>
    </p:spTree>
    <p:extLst>
      <p:ext uri="{BB962C8B-B14F-4D97-AF65-F5344CB8AC3E}">
        <p14:creationId xmlns:p14="http://schemas.microsoft.com/office/powerpoint/2010/main" val="1932909656"/>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 id="2147484117" r:id="rId12"/>
    <p:sldLayoutId id="2147484118" r:id="rId13"/>
    <p:sldLayoutId id="2147484119" r:id="rId14"/>
    <p:sldLayoutId id="2147484120" r:id="rId15"/>
    <p:sldLayoutId id="2147484121" r:id="rId16"/>
    <p:sldLayoutId id="2147484122" r:id="rId17"/>
    <p:sldLayoutId id="2147484123" r:id="rId18"/>
    <p:sldLayoutId id="2147484124" r:id="rId19"/>
    <p:sldLayoutId id="2147484125" r:id="rId20"/>
    <p:sldLayoutId id="2147484126" r:id="rId21"/>
    <p:sldLayoutId id="2147484127" r:id="rId22"/>
    <p:sldLayoutId id="2147484128" r:id="rId23"/>
    <p:sldLayoutId id="2147484129" r:id="rId24"/>
    <p:sldLayoutId id="2147484130" r:id="rId25"/>
    <p:sldLayoutId id="2147484131" r:id="rId26"/>
    <p:sldLayoutId id="2147484132" r:id="rId27"/>
    <p:sldLayoutId id="2147484133" r:id="rId28"/>
    <p:sldLayoutId id="2147484134" r:id="rId29"/>
    <p:sldLayoutId id="2147484135" r:id="rId30"/>
    <p:sldLayoutId id="2147484136" r:id="rId31"/>
    <p:sldLayoutId id="2147484137" r:id="rId32"/>
    <p:sldLayoutId id="2147484138" r:id="rId33"/>
    <p:sldLayoutId id="2147484140" r:id="rId34"/>
    <p:sldLayoutId id="2147484141" r:id="rId35"/>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hdr="0" dt="0"/>
  <p:txStyles>
    <p:titleStyle>
      <a:lvl1pPr algn="l" defTabSz="914400" rtl="0" eaLnBrk="1" latinLnBrk="0" hangingPunct="1">
        <a:lnSpc>
          <a:spcPct val="90000"/>
        </a:lnSpc>
        <a:spcBef>
          <a:spcPct val="0"/>
        </a:spcBef>
        <a:buNone/>
        <a:defRPr sz="3200" b="0" i="0" kern="1200">
          <a:solidFill>
            <a:schemeClr val="tx1"/>
          </a:solidFill>
          <a:latin typeface="+mj-lt"/>
          <a:ea typeface="+mj-ea"/>
          <a:cs typeface="Calibri" panose="020F0502020204030204" pitchFamily="34" charset="0"/>
        </a:defRPr>
      </a:lvl1pPr>
    </p:titleStyle>
    <p:bodyStyle>
      <a:lvl1pPr marL="239713" indent="-239713" algn="l" defTabSz="914400" rtl="0" eaLnBrk="1" latinLnBrk="0" hangingPunct="1">
        <a:lnSpc>
          <a:spcPct val="90000"/>
        </a:lnSpc>
        <a:spcBef>
          <a:spcPts val="1000"/>
        </a:spcBef>
        <a:buClr>
          <a:schemeClr val="tx2"/>
        </a:buClr>
        <a:buSzPct val="80000"/>
        <a:buFont typeface="Arial" panose="020B0604020202020204" pitchFamily="34" charset="0"/>
        <a:buChar char="•"/>
        <a:tabLst/>
        <a:defRPr sz="2800" b="0" i="0" kern="1200">
          <a:solidFill>
            <a:schemeClr val="tx1"/>
          </a:solidFill>
          <a:latin typeface="Calibri" panose="020F0502020204030204" pitchFamily="34" charset="0"/>
          <a:ea typeface="+mn-ea"/>
          <a:cs typeface="Calibri" panose="020F0502020204030204" pitchFamily="34" charset="0"/>
        </a:defRPr>
      </a:lvl1pPr>
      <a:lvl2pPr marL="346075" indent="-227013" algn="l" defTabSz="914400" rtl="0" eaLnBrk="1" latinLnBrk="0" hangingPunct="1">
        <a:lnSpc>
          <a:spcPct val="90000"/>
        </a:lnSpc>
        <a:spcBef>
          <a:spcPts val="500"/>
        </a:spcBef>
        <a:buClr>
          <a:schemeClr val="tx2"/>
        </a:buClr>
        <a:buSzPct val="80000"/>
        <a:buFont typeface="Arial" panose="020B0604020202020204" pitchFamily="34" charset="0"/>
        <a:buChar char="•"/>
        <a:tabLst/>
        <a:defRPr sz="2600" b="0" i="0" kern="1200">
          <a:solidFill>
            <a:schemeClr val="tx1"/>
          </a:solidFill>
          <a:latin typeface="Calibri" panose="020F0502020204030204" pitchFamily="34" charset="0"/>
          <a:ea typeface="+mn-ea"/>
          <a:cs typeface="Calibri" panose="020F0502020204030204" pitchFamily="34" charset="0"/>
        </a:defRPr>
      </a:lvl2pPr>
      <a:lvl3pPr marL="400050" indent="-160338" algn="l" defTabSz="914400" rtl="0" eaLnBrk="1" latinLnBrk="0" hangingPunct="1">
        <a:lnSpc>
          <a:spcPct val="90000"/>
        </a:lnSpc>
        <a:spcBef>
          <a:spcPts val="500"/>
        </a:spcBef>
        <a:buClr>
          <a:schemeClr val="tx2"/>
        </a:buClr>
        <a:buSzPct val="80000"/>
        <a:buFont typeface="Arial" panose="020B0604020202020204" pitchFamily="34" charset="0"/>
        <a:buChar char="•"/>
        <a:tabLst/>
        <a:defRPr sz="2400" b="0" i="0" kern="1200">
          <a:solidFill>
            <a:schemeClr val="tx1"/>
          </a:solidFill>
          <a:latin typeface="Calibri" panose="020F0502020204030204" pitchFamily="34" charset="0"/>
          <a:ea typeface="+mn-ea"/>
          <a:cs typeface="Calibri" panose="020F0502020204030204" pitchFamily="34" charset="0"/>
        </a:defRPr>
      </a:lvl3pPr>
      <a:lvl4pPr marL="520700" indent="-174625" algn="l" defTabSz="914400" rtl="0" eaLnBrk="1" latinLnBrk="0" hangingPunct="1">
        <a:lnSpc>
          <a:spcPct val="90000"/>
        </a:lnSpc>
        <a:spcBef>
          <a:spcPts val="500"/>
        </a:spcBef>
        <a:buClr>
          <a:schemeClr val="tx2"/>
        </a:buClr>
        <a:buSzPct val="80000"/>
        <a:buFont typeface="Arial" panose="020B0604020202020204" pitchFamily="34" charset="0"/>
        <a:buChar char="•"/>
        <a:tabLst/>
        <a:defRPr sz="2200" b="0" i="0" kern="1200">
          <a:solidFill>
            <a:schemeClr val="tx1"/>
          </a:solidFill>
          <a:latin typeface="Calibri" panose="020F0502020204030204" pitchFamily="34" charset="0"/>
          <a:ea typeface="+mn-ea"/>
          <a:cs typeface="Calibri" panose="020F0502020204030204" pitchFamily="34" charset="0"/>
        </a:defRPr>
      </a:lvl4pPr>
      <a:lvl5pPr marL="641350" indent="-174625" algn="l" defTabSz="914400" rtl="0" eaLnBrk="1" latinLnBrk="0" hangingPunct="1">
        <a:lnSpc>
          <a:spcPct val="90000"/>
        </a:lnSpc>
        <a:spcBef>
          <a:spcPts val="500"/>
        </a:spcBef>
        <a:buClr>
          <a:schemeClr val="tx2"/>
        </a:buClr>
        <a:buSzPct val="80000"/>
        <a:buFont typeface="Arial" panose="020B0604020202020204" pitchFamily="34" charset="0"/>
        <a:buChar char="•"/>
        <a:tabLst/>
        <a:defRPr sz="20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690A8DD-C0EB-1342-A302-6E4523C28C32}"/>
              </a:ext>
            </a:extLst>
          </p:cNvPr>
          <p:cNvSpPr/>
          <p:nvPr userDrawn="1"/>
        </p:nvSpPr>
        <p:spPr>
          <a:xfrm>
            <a:off x="0" y="6553200"/>
            <a:ext cx="12192000" cy="304799"/>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3" name="Rectangle 2">
            <a:extLst>
              <a:ext uri="{FF2B5EF4-FFF2-40B4-BE49-F238E27FC236}">
                <a16:creationId xmlns:a16="http://schemas.microsoft.com/office/drawing/2014/main" id="{512D3322-ED39-2B4D-BAE9-384A12988997}"/>
              </a:ext>
            </a:extLst>
          </p:cNvPr>
          <p:cNvSpPr/>
          <p:nvPr userDrawn="1"/>
        </p:nvSpPr>
        <p:spPr>
          <a:xfrm>
            <a:off x="0" y="0"/>
            <a:ext cx="12192000" cy="65532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2" name="Title Placeholder 1"/>
          <p:cNvSpPr>
            <a:spLocks noGrp="1"/>
          </p:cNvSpPr>
          <p:nvPr>
            <p:ph type="title"/>
          </p:nvPr>
        </p:nvSpPr>
        <p:spPr>
          <a:xfrm>
            <a:off x="583096" y="154024"/>
            <a:ext cx="9018104" cy="848034"/>
          </a:xfrm>
          <a:prstGeom prst="rect">
            <a:avLst/>
          </a:prstGeom>
        </p:spPr>
        <p:txBody>
          <a:bodyPr vert="horz" lIns="0" tIns="0" rIns="0" bIns="0" rtlCol="0" anchor="ctr" anchorCtr="0">
            <a:normAutofit/>
          </a:bodyPr>
          <a:lstStyle/>
          <a:p>
            <a:r>
              <a:rPr lang="en-US"/>
              <a:t>Click to edit Master title style</a:t>
            </a:r>
          </a:p>
        </p:txBody>
      </p:sp>
      <p:sp>
        <p:nvSpPr>
          <p:cNvPr id="5" name="Slide Number Placeholder 4">
            <a:extLst>
              <a:ext uri="{FF2B5EF4-FFF2-40B4-BE49-F238E27FC236}">
                <a16:creationId xmlns:a16="http://schemas.microsoft.com/office/drawing/2014/main" id="{C5E2CC29-D0CE-9F46-8052-151A654DBEC5}"/>
              </a:ext>
            </a:extLst>
          </p:cNvPr>
          <p:cNvSpPr>
            <a:spLocks noGrp="1"/>
          </p:cNvSpPr>
          <p:nvPr>
            <p:ph type="sldNum" sz="quarter" idx="4"/>
          </p:nvPr>
        </p:nvSpPr>
        <p:spPr>
          <a:xfrm>
            <a:off x="208127" y="6612575"/>
            <a:ext cx="303279" cy="204685"/>
          </a:xfrm>
          <a:prstGeom prst="rect">
            <a:avLst/>
          </a:prstGeom>
        </p:spPr>
        <p:txBody>
          <a:bodyPr vert="horz" lIns="0" tIns="36576" rIns="54864" bIns="45720" rtlCol="0" anchor="ctr"/>
          <a:lstStyle>
            <a:lvl1pPr algn="r">
              <a:defRPr sz="700">
                <a:solidFill>
                  <a:schemeClr val="tx1">
                    <a:tint val="75000"/>
                  </a:schemeClr>
                </a:solidFill>
              </a:defRPr>
            </a:lvl1pPr>
          </a:lstStyle>
          <a:p>
            <a:fld id="{7FE2BEB5-2653-6044-B03D-162392F9D4CA}" type="slidenum">
              <a:rPr lang="en-US" smtClean="0"/>
              <a:pPr/>
              <a:t>‹#›</a:t>
            </a:fld>
            <a:endParaRPr lang="en-US"/>
          </a:p>
        </p:txBody>
      </p:sp>
      <p:cxnSp>
        <p:nvCxnSpPr>
          <p:cNvPr id="14" name="Straight Connector 13">
            <a:extLst>
              <a:ext uri="{FF2B5EF4-FFF2-40B4-BE49-F238E27FC236}">
                <a16:creationId xmlns:a16="http://schemas.microsoft.com/office/drawing/2014/main" id="{942E83EE-003F-0C45-8DD8-34E5B033E759}"/>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
        <p:nvSpPr>
          <p:cNvPr id="13" name="Footer Placeholder 12">
            <a:extLst>
              <a:ext uri="{FF2B5EF4-FFF2-40B4-BE49-F238E27FC236}">
                <a16:creationId xmlns:a16="http://schemas.microsoft.com/office/drawing/2014/main" id="{5DCAE618-8829-B14B-BE83-91E75321E900}"/>
              </a:ext>
            </a:extLst>
          </p:cNvPr>
          <p:cNvSpPr>
            <a:spLocks noGrp="1"/>
          </p:cNvSpPr>
          <p:nvPr>
            <p:ph type="ftr" sz="quarter" idx="3"/>
          </p:nvPr>
        </p:nvSpPr>
        <p:spPr>
          <a:xfrm>
            <a:off x="533400" y="6612575"/>
            <a:ext cx="4114800" cy="204685"/>
          </a:xfrm>
          <a:prstGeom prst="rect">
            <a:avLst/>
          </a:prstGeom>
        </p:spPr>
        <p:txBody>
          <a:bodyPr vert="horz" lIns="91440" tIns="45720" rIns="91440" bIns="45720" rtlCol="0" anchor="ctr"/>
          <a:lstStyle>
            <a:lvl1pPr algn="l">
              <a:defRPr sz="700">
                <a:solidFill>
                  <a:schemeClr val="tx1">
                    <a:tint val="75000"/>
                  </a:schemeClr>
                </a:solidFill>
              </a:defRPr>
            </a:lvl1pPr>
          </a:lstStyle>
          <a:p>
            <a:r>
              <a:rPr lang="en-US"/>
              <a:t>© 2023 CommScope, Inc. All rights reserved. | </a:t>
            </a:r>
          </a:p>
        </p:txBody>
      </p:sp>
      <p:sp>
        <p:nvSpPr>
          <p:cNvPr id="6" name="Text Placeholder 2">
            <a:extLst>
              <a:ext uri="{FF2B5EF4-FFF2-40B4-BE49-F238E27FC236}">
                <a16:creationId xmlns:a16="http://schemas.microsoft.com/office/drawing/2014/main" id="{C5146EAD-7ABA-0A47-8319-8616E056AD6D}"/>
              </a:ext>
            </a:extLst>
          </p:cNvPr>
          <p:cNvSpPr>
            <a:spLocks noGrp="1"/>
          </p:cNvSpPr>
          <p:nvPr>
            <p:ph type="body" idx="1"/>
          </p:nvPr>
        </p:nvSpPr>
        <p:spPr>
          <a:xfrm>
            <a:off x="583096" y="1219200"/>
            <a:ext cx="11025808" cy="519258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F9889D49-2E1A-C24F-87D6-A098BDDB5522}"/>
              </a:ext>
            </a:extLst>
          </p:cNvPr>
          <p:cNvCxnSpPr/>
          <p:nvPr userDrawn="1"/>
        </p:nvCxnSpPr>
        <p:spPr>
          <a:xfrm>
            <a:off x="0" y="6553200"/>
            <a:ext cx="12192000"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9">
            <a:extLst>
              <a:ext uri="{FF2B5EF4-FFF2-40B4-BE49-F238E27FC236}">
                <a16:creationId xmlns:a16="http://schemas.microsoft.com/office/drawing/2014/main" id="{9C72022F-1BE8-4948-B893-8E60641BAD19}"/>
              </a:ext>
            </a:extLst>
          </p:cNvPr>
          <p:cNvPicPr>
            <a:picLocks noChangeAspect="1"/>
          </p:cNvPicPr>
          <p:nvPr userDrawn="1"/>
        </p:nvPicPr>
        <p:blipFill>
          <a:blip r:embed="rId39">
            <a:extLst>
              <a:ext uri="{28A0092B-C50C-407E-A947-70E740481C1C}">
                <a14:useLocalDpi xmlns:a14="http://schemas.microsoft.com/office/drawing/2010/main"/>
              </a:ext>
              <a:ext uri="{96DAC541-7B7A-43D3-8B79-37D633B846F1}">
                <asvg:svgBlip xmlns:asvg="http://schemas.microsoft.com/office/drawing/2016/SVG/main" r:embed="rId40"/>
              </a:ext>
            </a:extLst>
          </a:blip>
          <a:srcRect/>
          <a:stretch/>
        </p:blipFill>
        <p:spPr>
          <a:xfrm>
            <a:off x="10287000" y="-20276"/>
            <a:ext cx="1696597" cy="832875"/>
          </a:xfrm>
          <a:prstGeom prst="rect">
            <a:avLst/>
          </a:prstGeom>
        </p:spPr>
      </p:pic>
      <p:cxnSp>
        <p:nvCxnSpPr>
          <p:cNvPr id="18" name="Straight Connector 17">
            <a:extLst>
              <a:ext uri="{FF2B5EF4-FFF2-40B4-BE49-F238E27FC236}">
                <a16:creationId xmlns:a16="http://schemas.microsoft.com/office/drawing/2014/main" id="{B2EE2670-49C8-E74A-BB81-ABBD852F13F1}"/>
              </a:ext>
            </a:extLst>
          </p:cNvPr>
          <p:cNvCxnSpPr/>
          <p:nvPr userDrawn="1"/>
        </p:nvCxnSpPr>
        <p:spPr>
          <a:xfrm>
            <a:off x="0" y="838200"/>
            <a:ext cx="12192000"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9764038"/>
      </p:ext>
    </p:extLst>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 id="2147484156" r:id="rId12"/>
    <p:sldLayoutId id="2147484157" r:id="rId13"/>
    <p:sldLayoutId id="2147484158" r:id="rId14"/>
    <p:sldLayoutId id="2147484159" r:id="rId15"/>
    <p:sldLayoutId id="2147484160" r:id="rId16"/>
    <p:sldLayoutId id="2147484161" r:id="rId17"/>
    <p:sldLayoutId id="2147484162" r:id="rId18"/>
    <p:sldLayoutId id="2147484163" r:id="rId19"/>
    <p:sldLayoutId id="2147484164" r:id="rId20"/>
    <p:sldLayoutId id="2147484165" r:id="rId21"/>
    <p:sldLayoutId id="2147484166" r:id="rId22"/>
    <p:sldLayoutId id="2147484167" r:id="rId23"/>
    <p:sldLayoutId id="2147484168" r:id="rId24"/>
    <p:sldLayoutId id="2147484169" r:id="rId25"/>
    <p:sldLayoutId id="2147484170" r:id="rId26"/>
    <p:sldLayoutId id="2147484171" r:id="rId27"/>
    <p:sldLayoutId id="2147484172" r:id="rId28"/>
    <p:sldLayoutId id="2147484173" r:id="rId29"/>
    <p:sldLayoutId id="2147484174" r:id="rId30"/>
    <p:sldLayoutId id="2147484175" r:id="rId31"/>
    <p:sldLayoutId id="2147484176" r:id="rId32"/>
    <p:sldLayoutId id="2147484177" r:id="rId33"/>
    <p:sldLayoutId id="2147484178" r:id="rId34"/>
    <p:sldLayoutId id="2147484179" r:id="rId35"/>
    <p:sldLayoutId id="2147484180" r:id="rId36"/>
    <p:sldLayoutId id="2147484181" r:id="rId37"/>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hdr="0" dt="0"/>
  <p:txStyles>
    <p:titleStyle>
      <a:lvl1pPr algn="l" defTabSz="914400" rtl="0" eaLnBrk="1" latinLnBrk="0" hangingPunct="1">
        <a:lnSpc>
          <a:spcPct val="90000"/>
        </a:lnSpc>
        <a:spcBef>
          <a:spcPct val="0"/>
        </a:spcBef>
        <a:buNone/>
        <a:defRPr sz="3200" b="0" i="0" kern="1200">
          <a:solidFill>
            <a:schemeClr val="bg1"/>
          </a:solidFill>
          <a:latin typeface="+mj-lt"/>
          <a:ea typeface="+mj-ea"/>
          <a:cs typeface="Calibri" panose="020F0502020204030204" pitchFamily="34" charset="0"/>
        </a:defRPr>
      </a:lvl1pPr>
    </p:titleStyle>
    <p:bodyStyle>
      <a:lvl1pPr marL="231775" indent="-231775" algn="l" defTabSz="914400" rtl="0" eaLnBrk="1" latinLnBrk="0" hangingPunct="1">
        <a:lnSpc>
          <a:spcPct val="100000"/>
        </a:lnSpc>
        <a:spcBef>
          <a:spcPts val="1000"/>
        </a:spcBef>
        <a:buClr>
          <a:schemeClr val="tx2"/>
        </a:buClr>
        <a:buSzPct val="80000"/>
        <a:buFont typeface="Arial" panose="020B0604020202020204" pitchFamily="34" charset="0"/>
        <a:buChar char="•"/>
        <a:tabLst/>
        <a:defRPr sz="2800" b="0" i="0" kern="1200">
          <a:solidFill>
            <a:schemeClr val="bg1"/>
          </a:solidFill>
          <a:latin typeface="Calibri" panose="020F0502020204030204" pitchFamily="34" charset="0"/>
          <a:ea typeface="+mn-ea"/>
          <a:cs typeface="Calibri" panose="020F0502020204030204" pitchFamily="34" charset="0"/>
        </a:defRPr>
      </a:lvl1pPr>
      <a:lvl2pPr marL="349250" indent="-234950" algn="l" defTabSz="914400" rtl="0" eaLnBrk="1" latinLnBrk="0" hangingPunct="1">
        <a:lnSpc>
          <a:spcPct val="90000"/>
        </a:lnSpc>
        <a:spcBef>
          <a:spcPts val="500"/>
        </a:spcBef>
        <a:buClr>
          <a:schemeClr val="tx2"/>
        </a:buClr>
        <a:buSzPct val="80000"/>
        <a:buFont typeface="Arial" panose="020B0604020202020204" pitchFamily="34" charset="0"/>
        <a:buChar char="•"/>
        <a:tabLst/>
        <a:defRPr sz="2600" b="0" i="0" kern="1200">
          <a:solidFill>
            <a:schemeClr val="bg1"/>
          </a:solidFill>
          <a:latin typeface="Calibri" panose="020F0502020204030204" pitchFamily="34" charset="0"/>
          <a:ea typeface="+mn-ea"/>
          <a:cs typeface="Calibri" panose="020F0502020204030204" pitchFamily="34" charset="0"/>
        </a:defRPr>
      </a:lvl2pPr>
      <a:lvl3pPr marL="400050" indent="-171450" algn="l" defTabSz="914400" rtl="0" eaLnBrk="1" latinLnBrk="0" hangingPunct="1">
        <a:lnSpc>
          <a:spcPct val="90000"/>
        </a:lnSpc>
        <a:spcBef>
          <a:spcPts val="500"/>
        </a:spcBef>
        <a:buClr>
          <a:schemeClr val="tx2"/>
        </a:buClr>
        <a:buSzPct val="80000"/>
        <a:buFont typeface="Arial" panose="020B0604020202020204" pitchFamily="34" charset="0"/>
        <a:buChar char="•"/>
        <a:tabLst/>
        <a:defRPr sz="2400" b="0" i="0" kern="1200">
          <a:solidFill>
            <a:schemeClr val="bg1"/>
          </a:solidFill>
          <a:latin typeface="Calibri" panose="020F0502020204030204" pitchFamily="34" charset="0"/>
          <a:ea typeface="+mn-ea"/>
          <a:cs typeface="Calibri" panose="020F0502020204030204" pitchFamily="34" charset="0"/>
        </a:defRPr>
      </a:lvl3pPr>
      <a:lvl4pPr marL="514350" indent="-160338" algn="l" defTabSz="914400" rtl="0" eaLnBrk="1" latinLnBrk="0" hangingPunct="1">
        <a:lnSpc>
          <a:spcPct val="90000"/>
        </a:lnSpc>
        <a:spcBef>
          <a:spcPts val="500"/>
        </a:spcBef>
        <a:buClr>
          <a:schemeClr val="tx2"/>
        </a:buClr>
        <a:buSzPct val="80000"/>
        <a:buFont typeface="Arial" panose="020B0604020202020204" pitchFamily="34" charset="0"/>
        <a:buChar char="•"/>
        <a:tabLst/>
        <a:defRPr sz="2200" b="0" i="0" kern="1200">
          <a:solidFill>
            <a:schemeClr val="bg1"/>
          </a:solidFill>
          <a:latin typeface="Calibri" panose="020F0502020204030204" pitchFamily="34" charset="0"/>
          <a:ea typeface="+mn-ea"/>
          <a:cs typeface="Calibri" panose="020F0502020204030204" pitchFamily="34" charset="0"/>
        </a:defRPr>
      </a:lvl4pPr>
      <a:lvl5pPr marL="628650" indent="-171450" algn="l" defTabSz="914400" rtl="0" eaLnBrk="1" latinLnBrk="0" hangingPunct="1">
        <a:lnSpc>
          <a:spcPct val="90000"/>
        </a:lnSpc>
        <a:spcBef>
          <a:spcPts val="500"/>
        </a:spcBef>
        <a:buClr>
          <a:schemeClr val="tx2"/>
        </a:buClr>
        <a:buSzPct val="80000"/>
        <a:buFont typeface="Arial" panose="020B0604020202020204" pitchFamily="34" charset="0"/>
        <a:buChar char="•"/>
        <a:tabLst/>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690A8DD-C0EB-1342-A302-6E4523C28C32}"/>
              </a:ext>
            </a:extLst>
          </p:cNvPr>
          <p:cNvSpPr/>
          <p:nvPr userDrawn="1"/>
        </p:nvSpPr>
        <p:spPr>
          <a:xfrm>
            <a:off x="0" y="6553200"/>
            <a:ext cx="12192000" cy="304799"/>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3" name="Rectangle 2">
            <a:extLst>
              <a:ext uri="{FF2B5EF4-FFF2-40B4-BE49-F238E27FC236}">
                <a16:creationId xmlns:a16="http://schemas.microsoft.com/office/drawing/2014/main" id="{512D3322-ED39-2B4D-BAE9-384A12988997}"/>
              </a:ext>
            </a:extLst>
          </p:cNvPr>
          <p:cNvSpPr/>
          <p:nvPr userDrawn="1"/>
        </p:nvSpPr>
        <p:spPr>
          <a:xfrm>
            <a:off x="0" y="0"/>
            <a:ext cx="12192000" cy="65532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2" name="Title Placeholder 1"/>
          <p:cNvSpPr>
            <a:spLocks noGrp="1"/>
          </p:cNvSpPr>
          <p:nvPr>
            <p:ph type="title"/>
          </p:nvPr>
        </p:nvSpPr>
        <p:spPr>
          <a:xfrm>
            <a:off x="583096" y="154024"/>
            <a:ext cx="9018104" cy="848034"/>
          </a:xfrm>
          <a:prstGeom prst="rect">
            <a:avLst/>
          </a:prstGeom>
        </p:spPr>
        <p:txBody>
          <a:bodyPr vert="horz" lIns="0" tIns="0" rIns="0" bIns="0" rtlCol="0" anchor="ctr" anchorCtr="0">
            <a:normAutofit/>
          </a:bodyPr>
          <a:lstStyle/>
          <a:p>
            <a:r>
              <a:rPr lang="en-US"/>
              <a:t>Click to edit Master title style</a:t>
            </a:r>
          </a:p>
        </p:txBody>
      </p:sp>
      <p:sp>
        <p:nvSpPr>
          <p:cNvPr id="5" name="Slide Number Placeholder 4">
            <a:extLst>
              <a:ext uri="{FF2B5EF4-FFF2-40B4-BE49-F238E27FC236}">
                <a16:creationId xmlns:a16="http://schemas.microsoft.com/office/drawing/2014/main" id="{C5E2CC29-D0CE-9F46-8052-151A654DBEC5}"/>
              </a:ext>
            </a:extLst>
          </p:cNvPr>
          <p:cNvSpPr>
            <a:spLocks noGrp="1"/>
          </p:cNvSpPr>
          <p:nvPr>
            <p:ph type="sldNum" sz="quarter" idx="4"/>
          </p:nvPr>
        </p:nvSpPr>
        <p:spPr>
          <a:xfrm>
            <a:off x="208127" y="6612575"/>
            <a:ext cx="303279" cy="204685"/>
          </a:xfrm>
          <a:prstGeom prst="rect">
            <a:avLst/>
          </a:prstGeom>
        </p:spPr>
        <p:txBody>
          <a:bodyPr vert="horz" lIns="0" tIns="36576" rIns="54864" bIns="45720" rtlCol="0" anchor="ctr"/>
          <a:lstStyle>
            <a:lvl1pPr algn="r">
              <a:defRPr sz="700">
                <a:solidFill>
                  <a:schemeClr val="tx1">
                    <a:tint val="75000"/>
                  </a:schemeClr>
                </a:solidFill>
              </a:defRPr>
            </a:lvl1pPr>
          </a:lstStyle>
          <a:p>
            <a:fld id="{7FE2BEB5-2653-6044-B03D-162392F9D4CA}" type="slidenum">
              <a:rPr lang="en-US" smtClean="0"/>
              <a:pPr/>
              <a:t>‹#›</a:t>
            </a:fld>
            <a:endParaRPr lang="en-US"/>
          </a:p>
        </p:txBody>
      </p:sp>
      <p:cxnSp>
        <p:nvCxnSpPr>
          <p:cNvPr id="14" name="Straight Connector 13">
            <a:extLst>
              <a:ext uri="{FF2B5EF4-FFF2-40B4-BE49-F238E27FC236}">
                <a16:creationId xmlns:a16="http://schemas.microsoft.com/office/drawing/2014/main" id="{942E83EE-003F-0C45-8DD8-34E5B033E759}"/>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
        <p:nvSpPr>
          <p:cNvPr id="13" name="Footer Placeholder 12">
            <a:extLst>
              <a:ext uri="{FF2B5EF4-FFF2-40B4-BE49-F238E27FC236}">
                <a16:creationId xmlns:a16="http://schemas.microsoft.com/office/drawing/2014/main" id="{5DCAE618-8829-B14B-BE83-91E75321E900}"/>
              </a:ext>
            </a:extLst>
          </p:cNvPr>
          <p:cNvSpPr>
            <a:spLocks noGrp="1"/>
          </p:cNvSpPr>
          <p:nvPr>
            <p:ph type="ftr" sz="quarter" idx="3"/>
          </p:nvPr>
        </p:nvSpPr>
        <p:spPr>
          <a:xfrm>
            <a:off x="533400" y="6612575"/>
            <a:ext cx="4114800" cy="204685"/>
          </a:xfrm>
          <a:prstGeom prst="rect">
            <a:avLst/>
          </a:prstGeom>
        </p:spPr>
        <p:txBody>
          <a:bodyPr vert="horz" lIns="91440" tIns="45720" rIns="91440" bIns="45720" rtlCol="0" anchor="ctr"/>
          <a:lstStyle>
            <a:lvl1pPr algn="l">
              <a:defRPr sz="700">
                <a:solidFill>
                  <a:schemeClr val="tx1">
                    <a:tint val="75000"/>
                  </a:schemeClr>
                </a:solidFill>
              </a:defRPr>
            </a:lvl1pPr>
          </a:lstStyle>
          <a:p>
            <a:r>
              <a:rPr lang="en-US"/>
              <a:t>© 2022 CommScope, Inc. | CommScope Confidential</a:t>
            </a:r>
          </a:p>
        </p:txBody>
      </p:sp>
      <p:sp>
        <p:nvSpPr>
          <p:cNvPr id="6" name="Text Placeholder 2">
            <a:extLst>
              <a:ext uri="{FF2B5EF4-FFF2-40B4-BE49-F238E27FC236}">
                <a16:creationId xmlns:a16="http://schemas.microsoft.com/office/drawing/2014/main" id="{C5146EAD-7ABA-0A47-8319-8616E056AD6D}"/>
              </a:ext>
            </a:extLst>
          </p:cNvPr>
          <p:cNvSpPr>
            <a:spLocks noGrp="1"/>
          </p:cNvSpPr>
          <p:nvPr>
            <p:ph type="body" idx="1"/>
          </p:nvPr>
        </p:nvSpPr>
        <p:spPr>
          <a:xfrm>
            <a:off x="583096" y="1219200"/>
            <a:ext cx="11025808" cy="519258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F9889D49-2E1A-C24F-87D6-A098BDDB5522}"/>
              </a:ext>
            </a:extLst>
          </p:cNvPr>
          <p:cNvCxnSpPr/>
          <p:nvPr userDrawn="1"/>
        </p:nvCxnSpPr>
        <p:spPr>
          <a:xfrm>
            <a:off x="0" y="6553200"/>
            <a:ext cx="12192000"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9">
            <a:extLst>
              <a:ext uri="{FF2B5EF4-FFF2-40B4-BE49-F238E27FC236}">
                <a16:creationId xmlns:a16="http://schemas.microsoft.com/office/drawing/2014/main" id="{9C72022F-1BE8-4948-B893-8E60641BAD19}"/>
              </a:ext>
            </a:extLst>
          </p:cNvPr>
          <p:cNvPicPr>
            <a:picLocks noChangeAspect="1"/>
          </p:cNvPicPr>
          <p:nvPr userDrawn="1"/>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rcRect/>
          <a:stretch/>
        </p:blipFill>
        <p:spPr>
          <a:xfrm>
            <a:off x="10287000" y="-20276"/>
            <a:ext cx="1696597" cy="832875"/>
          </a:xfrm>
          <a:prstGeom prst="rect">
            <a:avLst/>
          </a:prstGeom>
        </p:spPr>
      </p:pic>
      <p:cxnSp>
        <p:nvCxnSpPr>
          <p:cNvPr id="18" name="Straight Connector 17">
            <a:extLst>
              <a:ext uri="{FF2B5EF4-FFF2-40B4-BE49-F238E27FC236}">
                <a16:creationId xmlns:a16="http://schemas.microsoft.com/office/drawing/2014/main" id="{B2EE2670-49C8-E74A-BB81-ABBD852F13F1}"/>
              </a:ext>
            </a:extLst>
          </p:cNvPr>
          <p:cNvCxnSpPr/>
          <p:nvPr userDrawn="1"/>
        </p:nvCxnSpPr>
        <p:spPr>
          <a:xfrm>
            <a:off x="0" y="838200"/>
            <a:ext cx="12192000"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9358022"/>
      </p:ext>
    </p:extLst>
  </p:cSld>
  <p:clrMap bg1="lt1" tx1="dk1" bg2="lt2" tx2="dk2" accent1="accent1" accent2="accent2" accent3="accent3" accent4="accent4" accent5="accent5" accent6="accent6" hlink="hlink" folHlink="folHlink"/>
  <p:sldLayoutIdLst>
    <p:sldLayoutId id="2147484184" r:id="rId1"/>
    <p:sldLayoutId id="2147484185" r:id="rId2"/>
    <p:sldLayoutId id="2147484186" r:id="rId3"/>
    <p:sldLayoutId id="2147484187" r:id="rId4"/>
    <p:sldLayoutId id="2147484188" r:id="rId5"/>
    <p:sldLayoutId id="2147484189" r:id="rId6"/>
    <p:sldLayoutId id="2147484190" r:id="rId7"/>
    <p:sldLayoutId id="2147484191" r:id="rId8"/>
    <p:sldLayoutId id="2147484192" r:id="rId9"/>
    <p:sldLayoutId id="2147484193" r:id="rId10"/>
    <p:sldLayoutId id="2147484194" r:id="rId11"/>
    <p:sldLayoutId id="2147484195" r:id="rId12"/>
    <p:sldLayoutId id="2147484196" r:id="rId13"/>
    <p:sldLayoutId id="2147484197" r:id="rId14"/>
    <p:sldLayoutId id="2147484198" r:id="rId15"/>
    <p:sldLayoutId id="2147484199" r:id="rId16"/>
    <p:sldLayoutId id="2147484200" r:id="rId17"/>
    <p:sldLayoutId id="2147484201" r:id="rId18"/>
    <p:sldLayoutId id="2147484202" r:id="rId19"/>
    <p:sldLayoutId id="2147484203" r:id="rId20"/>
    <p:sldLayoutId id="2147484204" r:id="rId21"/>
    <p:sldLayoutId id="2147484205" r:id="rId22"/>
    <p:sldLayoutId id="2147484206" r:id="rId23"/>
    <p:sldLayoutId id="2147484207" r:id="rId24"/>
    <p:sldLayoutId id="2147484208" r:id="rId25"/>
    <p:sldLayoutId id="2147484209" r:id="rId26"/>
    <p:sldLayoutId id="2147484210" r:id="rId27"/>
    <p:sldLayoutId id="2147484211" r:id="rId28"/>
    <p:sldLayoutId id="2147484212" r:id="rId29"/>
    <p:sldLayoutId id="2147484213" r:id="rId30"/>
    <p:sldLayoutId id="2147484214" r:id="rId31"/>
    <p:sldLayoutId id="2147484215" r:id="rId32"/>
    <p:sldLayoutId id="2147484216" r:id="rId33"/>
    <p:sldLayoutId id="2147484217" r:id="rId34"/>
    <p:sldLayoutId id="2147484218" r:id="rId35"/>
    <p:sldLayoutId id="2147484219" r:id="rId3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b="0" i="0" kern="1200">
          <a:solidFill>
            <a:schemeClr val="bg1"/>
          </a:solidFill>
          <a:latin typeface="+mj-lt"/>
          <a:ea typeface="+mj-ea"/>
          <a:cs typeface="Calibri" panose="020F0502020204030204" pitchFamily="34" charset="0"/>
        </a:defRPr>
      </a:lvl1pPr>
    </p:titleStyle>
    <p:bodyStyle>
      <a:lvl1pPr marL="231775" indent="-231775" algn="l" defTabSz="914400" rtl="0" eaLnBrk="1" latinLnBrk="0" hangingPunct="1">
        <a:lnSpc>
          <a:spcPct val="100000"/>
        </a:lnSpc>
        <a:spcBef>
          <a:spcPts val="1000"/>
        </a:spcBef>
        <a:buClr>
          <a:schemeClr val="tx2"/>
        </a:buClr>
        <a:buSzPct val="80000"/>
        <a:buFont typeface="Arial" panose="020B0604020202020204" pitchFamily="34" charset="0"/>
        <a:buChar char="•"/>
        <a:tabLst/>
        <a:defRPr sz="2800" b="0" i="0" kern="1200">
          <a:solidFill>
            <a:schemeClr val="bg1"/>
          </a:solidFill>
          <a:latin typeface="Calibri" panose="020F0502020204030204" pitchFamily="34" charset="0"/>
          <a:ea typeface="+mn-ea"/>
          <a:cs typeface="Calibri" panose="020F0502020204030204" pitchFamily="34" charset="0"/>
        </a:defRPr>
      </a:lvl1pPr>
      <a:lvl2pPr marL="349250" indent="-234950" algn="l" defTabSz="914400" rtl="0" eaLnBrk="1" latinLnBrk="0" hangingPunct="1">
        <a:lnSpc>
          <a:spcPct val="90000"/>
        </a:lnSpc>
        <a:spcBef>
          <a:spcPts val="500"/>
        </a:spcBef>
        <a:buClr>
          <a:schemeClr val="tx2"/>
        </a:buClr>
        <a:buSzPct val="80000"/>
        <a:buFont typeface="Arial" panose="020B0604020202020204" pitchFamily="34" charset="0"/>
        <a:buChar char="•"/>
        <a:tabLst/>
        <a:defRPr sz="2600" b="0" i="0" kern="1200">
          <a:solidFill>
            <a:schemeClr val="bg1"/>
          </a:solidFill>
          <a:latin typeface="Calibri" panose="020F0502020204030204" pitchFamily="34" charset="0"/>
          <a:ea typeface="+mn-ea"/>
          <a:cs typeface="Calibri" panose="020F0502020204030204" pitchFamily="34" charset="0"/>
        </a:defRPr>
      </a:lvl2pPr>
      <a:lvl3pPr marL="400050" indent="-171450" algn="l" defTabSz="914400" rtl="0" eaLnBrk="1" latinLnBrk="0" hangingPunct="1">
        <a:lnSpc>
          <a:spcPct val="90000"/>
        </a:lnSpc>
        <a:spcBef>
          <a:spcPts val="500"/>
        </a:spcBef>
        <a:buClr>
          <a:schemeClr val="tx2"/>
        </a:buClr>
        <a:buSzPct val="80000"/>
        <a:buFont typeface="Arial" panose="020B0604020202020204" pitchFamily="34" charset="0"/>
        <a:buChar char="•"/>
        <a:tabLst/>
        <a:defRPr sz="2400" b="0" i="0" kern="1200">
          <a:solidFill>
            <a:schemeClr val="bg1"/>
          </a:solidFill>
          <a:latin typeface="Calibri" panose="020F0502020204030204" pitchFamily="34" charset="0"/>
          <a:ea typeface="+mn-ea"/>
          <a:cs typeface="Calibri" panose="020F0502020204030204" pitchFamily="34" charset="0"/>
        </a:defRPr>
      </a:lvl3pPr>
      <a:lvl4pPr marL="514350" indent="-160338" algn="l" defTabSz="914400" rtl="0" eaLnBrk="1" latinLnBrk="0" hangingPunct="1">
        <a:lnSpc>
          <a:spcPct val="90000"/>
        </a:lnSpc>
        <a:spcBef>
          <a:spcPts val="500"/>
        </a:spcBef>
        <a:buClr>
          <a:schemeClr val="tx2"/>
        </a:buClr>
        <a:buSzPct val="80000"/>
        <a:buFont typeface="Arial" panose="020B0604020202020204" pitchFamily="34" charset="0"/>
        <a:buChar char="•"/>
        <a:tabLst/>
        <a:defRPr sz="2200" b="0" i="0" kern="1200">
          <a:solidFill>
            <a:schemeClr val="bg1"/>
          </a:solidFill>
          <a:latin typeface="Calibri" panose="020F0502020204030204" pitchFamily="34" charset="0"/>
          <a:ea typeface="+mn-ea"/>
          <a:cs typeface="Calibri" panose="020F0502020204030204" pitchFamily="34" charset="0"/>
        </a:defRPr>
      </a:lvl4pPr>
      <a:lvl5pPr marL="628650" indent="-171450" algn="l" defTabSz="914400" rtl="0" eaLnBrk="1" latinLnBrk="0" hangingPunct="1">
        <a:lnSpc>
          <a:spcPct val="90000"/>
        </a:lnSpc>
        <a:spcBef>
          <a:spcPts val="500"/>
        </a:spcBef>
        <a:buClr>
          <a:schemeClr val="tx2"/>
        </a:buClr>
        <a:buSzPct val="80000"/>
        <a:buFont typeface="Arial" panose="020B0604020202020204" pitchFamily="34" charset="0"/>
        <a:buChar char="•"/>
        <a:tabLst/>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3096" y="146298"/>
            <a:ext cx="9018104" cy="832875"/>
          </a:xfrm>
          <a:prstGeom prst="rect">
            <a:avLst/>
          </a:prstGeom>
        </p:spPr>
        <p:txBody>
          <a:bodyPr vert="horz" lIns="0" tIns="0" rIns="0" bIns="0" rtlCol="0" anchor="ctr" anchorCtr="0">
            <a:normAutofit/>
          </a:bodyPr>
          <a:lstStyle/>
          <a:p>
            <a:r>
              <a:rPr lang="en-US"/>
              <a:t>Title Goes Here</a:t>
            </a:r>
          </a:p>
        </p:txBody>
      </p:sp>
      <p:sp>
        <p:nvSpPr>
          <p:cNvPr id="5" name="Slide Number Placeholder 4">
            <a:extLst>
              <a:ext uri="{FF2B5EF4-FFF2-40B4-BE49-F238E27FC236}">
                <a16:creationId xmlns:a16="http://schemas.microsoft.com/office/drawing/2014/main" id="{C5E2CC29-D0CE-9F46-8052-151A654DBEC5}"/>
              </a:ext>
            </a:extLst>
          </p:cNvPr>
          <p:cNvSpPr>
            <a:spLocks noGrp="1"/>
          </p:cNvSpPr>
          <p:nvPr>
            <p:ph type="sldNum" sz="quarter" idx="4"/>
          </p:nvPr>
        </p:nvSpPr>
        <p:spPr>
          <a:xfrm>
            <a:off x="208127" y="6612575"/>
            <a:ext cx="303279" cy="204685"/>
          </a:xfrm>
          <a:prstGeom prst="rect">
            <a:avLst/>
          </a:prstGeom>
        </p:spPr>
        <p:txBody>
          <a:bodyPr vert="horz" lIns="0" tIns="36576" rIns="54864" bIns="45720" rtlCol="0" anchor="ctr"/>
          <a:lstStyle>
            <a:lvl1pPr algn="r">
              <a:defRPr sz="700">
                <a:solidFill>
                  <a:schemeClr val="tx1">
                    <a:tint val="75000"/>
                  </a:schemeClr>
                </a:solidFill>
              </a:defRPr>
            </a:lvl1pPr>
          </a:lstStyle>
          <a:p>
            <a:fld id="{7FE2BEB5-2653-6044-B03D-162392F9D4CA}" type="slidenum">
              <a:rPr lang="en-US" smtClean="0"/>
              <a:pPr/>
              <a:t>‹#›</a:t>
            </a:fld>
            <a:endParaRPr lang="en-US"/>
          </a:p>
        </p:txBody>
      </p:sp>
      <p:cxnSp>
        <p:nvCxnSpPr>
          <p:cNvPr id="14" name="Straight Connector 13">
            <a:extLst>
              <a:ext uri="{FF2B5EF4-FFF2-40B4-BE49-F238E27FC236}">
                <a16:creationId xmlns:a16="http://schemas.microsoft.com/office/drawing/2014/main" id="{942E83EE-003F-0C45-8DD8-34E5B033E759}"/>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
        <p:nvSpPr>
          <p:cNvPr id="13" name="Footer Placeholder 12">
            <a:extLst>
              <a:ext uri="{FF2B5EF4-FFF2-40B4-BE49-F238E27FC236}">
                <a16:creationId xmlns:a16="http://schemas.microsoft.com/office/drawing/2014/main" id="{5DCAE618-8829-B14B-BE83-91E75321E900}"/>
              </a:ext>
            </a:extLst>
          </p:cNvPr>
          <p:cNvSpPr>
            <a:spLocks noGrp="1"/>
          </p:cNvSpPr>
          <p:nvPr>
            <p:ph type="ftr" sz="quarter" idx="3"/>
          </p:nvPr>
        </p:nvSpPr>
        <p:spPr>
          <a:xfrm>
            <a:off x="533400" y="6612575"/>
            <a:ext cx="4114800" cy="204685"/>
          </a:xfrm>
          <a:prstGeom prst="rect">
            <a:avLst/>
          </a:prstGeom>
        </p:spPr>
        <p:txBody>
          <a:bodyPr vert="horz" lIns="91440" tIns="45720" rIns="91440" bIns="45720" rtlCol="0" anchor="ctr"/>
          <a:lstStyle>
            <a:lvl1pPr algn="l">
              <a:defRPr sz="700">
                <a:solidFill>
                  <a:schemeClr val="tx1">
                    <a:tint val="75000"/>
                  </a:schemeClr>
                </a:solidFill>
              </a:defRPr>
            </a:lvl1pPr>
          </a:lstStyle>
          <a:p>
            <a:r>
              <a:rPr lang="en-US"/>
              <a:t>© 2022 CommScope, Inc. | CommScope Confidential</a:t>
            </a:r>
          </a:p>
        </p:txBody>
      </p:sp>
      <p:sp>
        <p:nvSpPr>
          <p:cNvPr id="6" name="Text Placeholder 2">
            <a:extLst>
              <a:ext uri="{FF2B5EF4-FFF2-40B4-BE49-F238E27FC236}">
                <a16:creationId xmlns:a16="http://schemas.microsoft.com/office/drawing/2014/main" id="{C5146EAD-7ABA-0A47-8319-8616E056AD6D}"/>
              </a:ext>
            </a:extLst>
          </p:cNvPr>
          <p:cNvSpPr>
            <a:spLocks noGrp="1"/>
          </p:cNvSpPr>
          <p:nvPr>
            <p:ph type="body" idx="1"/>
          </p:nvPr>
        </p:nvSpPr>
        <p:spPr>
          <a:xfrm>
            <a:off x="583096" y="1143000"/>
            <a:ext cx="11025808" cy="526309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8CFB5138-7333-FB49-AF64-A94801893121}"/>
              </a:ext>
            </a:extLst>
          </p:cNvPr>
          <p:cNvCxnSpPr/>
          <p:nvPr userDrawn="1"/>
        </p:nvCxnSpPr>
        <p:spPr>
          <a:xfrm>
            <a:off x="0" y="838200"/>
            <a:ext cx="12192000"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3C65ECD-B145-BF40-9FFC-58DC771A8006}"/>
              </a:ext>
            </a:extLst>
          </p:cNvPr>
          <p:cNvCxnSpPr/>
          <p:nvPr userDrawn="1"/>
        </p:nvCxnSpPr>
        <p:spPr>
          <a:xfrm>
            <a:off x="0" y="6548438"/>
            <a:ext cx="12192000"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42EBFEA-B0AD-4C48-AFCA-C2DE50EAE4A2}"/>
              </a:ext>
            </a:extLst>
          </p:cNvPr>
          <p:cNvPicPr>
            <a:picLocks noChangeAspect="1"/>
          </p:cNvPicPr>
          <p:nvPr userDrawn="1"/>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rcRect/>
          <a:stretch/>
        </p:blipFill>
        <p:spPr>
          <a:xfrm>
            <a:off x="10287000" y="-20276"/>
            <a:ext cx="1696598" cy="832875"/>
          </a:xfrm>
          <a:prstGeom prst="rect">
            <a:avLst/>
          </a:prstGeom>
        </p:spPr>
      </p:pic>
    </p:spTree>
    <p:extLst>
      <p:ext uri="{BB962C8B-B14F-4D97-AF65-F5344CB8AC3E}">
        <p14:creationId xmlns:p14="http://schemas.microsoft.com/office/powerpoint/2010/main" val="678105504"/>
      </p:ext>
    </p:extLst>
  </p:cSld>
  <p:clrMap bg1="lt1" tx1="dk1" bg2="lt2" tx2="dk2" accent1="accent1" accent2="accent2" accent3="accent3" accent4="accent4" accent5="accent5" accent6="accent6" hlink="hlink" folHlink="folHlink"/>
  <p:sldLayoutIdLst>
    <p:sldLayoutId id="2147484221" r:id="rId1"/>
    <p:sldLayoutId id="2147484222" r:id="rId2"/>
    <p:sldLayoutId id="2147484223" r:id="rId3"/>
    <p:sldLayoutId id="2147484224" r:id="rId4"/>
    <p:sldLayoutId id="2147484225" r:id="rId5"/>
    <p:sldLayoutId id="2147484226" r:id="rId6"/>
    <p:sldLayoutId id="2147484227" r:id="rId7"/>
    <p:sldLayoutId id="2147484228" r:id="rId8"/>
    <p:sldLayoutId id="2147484229" r:id="rId9"/>
    <p:sldLayoutId id="2147484230" r:id="rId10"/>
    <p:sldLayoutId id="2147484231" r:id="rId11"/>
    <p:sldLayoutId id="2147484232" r:id="rId12"/>
    <p:sldLayoutId id="2147484233" r:id="rId13"/>
    <p:sldLayoutId id="2147484234" r:id="rId14"/>
    <p:sldLayoutId id="2147484235" r:id="rId15"/>
    <p:sldLayoutId id="2147484236" r:id="rId16"/>
    <p:sldLayoutId id="2147484237" r:id="rId17"/>
    <p:sldLayoutId id="2147484238" r:id="rId18"/>
    <p:sldLayoutId id="2147484239" r:id="rId19"/>
    <p:sldLayoutId id="2147484240" r:id="rId20"/>
    <p:sldLayoutId id="2147484241" r:id="rId21"/>
    <p:sldLayoutId id="2147484242" r:id="rId22"/>
    <p:sldLayoutId id="2147484243" r:id="rId23"/>
    <p:sldLayoutId id="2147484244" r:id="rId24"/>
    <p:sldLayoutId id="2147484245" r:id="rId25"/>
    <p:sldLayoutId id="2147484246" r:id="rId26"/>
    <p:sldLayoutId id="2147484247" r:id="rId27"/>
    <p:sldLayoutId id="2147484248" r:id="rId28"/>
    <p:sldLayoutId id="2147484249" r:id="rId29"/>
    <p:sldLayoutId id="2147484250" r:id="rId30"/>
    <p:sldLayoutId id="2147484251" r:id="rId31"/>
    <p:sldLayoutId id="2147484252" r:id="rId32"/>
    <p:sldLayoutId id="2147484253" r:id="rId33"/>
    <p:sldLayoutId id="2147484254" r:id="rId34"/>
    <p:sldLayoutId id="2147484255" r:id="rId35"/>
    <p:sldLayoutId id="2147484256" r:id="rId36"/>
    <p:sldLayoutId id="2147484257" r:id="rId37"/>
    <p:sldLayoutId id="2147484258" r:id="rId38"/>
    <p:sldLayoutId id="2147484259" r:id="rId39"/>
    <p:sldLayoutId id="2147484260" r:id="rId4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b="0" i="0" kern="1200">
          <a:solidFill>
            <a:schemeClr val="tx1"/>
          </a:solidFill>
          <a:latin typeface="+mj-lt"/>
          <a:ea typeface="+mj-ea"/>
          <a:cs typeface="Calibri" panose="020F0502020204030204" pitchFamily="34" charset="0"/>
        </a:defRPr>
      </a:lvl1pPr>
    </p:titleStyle>
    <p:bodyStyle>
      <a:lvl1pPr marL="239713" indent="-239713" algn="l" defTabSz="914400" rtl="0" eaLnBrk="1" latinLnBrk="0" hangingPunct="1">
        <a:lnSpc>
          <a:spcPct val="90000"/>
        </a:lnSpc>
        <a:spcBef>
          <a:spcPts val="1000"/>
        </a:spcBef>
        <a:buClr>
          <a:schemeClr val="tx2"/>
        </a:buClr>
        <a:buSzPct val="80000"/>
        <a:buFont typeface="Arial" panose="020B0604020202020204" pitchFamily="34" charset="0"/>
        <a:buChar char="•"/>
        <a:tabLst/>
        <a:defRPr sz="2800" b="0" i="0" kern="1200">
          <a:solidFill>
            <a:schemeClr val="tx1"/>
          </a:solidFill>
          <a:latin typeface="Calibri" panose="020F0502020204030204" pitchFamily="34" charset="0"/>
          <a:ea typeface="+mn-ea"/>
          <a:cs typeface="Calibri" panose="020F0502020204030204" pitchFamily="34" charset="0"/>
        </a:defRPr>
      </a:lvl1pPr>
      <a:lvl2pPr marL="346075" indent="-227013" algn="l" defTabSz="914400" rtl="0" eaLnBrk="1" latinLnBrk="0" hangingPunct="1">
        <a:lnSpc>
          <a:spcPct val="90000"/>
        </a:lnSpc>
        <a:spcBef>
          <a:spcPts val="500"/>
        </a:spcBef>
        <a:buClr>
          <a:schemeClr val="tx2"/>
        </a:buClr>
        <a:buSzPct val="80000"/>
        <a:buFont typeface="Arial" panose="020B0604020202020204" pitchFamily="34" charset="0"/>
        <a:buChar char="•"/>
        <a:tabLst/>
        <a:defRPr sz="2600" b="0" i="0" kern="1200">
          <a:solidFill>
            <a:schemeClr val="tx1"/>
          </a:solidFill>
          <a:latin typeface="Calibri" panose="020F0502020204030204" pitchFamily="34" charset="0"/>
          <a:ea typeface="+mn-ea"/>
          <a:cs typeface="Calibri" panose="020F0502020204030204" pitchFamily="34" charset="0"/>
        </a:defRPr>
      </a:lvl2pPr>
      <a:lvl3pPr marL="400050" indent="-160338" algn="l" defTabSz="914400" rtl="0" eaLnBrk="1" latinLnBrk="0" hangingPunct="1">
        <a:lnSpc>
          <a:spcPct val="90000"/>
        </a:lnSpc>
        <a:spcBef>
          <a:spcPts val="500"/>
        </a:spcBef>
        <a:buClr>
          <a:schemeClr val="tx2"/>
        </a:buClr>
        <a:buSzPct val="80000"/>
        <a:buFont typeface="Arial" panose="020B0604020202020204" pitchFamily="34" charset="0"/>
        <a:buChar char="•"/>
        <a:tabLst/>
        <a:defRPr sz="2400" b="0" i="0" kern="1200">
          <a:solidFill>
            <a:schemeClr val="tx1"/>
          </a:solidFill>
          <a:latin typeface="Calibri" panose="020F0502020204030204" pitchFamily="34" charset="0"/>
          <a:ea typeface="+mn-ea"/>
          <a:cs typeface="Calibri" panose="020F0502020204030204" pitchFamily="34" charset="0"/>
        </a:defRPr>
      </a:lvl3pPr>
      <a:lvl4pPr marL="520700" indent="-174625" algn="l" defTabSz="914400" rtl="0" eaLnBrk="1" latinLnBrk="0" hangingPunct="1">
        <a:lnSpc>
          <a:spcPct val="90000"/>
        </a:lnSpc>
        <a:spcBef>
          <a:spcPts val="500"/>
        </a:spcBef>
        <a:buClr>
          <a:schemeClr val="tx2"/>
        </a:buClr>
        <a:buSzPct val="80000"/>
        <a:buFont typeface="Arial" panose="020B0604020202020204" pitchFamily="34" charset="0"/>
        <a:buChar char="•"/>
        <a:tabLst/>
        <a:defRPr sz="2200" b="0" i="0" kern="1200">
          <a:solidFill>
            <a:schemeClr val="tx1"/>
          </a:solidFill>
          <a:latin typeface="Calibri" panose="020F0502020204030204" pitchFamily="34" charset="0"/>
          <a:ea typeface="+mn-ea"/>
          <a:cs typeface="Calibri" panose="020F0502020204030204" pitchFamily="34" charset="0"/>
        </a:defRPr>
      </a:lvl4pPr>
      <a:lvl5pPr marL="641350" indent="-174625" algn="l" defTabSz="914400" rtl="0" eaLnBrk="1" latinLnBrk="0" hangingPunct="1">
        <a:lnSpc>
          <a:spcPct val="90000"/>
        </a:lnSpc>
        <a:spcBef>
          <a:spcPts val="500"/>
        </a:spcBef>
        <a:buClr>
          <a:schemeClr val="tx2"/>
        </a:buClr>
        <a:buSzPct val="80000"/>
        <a:buFont typeface="Arial" panose="020B0604020202020204" pitchFamily="34" charset="0"/>
        <a:buChar char="•"/>
        <a:tabLst/>
        <a:defRPr sz="20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3096" y="146298"/>
            <a:ext cx="9018104" cy="832875"/>
          </a:xfrm>
          <a:prstGeom prst="rect">
            <a:avLst/>
          </a:prstGeom>
        </p:spPr>
        <p:txBody>
          <a:bodyPr vert="horz" lIns="0" tIns="0" rIns="0" bIns="0" rtlCol="0" anchor="ctr" anchorCtr="0">
            <a:normAutofit/>
          </a:bodyPr>
          <a:lstStyle/>
          <a:p>
            <a:r>
              <a:rPr lang="en-US"/>
              <a:t>Title Goes Here</a:t>
            </a:r>
          </a:p>
        </p:txBody>
      </p:sp>
      <p:sp>
        <p:nvSpPr>
          <p:cNvPr id="5" name="Slide Number Placeholder 4">
            <a:extLst>
              <a:ext uri="{FF2B5EF4-FFF2-40B4-BE49-F238E27FC236}">
                <a16:creationId xmlns:a16="http://schemas.microsoft.com/office/drawing/2014/main" id="{C5E2CC29-D0CE-9F46-8052-151A654DBEC5}"/>
              </a:ext>
            </a:extLst>
          </p:cNvPr>
          <p:cNvSpPr>
            <a:spLocks noGrp="1"/>
          </p:cNvSpPr>
          <p:nvPr>
            <p:ph type="sldNum" sz="quarter" idx="4"/>
          </p:nvPr>
        </p:nvSpPr>
        <p:spPr>
          <a:xfrm>
            <a:off x="208127" y="6612575"/>
            <a:ext cx="303279" cy="204685"/>
          </a:xfrm>
          <a:prstGeom prst="rect">
            <a:avLst/>
          </a:prstGeom>
        </p:spPr>
        <p:txBody>
          <a:bodyPr vert="horz" lIns="0" tIns="36576" rIns="54864" bIns="45720" rtlCol="0" anchor="ctr"/>
          <a:lstStyle>
            <a:lvl1pPr algn="r">
              <a:defRPr sz="700">
                <a:solidFill>
                  <a:schemeClr val="tx1">
                    <a:tint val="75000"/>
                  </a:schemeClr>
                </a:solidFill>
              </a:defRPr>
            </a:lvl1pPr>
          </a:lstStyle>
          <a:p>
            <a:fld id="{7FE2BEB5-2653-6044-B03D-162392F9D4CA}" type="slidenum">
              <a:rPr lang="en-US" smtClean="0"/>
              <a:pPr/>
              <a:t>‹#›</a:t>
            </a:fld>
            <a:endParaRPr lang="en-US"/>
          </a:p>
        </p:txBody>
      </p:sp>
      <p:cxnSp>
        <p:nvCxnSpPr>
          <p:cNvPr id="14" name="Straight Connector 13">
            <a:extLst>
              <a:ext uri="{FF2B5EF4-FFF2-40B4-BE49-F238E27FC236}">
                <a16:creationId xmlns:a16="http://schemas.microsoft.com/office/drawing/2014/main" id="{942E83EE-003F-0C45-8DD8-34E5B033E759}"/>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
        <p:nvSpPr>
          <p:cNvPr id="13" name="Footer Placeholder 12">
            <a:extLst>
              <a:ext uri="{FF2B5EF4-FFF2-40B4-BE49-F238E27FC236}">
                <a16:creationId xmlns:a16="http://schemas.microsoft.com/office/drawing/2014/main" id="{5DCAE618-8829-B14B-BE83-91E75321E900}"/>
              </a:ext>
            </a:extLst>
          </p:cNvPr>
          <p:cNvSpPr>
            <a:spLocks noGrp="1"/>
          </p:cNvSpPr>
          <p:nvPr>
            <p:ph type="ftr" sz="quarter" idx="3"/>
          </p:nvPr>
        </p:nvSpPr>
        <p:spPr>
          <a:xfrm>
            <a:off x="533400" y="6612575"/>
            <a:ext cx="4114800" cy="204685"/>
          </a:xfrm>
          <a:prstGeom prst="rect">
            <a:avLst/>
          </a:prstGeom>
        </p:spPr>
        <p:txBody>
          <a:bodyPr vert="horz" lIns="91440" tIns="45720" rIns="91440" bIns="45720" rtlCol="0" anchor="ctr"/>
          <a:lstStyle>
            <a:lvl1pPr algn="l">
              <a:defRPr sz="700">
                <a:solidFill>
                  <a:schemeClr val="tx1">
                    <a:tint val="75000"/>
                  </a:schemeClr>
                </a:solidFill>
              </a:defRPr>
            </a:lvl1pPr>
          </a:lstStyle>
          <a:p>
            <a:r>
              <a:rPr lang="en-US"/>
              <a:t>© 2022 CommScope, Inc. | CommScope Confidential</a:t>
            </a:r>
          </a:p>
        </p:txBody>
      </p:sp>
      <p:sp>
        <p:nvSpPr>
          <p:cNvPr id="6" name="Text Placeholder 2">
            <a:extLst>
              <a:ext uri="{FF2B5EF4-FFF2-40B4-BE49-F238E27FC236}">
                <a16:creationId xmlns:a16="http://schemas.microsoft.com/office/drawing/2014/main" id="{C5146EAD-7ABA-0A47-8319-8616E056AD6D}"/>
              </a:ext>
            </a:extLst>
          </p:cNvPr>
          <p:cNvSpPr>
            <a:spLocks noGrp="1"/>
          </p:cNvSpPr>
          <p:nvPr>
            <p:ph type="body" idx="1"/>
          </p:nvPr>
        </p:nvSpPr>
        <p:spPr>
          <a:xfrm>
            <a:off x="583096" y="1143000"/>
            <a:ext cx="11025808" cy="526309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8CFB5138-7333-FB49-AF64-A94801893121}"/>
              </a:ext>
            </a:extLst>
          </p:cNvPr>
          <p:cNvCxnSpPr/>
          <p:nvPr userDrawn="1"/>
        </p:nvCxnSpPr>
        <p:spPr>
          <a:xfrm>
            <a:off x="0" y="838200"/>
            <a:ext cx="12192000"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3C65ECD-B145-BF40-9FFC-58DC771A8006}"/>
              </a:ext>
            </a:extLst>
          </p:cNvPr>
          <p:cNvCxnSpPr/>
          <p:nvPr userDrawn="1"/>
        </p:nvCxnSpPr>
        <p:spPr>
          <a:xfrm>
            <a:off x="0" y="6548438"/>
            <a:ext cx="12192000"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42EBFEA-B0AD-4C48-AFCA-C2DE50EAE4A2}"/>
              </a:ext>
            </a:extLst>
          </p:cNvPr>
          <p:cNvPicPr>
            <a:picLocks noChangeAspect="1"/>
          </p:cNvPicPr>
          <p:nvPr userDrawn="1"/>
        </p:nvPicPr>
        <p:blipFill>
          <a:blip r:embed="rId32">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10287000" y="-20276"/>
            <a:ext cx="1696598" cy="832875"/>
          </a:xfrm>
          <a:prstGeom prst="rect">
            <a:avLst/>
          </a:prstGeom>
        </p:spPr>
      </p:pic>
      <p:sp>
        <p:nvSpPr>
          <p:cNvPr id="3" name="TextBox 2">
            <a:extLst>
              <a:ext uri="{FF2B5EF4-FFF2-40B4-BE49-F238E27FC236}">
                <a16:creationId xmlns:a16="http://schemas.microsoft.com/office/drawing/2014/main" id="{D75F39B4-B037-80C5-44AF-CAE171981BCC}"/>
              </a:ext>
            </a:extLst>
          </p:cNvPr>
          <p:cNvSpPr txBox="1"/>
          <p:nvPr userDrawn="1"/>
        </p:nvSpPr>
        <p:spPr>
          <a:xfrm>
            <a:off x="9829800" y="6522634"/>
            <a:ext cx="2153798" cy="384566"/>
          </a:xfrm>
          <a:prstGeom prst="rect">
            <a:avLst/>
          </a:prstGeom>
          <a:noFill/>
        </p:spPr>
        <p:txBody>
          <a:bodyPr vert="horz" wrap="square" lIns="91440" tIns="91440" rIns="91440" bIns="91440" rtlCol="0" anchor="t" anchorCtr="0">
            <a:noAutofit/>
          </a:bodyPr>
          <a:lstStyle/>
          <a:p>
            <a:pPr marL="17463" marR="0" algn="r" defTabSz="914400" rtl="0" eaLnBrk="1" fontAlgn="auto" latinLnBrk="0" hangingPunct="1">
              <a:lnSpc>
                <a:spcPct val="90000"/>
              </a:lnSpc>
              <a:spcBef>
                <a:spcPts val="1000"/>
              </a:spcBef>
              <a:spcAft>
                <a:spcPts val="0"/>
              </a:spcAft>
              <a:buClrTx/>
              <a:buSzTx/>
              <a:buFont typeface="Arial" panose="020B0604020202020204" pitchFamily="34" charset="0"/>
              <a:buNone/>
            </a:pPr>
            <a:r>
              <a:rPr lang="en-US" sz="1400" b="1">
                <a:solidFill>
                  <a:schemeClr val="tx2"/>
                </a:solidFill>
                <a:latin typeface="+mj-lt"/>
              </a:rPr>
              <a:t>FOR INTERNAL USE ONLY</a:t>
            </a:r>
          </a:p>
        </p:txBody>
      </p:sp>
      <p:pic>
        <p:nvPicPr>
          <p:cNvPr id="4" name="Picture 3">
            <a:extLst>
              <a:ext uri="{FF2B5EF4-FFF2-40B4-BE49-F238E27FC236}">
                <a16:creationId xmlns:a16="http://schemas.microsoft.com/office/drawing/2014/main" id="{3BFBEC64-F962-176E-9849-B7BBDB003840}"/>
              </a:ext>
            </a:extLst>
          </p:cNvPr>
          <p:cNvPicPr>
            <a:picLocks noChangeAspect="1"/>
          </p:cNvPicPr>
          <p:nvPr userDrawn="1"/>
        </p:nvPicPr>
        <p:blipFill>
          <a:blip r:embed="rId34">
            <a:duotone>
              <a:schemeClr val="accent1">
                <a:shade val="45000"/>
                <a:satMod val="135000"/>
              </a:schemeClr>
              <a:prstClr val="white"/>
            </a:duotone>
          </a:blip>
          <a:stretch>
            <a:fillRect/>
          </a:stretch>
        </p:blipFill>
        <p:spPr>
          <a:xfrm rot="5400000">
            <a:off x="9828671" y="6604201"/>
            <a:ext cx="150953" cy="205845"/>
          </a:xfrm>
          <a:prstGeom prst="rect">
            <a:avLst/>
          </a:prstGeom>
        </p:spPr>
      </p:pic>
    </p:spTree>
    <p:extLst>
      <p:ext uri="{BB962C8B-B14F-4D97-AF65-F5344CB8AC3E}">
        <p14:creationId xmlns:p14="http://schemas.microsoft.com/office/powerpoint/2010/main" val="1192483016"/>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 id="2147484273" r:id="rId12"/>
    <p:sldLayoutId id="2147484274" r:id="rId13"/>
    <p:sldLayoutId id="2147484275" r:id="rId14"/>
    <p:sldLayoutId id="2147484276" r:id="rId15"/>
    <p:sldLayoutId id="2147484277" r:id="rId16"/>
    <p:sldLayoutId id="2147484278" r:id="rId17"/>
    <p:sldLayoutId id="2147484279" r:id="rId18"/>
    <p:sldLayoutId id="2147484280" r:id="rId19"/>
    <p:sldLayoutId id="2147484281" r:id="rId20"/>
    <p:sldLayoutId id="2147484282" r:id="rId21"/>
    <p:sldLayoutId id="2147484283" r:id="rId22"/>
    <p:sldLayoutId id="2147484284" r:id="rId23"/>
    <p:sldLayoutId id="2147484285" r:id="rId24"/>
    <p:sldLayoutId id="2147484286" r:id="rId25"/>
    <p:sldLayoutId id="2147484287" r:id="rId26"/>
    <p:sldLayoutId id="2147484288" r:id="rId27"/>
    <p:sldLayoutId id="2147484289" r:id="rId28"/>
    <p:sldLayoutId id="2147484290" r:id="rId29"/>
    <p:sldLayoutId id="2147484292"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b="0" i="0" kern="1200">
          <a:solidFill>
            <a:schemeClr val="tx1"/>
          </a:solidFill>
          <a:latin typeface="+mj-lt"/>
          <a:ea typeface="+mj-ea"/>
          <a:cs typeface="Calibri" panose="020F0502020204030204" pitchFamily="34" charset="0"/>
        </a:defRPr>
      </a:lvl1pPr>
    </p:titleStyle>
    <p:bodyStyle>
      <a:lvl1pPr marL="239713" indent="-239713" algn="l" defTabSz="914400" rtl="0" eaLnBrk="1" latinLnBrk="0" hangingPunct="1">
        <a:lnSpc>
          <a:spcPct val="90000"/>
        </a:lnSpc>
        <a:spcBef>
          <a:spcPts val="1000"/>
        </a:spcBef>
        <a:buClr>
          <a:schemeClr val="tx2"/>
        </a:buClr>
        <a:buSzPct val="80000"/>
        <a:buFont typeface="Arial" panose="020B0604020202020204" pitchFamily="34" charset="0"/>
        <a:buChar char="•"/>
        <a:tabLst/>
        <a:defRPr sz="2800" b="0" i="0" kern="1200">
          <a:solidFill>
            <a:schemeClr val="tx1"/>
          </a:solidFill>
          <a:latin typeface="Calibri" panose="020F0502020204030204" pitchFamily="34" charset="0"/>
          <a:ea typeface="+mn-ea"/>
          <a:cs typeface="Calibri" panose="020F0502020204030204" pitchFamily="34" charset="0"/>
        </a:defRPr>
      </a:lvl1pPr>
      <a:lvl2pPr marL="346075" indent="-227013" algn="l" defTabSz="914400" rtl="0" eaLnBrk="1" latinLnBrk="0" hangingPunct="1">
        <a:lnSpc>
          <a:spcPct val="90000"/>
        </a:lnSpc>
        <a:spcBef>
          <a:spcPts val="500"/>
        </a:spcBef>
        <a:buClr>
          <a:schemeClr val="tx2"/>
        </a:buClr>
        <a:buSzPct val="80000"/>
        <a:buFont typeface="Arial" panose="020B0604020202020204" pitchFamily="34" charset="0"/>
        <a:buChar char="•"/>
        <a:tabLst/>
        <a:defRPr sz="2600" b="0" i="0" kern="1200">
          <a:solidFill>
            <a:schemeClr val="tx1"/>
          </a:solidFill>
          <a:latin typeface="Calibri" panose="020F0502020204030204" pitchFamily="34" charset="0"/>
          <a:ea typeface="+mn-ea"/>
          <a:cs typeface="Calibri" panose="020F0502020204030204" pitchFamily="34" charset="0"/>
        </a:defRPr>
      </a:lvl2pPr>
      <a:lvl3pPr marL="400050" indent="-160338" algn="l" defTabSz="914400" rtl="0" eaLnBrk="1" latinLnBrk="0" hangingPunct="1">
        <a:lnSpc>
          <a:spcPct val="90000"/>
        </a:lnSpc>
        <a:spcBef>
          <a:spcPts val="500"/>
        </a:spcBef>
        <a:buClr>
          <a:schemeClr val="tx2"/>
        </a:buClr>
        <a:buSzPct val="80000"/>
        <a:buFont typeface="Arial" panose="020B0604020202020204" pitchFamily="34" charset="0"/>
        <a:buChar char="•"/>
        <a:tabLst/>
        <a:defRPr sz="2400" b="0" i="0" kern="1200">
          <a:solidFill>
            <a:schemeClr val="tx1"/>
          </a:solidFill>
          <a:latin typeface="Calibri" panose="020F0502020204030204" pitchFamily="34" charset="0"/>
          <a:ea typeface="+mn-ea"/>
          <a:cs typeface="Calibri" panose="020F0502020204030204" pitchFamily="34" charset="0"/>
        </a:defRPr>
      </a:lvl3pPr>
      <a:lvl4pPr marL="520700" indent="-174625" algn="l" defTabSz="914400" rtl="0" eaLnBrk="1" latinLnBrk="0" hangingPunct="1">
        <a:lnSpc>
          <a:spcPct val="90000"/>
        </a:lnSpc>
        <a:spcBef>
          <a:spcPts val="500"/>
        </a:spcBef>
        <a:buClr>
          <a:schemeClr val="tx2"/>
        </a:buClr>
        <a:buSzPct val="80000"/>
        <a:buFont typeface="Arial" panose="020B0604020202020204" pitchFamily="34" charset="0"/>
        <a:buChar char="•"/>
        <a:tabLst/>
        <a:defRPr sz="2200" b="0" i="0" kern="1200">
          <a:solidFill>
            <a:schemeClr val="tx1"/>
          </a:solidFill>
          <a:latin typeface="Calibri" panose="020F0502020204030204" pitchFamily="34" charset="0"/>
          <a:ea typeface="+mn-ea"/>
          <a:cs typeface="Calibri" panose="020F0502020204030204" pitchFamily="34" charset="0"/>
        </a:defRPr>
      </a:lvl4pPr>
      <a:lvl5pPr marL="641350" indent="-174625" algn="l" defTabSz="914400" rtl="0" eaLnBrk="1" latinLnBrk="0" hangingPunct="1">
        <a:lnSpc>
          <a:spcPct val="90000"/>
        </a:lnSpc>
        <a:spcBef>
          <a:spcPts val="500"/>
        </a:spcBef>
        <a:buClr>
          <a:schemeClr val="tx2"/>
        </a:buClr>
        <a:buSzPct val="80000"/>
        <a:buFont typeface="Arial" panose="020B0604020202020204" pitchFamily="34" charset="0"/>
        <a:buChar char="•"/>
        <a:tabLst/>
        <a:defRPr sz="20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3096" y="146298"/>
            <a:ext cx="9018104" cy="832875"/>
          </a:xfrm>
          <a:prstGeom prst="rect">
            <a:avLst/>
          </a:prstGeom>
        </p:spPr>
        <p:txBody>
          <a:bodyPr vert="horz" lIns="0" tIns="0" rIns="0" bIns="0" rtlCol="0" anchor="ctr" anchorCtr="0">
            <a:normAutofit/>
          </a:bodyPr>
          <a:lstStyle/>
          <a:p>
            <a:r>
              <a:rPr lang="en-US" dirty="0"/>
              <a:t>Title Goes Here</a:t>
            </a:r>
          </a:p>
        </p:txBody>
      </p:sp>
      <p:sp>
        <p:nvSpPr>
          <p:cNvPr id="5" name="Slide Number Placeholder 4">
            <a:extLst>
              <a:ext uri="{FF2B5EF4-FFF2-40B4-BE49-F238E27FC236}">
                <a16:creationId xmlns:a16="http://schemas.microsoft.com/office/drawing/2014/main" id="{C5E2CC29-D0CE-9F46-8052-151A654DBEC5}"/>
              </a:ext>
            </a:extLst>
          </p:cNvPr>
          <p:cNvSpPr>
            <a:spLocks noGrp="1"/>
          </p:cNvSpPr>
          <p:nvPr>
            <p:ph type="sldNum" sz="quarter" idx="4"/>
          </p:nvPr>
        </p:nvSpPr>
        <p:spPr>
          <a:xfrm>
            <a:off x="208127" y="6612575"/>
            <a:ext cx="303279" cy="204685"/>
          </a:xfrm>
          <a:prstGeom prst="rect">
            <a:avLst/>
          </a:prstGeom>
        </p:spPr>
        <p:txBody>
          <a:bodyPr vert="horz" lIns="0" tIns="36576" rIns="54864" bIns="45720" rtlCol="0" anchor="ctr"/>
          <a:lstStyle>
            <a:lvl1pPr algn="r">
              <a:defRPr sz="700">
                <a:solidFill>
                  <a:schemeClr val="tx1">
                    <a:tint val="75000"/>
                  </a:schemeClr>
                </a:solidFill>
              </a:defRPr>
            </a:lvl1pPr>
          </a:lstStyle>
          <a:p>
            <a:fld id="{7FE2BEB5-2653-6044-B03D-162392F9D4CA}" type="slidenum">
              <a:rPr lang="en-US" smtClean="0"/>
              <a:pPr/>
              <a:t>‹#›</a:t>
            </a:fld>
            <a:endParaRPr lang="en-US" dirty="0"/>
          </a:p>
        </p:txBody>
      </p:sp>
      <p:cxnSp>
        <p:nvCxnSpPr>
          <p:cNvPr id="14" name="Straight Connector 13">
            <a:extLst>
              <a:ext uri="{FF2B5EF4-FFF2-40B4-BE49-F238E27FC236}">
                <a16:creationId xmlns:a16="http://schemas.microsoft.com/office/drawing/2014/main" id="{942E83EE-003F-0C45-8DD8-34E5B033E759}"/>
              </a:ext>
            </a:extLst>
          </p:cNvPr>
          <p:cNvCxnSpPr/>
          <p:nvPr userDrawn="1"/>
        </p:nvCxnSpPr>
        <p:spPr>
          <a:xfrm>
            <a:off x="533400" y="6665976"/>
            <a:ext cx="0" cy="82296"/>
          </a:xfrm>
          <a:prstGeom prst="line">
            <a:avLst/>
          </a:prstGeom>
          <a:ln w="9525">
            <a:solidFill>
              <a:srgbClr val="898989"/>
            </a:solidFill>
          </a:ln>
        </p:spPr>
        <p:style>
          <a:lnRef idx="1">
            <a:schemeClr val="accent1"/>
          </a:lnRef>
          <a:fillRef idx="0">
            <a:schemeClr val="accent1"/>
          </a:fillRef>
          <a:effectRef idx="0">
            <a:schemeClr val="accent1"/>
          </a:effectRef>
          <a:fontRef idx="minor">
            <a:schemeClr val="tx1"/>
          </a:fontRef>
        </p:style>
      </p:cxnSp>
      <p:sp>
        <p:nvSpPr>
          <p:cNvPr id="13" name="Footer Placeholder 12">
            <a:extLst>
              <a:ext uri="{FF2B5EF4-FFF2-40B4-BE49-F238E27FC236}">
                <a16:creationId xmlns:a16="http://schemas.microsoft.com/office/drawing/2014/main" id="{5DCAE618-8829-B14B-BE83-91E75321E900}"/>
              </a:ext>
            </a:extLst>
          </p:cNvPr>
          <p:cNvSpPr>
            <a:spLocks noGrp="1"/>
          </p:cNvSpPr>
          <p:nvPr>
            <p:ph type="ftr" sz="quarter" idx="3"/>
          </p:nvPr>
        </p:nvSpPr>
        <p:spPr>
          <a:xfrm>
            <a:off x="533400" y="6612575"/>
            <a:ext cx="4114800" cy="204685"/>
          </a:xfrm>
          <a:prstGeom prst="rect">
            <a:avLst/>
          </a:prstGeom>
        </p:spPr>
        <p:txBody>
          <a:bodyPr vert="horz" lIns="91440" tIns="45720" rIns="91440" bIns="45720" rtlCol="0" anchor="ctr"/>
          <a:lstStyle>
            <a:lvl1pPr algn="l">
              <a:defRPr sz="700">
                <a:solidFill>
                  <a:schemeClr val="tx1">
                    <a:tint val="75000"/>
                  </a:schemeClr>
                </a:solidFill>
              </a:defRPr>
            </a:lvl1pPr>
          </a:lstStyle>
          <a:p>
            <a:r>
              <a:rPr lang="en-US"/>
              <a:t>© 2024 CommScope, Inc. </a:t>
            </a:r>
            <a:endParaRPr lang="en-US" dirty="0"/>
          </a:p>
        </p:txBody>
      </p:sp>
      <p:sp>
        <p:nvSpPr>
          <p:cNvPr id="6" name="Text Placeholder 2">
            <a:extLst>
              <a:ext uri="{FF2B5EF4-FFF2-40B4-BE49-F238E27FC236}">
                <a16:creationId xmlns:a16="http://schemas.microsoft.com/office/drawing/2014/main" id="{C5146EAD-7ABA-0A47-8319-8616E056AD6D}"/>
              </a:ext>
            </a:extLst>
          </p:cNvPr>
          <p:cNvSpPr>
            <a:spLocks noGrp="1"/>
          </p:cNvSpPr>
          <p:nvPr>
            <p:ph type="body" idx="1"/>
          </p:nvPr>
        </p:nvSpPr>
        <p:spPr>
          <a:xfrm>
            <a:off x="583096" y="1143000"/>
            <a:ext cx="11025808" cy="5263090"/>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8CFB5138-7333-FB49-AF64-A94801893121}"/>
              </a:ext>
            </a:extLst>
          </p:cNvPr>
          <p:cNvCxnSpPr/>
          <p:nvPr userDrawn="1"/>
        </p:nvCxnSpPr>
        <p:spPr>
          <a:xfrm>
            <a:off x="0" y="838200"/>
            <a:ext cx="12192000"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3C65ECD-B145-BF40-9FFC-58DC771A8006}"/>
              </a:ext>
            </a:extLst>
          </p:cNvPr>
          <p:cNvCxnSpPr/>
          <p:nvPr userDrawn="1"/>
        </p:nvCxnSpPr>
        <p:spPr>
          <a:xfrm>
            <a:off x="0" y="6548438"/>
            <a:ext cx="12192000"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42EBFEA-B0AD-4C48-AFCA-C2DE50EAE4A2}"/>
              </a:ext>
            </a:extLst>
          </p:cNvPr>
          <p:cNvPicPr>
            <a:picLocks noChangeAspect="1"/>
          </p:cNvPicPr>
          <p:nvPr userDrawn="1"/>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rcRect/>
          <a:stretch/>
        </p:blipFill>
        <p:spPr>
          <a:xfrm>
            <a:off x="10287000" y="-20276"/>
            <a:ext cx="1696598" cy="832875"/>
          </a:xfrm>
          <a:prstGeom prst="rect">
            <a:avLst/>
          </a:prstGeom>
        </p:spPr>
      </p:pic>
    </p:spTree>
    <p:extLst>
      <p:ext uri="{BB962C8B-B14F-4D97-AF65-F5344CB8AC3E}">
        <p14:creationId xmlns:p14="http://schemas.microsoft.com/office/powerpoint/2010/main" val="1114092929"/>
      </p:ext>
    </p:extLst>
  </p:cSld>
  <p:clrMap bg1="lt1" tx1="dk1" bg2="lt2" tx2="dk2" accent1="accent1" accent2="accent2" accent3="accent3" accent4="accent4" accent5="accent5" accent6="accent6" hlink="hlink" folHlink="folHlink"/>
  <p:sldLayoutIdLst>
    <p:sldLayoutId id="2147484294" r:id="rId1"/>
    <p:sldLayoutId id="2147484295" r:id="rId2"/>
    <p:sldLayoutId id="2147484296" r:id="rId3"/>
    <p:sldLayoutId id="2147484297" r:id="rId4"/>
    <p:sldLayoutId id="2147484298" r:id="rId5"/>
    <p:sldLayoutId id="2147484299" r:id="rId6"/>
    <p:sldLayoutId id="2147484300" r:id="rId7"/>
    <p:sldLayoutId id="2147484301" r:id="rId8"/>
    <p:sldLayoutId id="2147484302" r:id="rId9"/>
    <p:sldLayoutId id="2147484303" r:id="rId10"/>
    <p:sldLayoutId id="2147484304" r:id="rId11"/>
    <p:sldLayoutId id="2147484305" r:id="rId12"/>
    <p:sldLayoutId id="2147484306" r:id="rId13"/>
    <p:sldLayoutId id="2147484307" r:id="rId14"/>
    <p:sldLayoutId id="2147484308" r:id="rId15"/>
    <p:sldLayoutId id="2147484309" r:id="rId16"/>
    <p:sldLayoutId id="2147484310" r:id="rId17"/>
    <p:sldLayoutId id="2147484311" r:id="rId18"/>
    <p:sldLayoutId id="2147484312" r:id="rId19"/>
    <p:sldLayoutId id="2147484313" r:id="rId20"/>
    <p:sldLayoutId id="2147484314" r:id="rId21"/>
    <p:sldLayoutId id="2147484315" r:id="rId22"/>
    <p:sldLayoutId id="2147484316" r:id="rId23"/>
    <p:sldLayoutId id="2147484317" r:id="rId24"/>
    <p:sldLayoutId id="2147484318" r:id="rId25"/>
    <p:sldLayoutId id="2147484319" r:id="rId26"/>
    <p:sldLayoutId id="2147484320" r:id="rId27"/>
    <p:sldLayoutId id="2147484321" r:id="rId28"/>
    <p:sldLayoutId id="2147484322"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b="0" i="0" kern="1200">
          <a:solidFill>
            <a:schemeClr val="tx1"/>
          </a:solidFill>
          <a:latin typeface="+mj-lt"/>
          <a:ea typeface="+mj-ea"/>
          <a:cs typeface="Calibri" panose="020F0502020204030204" pitchFamily="34" charset="0"/>
        </a:defRPr>
      </a:lvl1pPr>
    </p:titleStyle>
    <p:bodyStyle>
      <a:lvl1pPr marL="239713" indent="-239713" algn="l" defTabSz="914400" rtl="0" eaLnBrk="1" latinLnBrk="0" hangingPunct="1">
        <a:lnSpc>
          <a:spcPct val="90000"/>
        </a:lnSpc>
        <a:spcBef>
          <a:spcPts val="1000"/>
        </a:spcBef>
        <a:buClr>
          <a:schemeClr val="tx2"/>
        </a:buClr>
        <a:buSzPct val="80000"/>
        <a:buFont typeface="Arial" panose="020B0604020202020204" pitchFamily="34" charset="0"/>
        <a:buChar char="•"/>
        <a:tabLst/>
        <a:defRPr sz="2800" b="0" i="0" kern="1200">
          <a:solidFill>
            <a:schemeClr val="tx1"/>
          </a:solidFill>
          <a:latin typeface="Calibri" panose="020F0502020204030204" pitchFamily="34" charset="0"/>
          <a:ea typeface="+mn-ea"/>
          <a:cs typeface="Calibri" panose="020F0502020204030204" pitchFamily="34" charset="0"/>
        </a:defRPr>
      </a:lvl1pPr>
      <a:lvl2pPr marL="346075" indent="-227013" algn="l" defTabSz="914400" rtl="0" eaLnBrk="1" latinLnBrk="0" hangingPunct="1">
        <a:lnSpc>
          <a:spcPct val="90000"/>
        </a:lnSpc>
        <a:spcBef>
          <a:spcPts val="500"/>
        </a:spcBef>
        <a:buClr>
          <a:schemeClr val="tx2"/>
        </a:buClr>
        <a:buSzPct val="80000"/>
        <a:buFont typeface="Arial" panose="020B0604020202020204" pitchFamily="34" charset="0"/>
        <a:buChar char="•"/>
        <a:tabLst/>
        <a:defRPr sz="2600" b="0" i="0" kern="1200">
          <a:solidFill>
            <a:schemeClr val="tx1"/>
          </a:solidFill>
          <a:latin typeface="Calibri" panose="020F0502020204030204" pitchFamily="34" charset="0"/>
          <a:ea typeface="+mn-ea"/>
          <a:cs typeface="Calibri" panose="020F0502020204030204" pitchFamily="34" charset="0"/>
        </a:defRPr>
      </a:lvl2pPr>
      <a:lvl3pPr marL="400050" indent="-160338" algn="l" defTabSz="914400" rtl="0" eaLnBrk="1" latinLnBrk="0" hangingPunct="1">
        <a:lnSpc>
          <a:spcPct val="90000"/>
        </a:lnSpc>
        <a:spcBef>
          <a:spcPts val="500"/>
        </a:spcBef>
        <a:buClr>
          <a:schemeClr val="tx2"/>
        </a:buClr>
        <a:buSzPct val="80000"/>
        <a:buFont typeface="Arial" panose="020B0604020202020204" pitchFamily="34" charset="0"/>
        <a:buChar char="•"/>
        <a:tabLst/>
        <a:defRPr sz="2400" b="0" i="0" kern="1200">
          <a:solidFill>
            <a:schemeClr val="tx1"/>
          </a:solidFill>
          <a:latin typeface="Calibri" panose="020F0502020204030204" pitchFamily="34" charset="0"/>
          <a:ea typeface="+mn-ea"/>
          <a:cs typeface="Calibri" panose="020F0502020204030204" pitchFamily="34" charset="0"/>
        </a:defRPr>
      </a:lvl3pPr>
      <a:lvl4pPr marL="520700" indent="-174625" algn="l" defTabSz="914400" rtl="0" eaLnBrk="1" latinLnBrk="0" hangingPunct="1">
        <a:lnSpc>
          <a:spcPct val="90000"/>
        </a:lnSpc>
        <a:spcBef>
          <a:spcPts val="500"/>
        </a:spcBef>
        <a:buClr>
          <a:schemeClr val="tx2"/>
        </a:buClr>
        <a:buSzPct val="80000"/>
        <a:buFont typeface="Arial" panose="020B0604020202020204" pitchFamily="34" charset="0"/>
        <a:buChar char="•"/>
        <a:tabLst/>
        <a:defRPr sz="2200" b="0" i="0" kern="1200">
          <a:solidFill>
            <a:schemeClr val="tx1"/>
          </a:solidFill>
          <a:latin typeface="Calibri" panose="020F0502020204030204" pitchFamily="34" charset="0"/>
          <a:ea typeface="+mn-ea"/>
          <a:cs typeface="Calibri" panose="020F0502020204030204" pitchFamily="34" charset="0"/>
        </a:defRPr>
      </a:lvl4pPr>
      <a:lvl5pPr marL="641350" indent="-174625" algn="l" defTabSz="914400" rtl="0" eaLnBrk="1" latinLnBrk="0" hangingPunct="1">
        <a:lnSpc>
          <a:spcPct val="90000"/>
        </a:lnSpc>
        <a:spcBef>
          <a:spcPts val="500"/>
        </a:spcBef>
        <a:buClr>
          <a:schemeClr val="tx2"/>
        </a:buClr>
        <a:buSzPct val="80000"/>
        <a:buFont typeface="Arial" panose="020B0604020202020204" pitchFamily="34" charset="0"/>
        <a:buChar char="•"/>
        <a:tabLst/>
        <a:defRPr sz="20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notesSlide" Target="../notesSlides/notesSlide11.xml"/><Relationship Id="rId1" Type="http://schemas.openxmlformats.org/officeDocument/2006/relationships/slideLayout" Target="../slideLayouts/slideLayout235.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jpeg"/></Relationships>
</file>

<file path=ppt/slides/_rels/slide1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2.xml"/><Relationship Id="rId1" Type="http://schemas.openxmlformats.org/officeDocument/2006/relationships/slideLayout" Target="../slideLayouts/slideLayout235.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0.png"/></Relationships>
</file>

<file path=ppt/slides/_rels/slide1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21.png"/><Relationship Id="rId3" Type="http://schemas.openxmlformats.org/officeDocument/2006/relationships/image" Target="../media/image105.png"/><Relationship Id="rId7" Type="http://schemas.openxmlformats.org/officeDocument/2006/relationships/image" Target="../media/image109.png"/><Relationship Id="rId12" Type="http://schemas.openxmlformats.org/officeDocument/2006/relationships/image" Target="../media/image114.svg"/><Relationship Id="rId2" Type="http://schemas.openxmlformats.org/officeDocument/2006/relationships/notesSlide" Target="../notesSlides/notesSlide14.xml"/><Relationship Id="rId1" Type="http://schemas.openxmlformats.org/officeDocument/2006/relationships/slideLayout" Target="../slideLayouts/slideLayout179.xml"/><Relationship Id="rId6" Type="http://schemas.openxmlformats.org/officeDocument/2006/relationships/image" Target="../media/image108.svg"/><Relationship Id="rId11" Type="http://schemas.openxmlformats.org/officeDocument/2006/relationships/image" Target="../media/image113.png"/><Relationship Id="rId5" Type="http://schemas.openxmlformats.org/officeDocument/2006/relationships/image" Target="../media/image107.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111.png"/><Relationship Id="rId14" Type="http://schemas.openxmlformats.org/officeDocument/2006/relationships/image" Target="../media/image54.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5.xml"/><Relationship Id="rId1" Type="http://schemas.openxmlformats.org/officeDocument/2006/relationships/slideLayout" Target="../slideLayouts/slideLayout29.xml"/><Relationship Id="rId5" Type="http://schemas.openxmlformats.org/officeDocument/2006/relationships/hyperlink" Target="https://www.commscope.com/trademarks" TargetMode="External"/><Relationship Id="rId4" Type="http://schemas.openxmlformats.org/officeDocument/2006/relationships/image" Target="../media/image1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xml"/><Relationship Id="rId1" Type="http://schemas.openxmlformats.org/officeDocument/2006/relationships/slideLayout" Target="../slideLayouts/slideLayout31.xml"/><Relationship Id="rId5" Type="http://schemas.openxmlformats.org/officeDocument/2006/relationships/image" Target="../media/image85.png"/><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5.xml"/></Relationships>
</file>

<file path=ppt/slides/_rels/slide7.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529B625-7F8A-184B-B295-5D05CC202763}"/>
              </a:ext>
            </a:extLst>
          </p:cNvPr>
          <p:cNvSpPr>
            <a:spLocks noGrp="1"/>
          </p:cNvSpPr>
          <p:nvPr>
            <p:ph type="ctrTitle"/>
          </p:nvPr>
        </p:nvSpPr>
        <p:spPr/>
        <p:txBody>
          <a:bodyPr/>
          <a:lstStyle/>
          <a:p>
            <a:r>
              <a:rPr lang="en-US" b="1" dirty="0"/>
              <a:t>Next Generation </a:t>
            </a:r>
            <a:r>
              <a:rPr lang="en-US" b="1" dirty="0" err="1"/>
              <a:t>WiFi</a:t>
            </a:r>
            <a:endParaRPr lang="en-US" b="1" dirty="0"/>
          </a:p>
        </p:txBody>
      </p:sp>
      <p:sp>
        <p:nvSpPr>
          <p:cNvPr id="8" name="Subtitle 7">
            <a:extLst>
              <a:ext uri="{FF2B5EF4-FFF2-40B4-BE49-F238E27FC236}">
                <a16:creationId xmlns:a16="http://schemas.microsoft.com/office/drawing/2014/main" id="{21FA8508-D8CA-2943-A50B-D1DCE6A2D5E4}"/>
              </a:ext>
            </a:extLst>
          </p:cNvPr>
          <p:cNvSpPr>
            <a:spLocks noGrp="1"/>
          </p:cNvSpPr>
          <p:nvPr>
            <p:ph type="subTitle" idx="1"/>
          </p:nvPr>
        </p:nvSpPr>
        <p:spPr/>
        <p:txBody>
          <a:bodyPr vert="horz" lIns="0" tIns="0" rIns="0" bIns="0" rtlCol="0" anchor="t">
            <a:normAutofit/>
          </a:bodyPr>
          <a:lstStyle/>
          <a:p>
            <a:r>
              <a:rPr lang="en-US" dirty="0">
                <a:ea typeface="Calibri"/>
              </a:rPr>
              <a:t>Leading the Wi-Fi Revolution</a:t>
            </a:r>
          </a:p>
        </p:txBody>
      </p:sp>
      <p:sp>
        <p:nvSpPr>
          <p:cNvPr id="9" name="Text Placeholder 8">
            <a:extLst>
              <a:ext uri="{FF2B5EF4-FFF2-40B4-BE49-F238E27FC236}">
                <a16:creationId xmlns:a16="http://schemas.microsoft.com/office/drawing/2014/main" id="{D43EC1E6-6F43-244B-9BD6-6DFDCB5B5696}"/>
              </a:ext>
            </a:extLst>
          </p:cNvPr>
          <p:cNvSpPr>
            <a:spLocks noGrp="1"/>
          </p:cNvSpPr>
          <p:nvPr>
            <p:ph type="body" sz="quarter" idx="13"/>
          </p:nvPr>
        </p:nvSpPr>
        <p:spPr/>
        <p:txBody>
          <a:bodyPr vert="horz" lIns="0" tIns="0" rIns="0" bIns="0" rtlCol="0" anchor="t">
            <a:noAutofit/>
          </a:bodyPr>
          <a:lstStyle/>
          <a:p>
            <a:r>
              <a:rPr lang="en-US" sz="1800" dirty="0">
                <a:latin typeface="Calibri"/>
                <a:cs typeface="Calibri"/>
              </a:rPr>
              <a:t>May 2025</a:t>
            </a:r>
            <a:endParaRPr lang="en-US" sz="1800" dirty="0"/>
          </a:p>
        </p:txBody>
      </p:sp>
      <p:sp>
        <p:nvSpPr>
          <p:cNvPr id="2" name="TextBox 1">
            <a:extLst>
              <a:ext uri="{FF2B5EF4-FFF2-40B4-BE49-F238E27FC236}">
                <a16:creationId xmlns:a16="http://schemas.microsoft.com/office/drawing/2014/main" id="{ADB34CCE-0A46-F015-1013-9DEF8A45C442}"/>
              </a:ext>
            </a:extLst>
          </p:cNvPr>
          <p:cNvSpPr txBox="1"/>
          <p:nvPr/>
        </p:nvSpPr>
        <p:spPr>
          <a:xfrm>
            <a:off x="642723" y="4837814"/>
            <a:ext cx="4843130" cy="1584251"/>
          </a:xfrm>
          <a:prstGeom prst="rect">
            <a:avLst/>
          </a:prstGeom>
          <a:noFill/>
        </p:spPr>
        <p:txBody>
          <a:bodyPr vert="horz" wrap="square" lIns="91440" tIns="91440" rIns="91440" bIns="91440" rtlCol="0" anchor="t" anchorCtr="0">
            <a:noAutofit/>
          </a:bodyPr>
          <a:lstStyle/>
          <a:p>
            <a:pPr marL="17463" marR="0" algn="l" defTabSz="914400" rtl="0" eaLnBrk="1" fontAlgn="auto" latinLnBrk="0" hangingPunct="1">
              <a:lnSpc>
                <a:spcPct val="90000"/>
              </a:lnSpc>
              <a:spcBef>
                <a:spcPts val="1000"/>
              </a:spcBef>
              <a:spcAft>
                <a:spcPts val="0"/>
              </a:spcAft>
              <a:buClrTx/>
              <a:buSzTx/>
              <a:buFont typeface="Arial" panose="020B0604020202020204" pitchFamily="34" charset="0"/>
              <a:buNone/>
            </a:pPr>
            <a:endParaRPr lang="en-US">
              <a:latin typeface="+mj-lt"/>
            </a:endParaRPr>
          </a:p>
        </p:txBody>
      </p:sp>
    </p:spTree>
    <p:extLst>
      <p:ext uri="{BB962C8B-B14F-4D97-AF65-F5344CB8AC3E}">
        <p14:creationId xmlns:p14="http://schemas.microsoft.com/office/powerpoint/2010/main" val="381712784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1">
            <a:extLst>
              <a:ext uri="{FF2B5EF4-FFF2-40B4-BE49-F238E27FC236}">
                <a16:creationId xmlns:a16="http://schemas.microsoft.com/office/drawing/2014/main" id="{12931B3E-83C4-7D28-1A2C-D46559548EB6}"/>
              </a:ext>
            </a:extLst>
          </p:cNvPr>
          <p:cNvSpPr>
            <a:spLocks noGrp="1"/>
          </p:cNvSpPr>
          <p:nvPr>
            <p:ph type="sldNum" sz="quarter" idx="15"/>
          </p:nvPr>
        </p:nvSpPr>
        <p:spPr>
          <a:xfrm>
            <a:off x="208127" y="6612575"/>
            <a:ext cx="303279" cy="20468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7FE2BEB5-2653-6044-B03D-162392F9D4CA}" type="slidenum">
              <a:rPr kumimoji="0" lang="en-US" sz="7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9</a:t>
            </a:fld>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Footer Placeholder 2">
            <a:extLst>
              <a:ext uri="{FF2B5EF4-FFF2-40B4-BE49-F238E27FC236}">
                <a16:creationId xmlns:a16="http://schemas.microsoft.com/office/drawing/2014/main" id="{CB6DA129-7DAD-0015-8524-186B71752EE1}"/>
              </a:ext>
            </a:extLst>
          </p:cNvPr>
          <p:cNvSpPr>
            <a:spLocks noGrp="1"/>
          </p:cNvSpPr>
          <p:nvPr>
            <p:ph type="ftr" sz="quarter" idx="17"/>
          </p:nvPr>
        </p:nvSpPr>
        <p:spPr>
          <a:xfrm>
            <a:off x="533400" y="6612575"/>
            <a:ext cx="3810000" cy="20468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2024 CommScope, Inc. </a:t>
            </a:r>
          </a:p>
        </p:txBody>
      </p:sp>
      <p:sp>
        <p:nvSpPr>
          <p:cNvPr id="5" name="TextBox 4">
            <a:extLst>
              <a:ext uri="{FF2B5EF4-FFF2-40B4-BE49-F238E27FC236}">
                <a16:creationId xmlns:a16="http://schemas.microsoft.com/office/drawing/2014/main" id="{C7E3CB2A-DA9F-4D40-A744-883C34A10C4F}"/>
              </a:ext>
            </a:extLst>
          </p:cNvPr>
          <p:cNvSpPr txBox="1"/>
          <p:nvPr/>
        </p:nvSpPr>
        <p:spPr>
          <a:xfrm>
            <a:off x="596898" y="2304288"/>
            <a:ext cx="3338997" cy="3811588"/>
          </a:xfrm>
          <a:prstGeom prst="rect">
            <a:avLst/>
          </a:prstGeom>
        </p:spPr>
        <p:txBody>
          <a:bodyPr vert="horz" lIns="0" tIns="0" rIns="0" bIns="0" rtlCol="0">
            <a:norm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 name="Title 1">
            <a:extLst>
              <a:ext uri="{FF2B5EF4-FFF2-40B4-BE49-F238E27FC236}">
                <a16:creationId xmlns:a16="http://schemas.microsoft.com/office/drawing/2014/main" id="{1FE2DB68-E6B9-4098-B677-064AA29C5D47}"/>
              </a:ext>
            </a:extLst>
          </p:cNvPr>
          <p:cNvSpPr>
            <a:spLocks noGrp="1"/>
          </p:cNvSpPr>
          <p:nvPr>
            <p:ph type="title"/>
          </p:nvPr>
        </p:nvSpPr>
        <p:spPr>
          <a:xfrm>
            <a:off x="596897" y="841496"/>
            <a:ext cx="3338997" cy="1596904"/>
          </a:xfrm>
        </p:spPr>
        <p:txBody>
          <a:bodyPr vert="horz" lIns="0" tIns="0" rIns="0" bIns="0" rtlCol="0" anchor="ctr" anchorCtr="0">
            <a:normAutofit/>
          </a:bodyPr>
          <a:lstStyle/>
          <a:p>
            <a:r>
              <a:rPr lang="en-US" b="0" i="0" kern="1200" dirty="0">
                <a:latin typeface="Calibri" panose="020F0502020204030204" pitchFamily="34" charset="0"/>
                <a:ea typeface="+mj-ea"/>
                <a:cs typeface="Calibri" panose="020F0502020204030204" pitchFamily="34" charset="0"/>
              </a:rPr>
              <a:t>Wi-Fi 6 vs. </a:t>
            </a:r>
            <a:br>
              <a:rPr lang="en-US" b="0" i="0" kern="1200" dirty="0">
                <a:latin typeface="Calibri" panose="020F0502020204030204" pitchFamily="34" charset="0"/>
                <a:ea typeface="+mj-ea"/>
                <a:cs typeface="Calibri" panose="020F0502020204030204" pitchFamily="34" charset="0"/>
              </a:rPr>
            </a:br>
            <a:r>
              <a:rPr lang="en-US" b="0" i="0" kern="1200" dirty="0">
                <a:latin typeface="Calibri" panose="020F0502020204030204" pitchFamily="34" charset="0"/>
                <a:ea typeface="+mj-ea"/>
                <a:cs typeface="Calibri" panose="020F0502020204030204" pitchFamily="34" charset="0"/>
              </a:rPr>
              <a:t>Wi-Fi 6E</a:t>
            </a:r>
          </a:p>
        </p:txBody>
      </p:sp>
      <p:graphicFrame>
        <p:nvGraphicFramePr>
          <p:cNvPr id="4" name="Table 4">
            <a:extLst>
              <a:ext uri="{FF2B5EF4-FFF2-40B4-BE49-F238E27FC236}">
                <a16:creationId xmlns:a16="http://schemas.microsoft.com/office/drawing/2014/main" id="{2881200F-2027-4135-9D7D-64EE3F0FB2BB}"/>
              </a:ext>
            </a:extLst>
          </p:cNvPr>
          <p:cNvGraphicFramePr>
            <a:graphicFrameLocks noGrp="1"/>
          </p:cNvGraphicFramePr>
          <p:nvPr>
            <p:ph idx="1"/>
            <p:extLst>
              <p:ext uri="{D42A27DB-BD31-4B8C-83A1-F6EECF244321}">
                <p14:modId xmlns:p14="http://schemas.microsoft.com/office/powerpoint/2010/main" val="3404598719"/>
              </p:ext>
            </p:extLst>
          </p:nvPr>
        </p:nvGraphicFramePr>
        <p:xfrm>
          <a:off x="4800600" y="1014777"/>
          <a:ext cx="5124738" cy="3934926"/>
        </p:xfrm>
        <a:graphic>
          <a:graphicData uri="http://schemas.openxmlformats.org/drawingml/2006/table">
            <a:tbl>
              <a:tblPr firstRow="1" bandRow="1">
                <a:tableStyleId>{5C22544A-7EE6-4342-B048-85BDC9FD1C3A}</a:tableStyleId>
              </a:tblPr>
              <a:tblGrid>
                <a:gridCol w="1660644">
                  <a:extLst>
                    <a:ext uri="{9D8B030D-6E8A-4147-A177-3AD203B41FA5}">
                      <a16:colId xmlns:a16="http://schemas.microsoft.com/office/drawing/2014/main" val="2524214544"/>
                    </a:ext>
                  </a:extLst>
                </a:gridCol>
                <a:gridCol w="1732047">
                  <a:extLst>
                    <a:ext uri="{9D8B030D-6E8A-4147-A177-3AD203B41FA5}">
                      <a16:colId xmlns:a16="http://schemas.microsoft.com/office/drawing/2014/main" val="2588712657"/>
                    </a:ext>
                  </a:extLst>
                </a:gridCol>
                <a:gridCol w="1732047">
                  <a:extLst>
                    <a:ext uri="{9D8B030D-6E8A-4147-A177-3AD203B41FA5}">
                      <a16:colId xmlns:a16="http://schemas.microsoft.com/office/drawing/2014/main" val="2379086602"/>
                    </a:ext>
                  </a:extLst>
                </a:gridCol>
              </a:tblGrid>
              <a:tr h="378028">
                <a:tc>
                  <a:txBody>
                    <a:bodyPr/>
                    <a:lstStyle/>
                    <a:p>
                      <a:r>
                        <a:rPr lang="en-US" sz="1700" dirty="0"/>
                        <a:t>Attribute</a:t>
                      </a:r>
                    </a:p>
                  </a:txBody>
                  <a:tcPr marL="85915" marR="85915" marT="42958" marB="42958"/>
                </a:tc>
                <a:tc>
                  <a:txBody>
                    <a:bodyPr/>
                    <a:lstStyle/>
                    <a:p>
                      <a:pPr algn="ctr"/>
                      <a:r>
                        <a:rPr lang="en-US" sz="1700"/>
                        <a:t>Wi-Fi 6</a:t>
                      </a:r>
                    </a:p>
                  </a:txBody>
                  <a:tcPr marL="85915" marR="85915" marT="42958" marB="42958"/>
                </a:tc>
                <a:tc>
                  <a:txBody>
                    <a:bodyPr/>
                    <a:lstStyle/>
                    <a:p>
                      <a:pPr algn="ctr"/>
                      <a:r>
                        <a:rPr lang="en-US" sz="1700"/>
                        <a:t>Wi-Fi 6E</a:t>
                      </a:r>
                    </a:p>
                  </a:txBody>
                  <a:tcPr marL="85915" marR="85915" marT="42958" marB="42958"/>
                </a:tc>
                <a:extLst>
                  <a:ext uri="{0D108BD9-81ED-4DB2-BD59-A6C34878D82A}">
                    <a16:rowId xmlns:a16="http://schemas.microsoft.com/office/drawing/2014/main" val="787591310"/>
                  </a:ext>
                </a:extLst>
              </a:tr>
              <a:tr h="635774">
                <a:tc>
                  <a:txBody>
                    <a:bodyPr/>
                    <a:lstStyle/>
                    <a:p>
                      <a:r>
                        <a:rPr lang="en-US" sz="1700"/>
                        <a:t>Specification Status</a:t>
                      </a:r>
                    </a:p>
                  </a:txBody>
                  <a:tcPr marL="85915" marR="85915" marT="42958" marB="42958"/>
                </a:tc>
                <a:tc>
                  <a:txBody>
                    <a:bodyPr/>
                    <a:lstStyle/>
                    <a:p>
                      <a:pPr algn="ctr"/>
                      <a:r>
                        <a:rPr lang="en-US" sz="1700" dirty="0"/>
                        <a:t>September 2020</a:t>
                      </a:r>
                    </a:p>
                  </a:txBody>
                  <a:tcPr marL="85915" marR="85915" marT="42958" marB="42958" anchor="ctr"/>
                </a:tc>
                <a:tc>
                  <a:txBody>
                    <a:bodyPr/>
                    <a:lstStyle/>
                    <a:p>
                      <a:pPr algn="ctr"/>
                      <a:r>
                        <a:rPr lang="en-US" sz="1700"/>
                        <a:t>January 2021</a:t>
                      </a:r>
                    </a:p>
                  </a:txBody>
                  <a:tcPr marL="85915" marR="85915" marT="42958" marB="42958" anchor="ctr"/>
                </a:tc>
                <a:extLst>
                  <a:ext uri="{0D108BD9-81ED-4DB2-BD59-A6C34878D82A}">
                    <a16:rowId xmlns:a16="http://schemas.microsoft.com/office/drawing/2014/main" val="1521737315"/>
                  </a:ext>
                </a:extLst>
              </a:tr>
              <a:tr h="635774">
                <a:tc>
                  <a:txBody>
                    <a:bodyPr/>
                    <a:lstStyle/>
                    <a:p>
                      <a:r>
                        <a:rPr lang="en-US" sz="1700"/>
                        <a:t>Freq Bands supported</a:t>
                      </a:r>
                    </a:p>
                  </a:txBody>
                  <a:tcPr marL="85915" marR="85915" marT="42958" marB="4295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a:t>2.4, 5 GHz</a:t>
                      </a:r>
                    </a:p>
                  </a:txBody>
                  <a:tcPr marL="85915" marR="85915" marT="42958" marB="42958" anchor="ctr"/>
                </a:tc>
                <a:tc>
                  <a:txBody>
                    <a:bodyPr/>
                    <a:lstStyle/>
                    <a:p>
                      <a:pPr algn="ctr"/>
                      <a:r>
                        <a:rPr lang="en-US" sz="1700" dirty="0"/>
                        <a:t>6 GHz</a:t>
                      </a:r>
                    </a:p>
                  </a:txBody>
                  <a:tcPr marL="85915" marR="85915" marT="42958" marB="42958" anchor="ctr"/>
                </a:tc>
                <a:extLst>
                  <a:ext uri="{0D108BD9-81ED-4DB2-BD59-A6C34878D82A}">
                    <a16:rowId xmlns:a16="http://schemas.microsoft.com/office/drawing/2014/main" val="4024891346"/>
                  </a:ext>
                </a:extLst>
              </a:tr>
              <a:tr h="635774">
                <a:tc>
                  <a:txBody>
                    <a:bodyPr/>
                    <a:lstStyle/>
                    <a:p>
                      <a:r>
                        <a:rPr lang="en-US" sz="1700"/>
                        <a:t>Maximum Spatial Streams</a:t>
                      </a:r>
                    </a:p>
                  </a:txBody>
                  <a:tcPr marL="85915" marR="85915" marT="42958" marB="42958"/>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a:t>8x8</a:t>
                      </a:r>
                    </a:p>
                  </a:txBody>
                  <a:tcPr marL="85915" marR="85915" marT="42958" marB="42958" anchor="ctr"/>
                </a:tc>
                <a:tc hMerge="1">
                  <a:txBody>
                    <a:bodyPr/>
                    <a:lstStyle/>
                    <a:p>
                      <a:r>
                        <a:rPr lang="en-US" sz="1700"/>
                        <a:t>8x8</a:t>
                      </a:r>
                    </a:p>
                  </a:txBody>
                  <a:tcPr marL="85915" marR="85915" marT="42958" marB="42958"/>
                </a:tc>
                <a:extLst>
                  <a:ext uri="{0D108BD9-81ED-4DB2-BD59-A6C34878D82A}">
                    <a16:rowId xmlns:a16="http://schemas.microsoft.com/office/drawing/2014/main" val="3649381782"/>
                  </a:ext>
                </a:extLst>
              </a:tr>
              <a:tr h="635774">
                <a:tc>
                  <a:txBody>
                    <a:bodyPr/>
                    <a:lstStyle/>
                    <a:p>
                      <a:r>
                        <a:rPr lang="en-US" sz="1700"/>
                        <a:t>Highest Modulation</a:t>
                      </a:r>
                    </a:p>
                  </a:txBody>
                  <a:tcPr marL="85915" marR="85915" marT="42958" marB="42958"/>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a:t>1024 QAM</a:t>
                      </a:r>
                    </a:p>
                  </a:txBody>
                  <a:tcPr marL="85915" marR="85915" marT="42958" marB="42958" anchor="ctr"/>
                </a:tc>
                <a:tc hMerge="1">
                  <a:txBody>
                    <a:bodyPr/>
                    <a:lstStyle/>
                    <a:p>
                      <a:r>
                        <a:rPr lang="en-US" sz="1700"/>
                        <a:t>1024 QAM</a:t>
                      </a:r>
                    </a:p>
                  </a:txBody>
                  <a:tcPr marL="85915" marR="85915" marT="42958" marB="42958"/>
                </a:tc>
                <a:extLst>
                  <a:ext uri="{0D108BD9-81ED-4DB2-BD59-A6C34878D82A}">
                    <a16:rowId xmlns:a16="http://schemas.microsoft.com/office/drawing/2014/main" val="301599277"/>
                  </a:ext>
                </a:extLst>
              </a:tr>
              <a:tr h="635774">
                <a:tc>
                  <a:txBody>
                    <a:bodyPr/>
                    <a:lstStyle/>
                    <a:p>
                      <a:r>
                        <a:rPr lang="en-US" sz="1700"/>
                        <a:t>Maximum Channel Width</a:t>
                      </a:r>
                    </a:p>
                  </a:txBody>
                  <a:tcPr marL="85915" marR="85915" marT="42958" marB="42958"/>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a:t>160 MHz</a:t>
                      </a:r>
                    </a:p>
                  </a:txBody>
                  <a:tcPr marL="85915" marR="85915" marT="42958" marB="42958" anchor="ctr"/>
                </a:tc>
                <a:tc hMerge="1">
                  <a:txBody>
                    <a:bodyPr/>
                    <a:lstStyle/>
                    <a:p>
                      <a:r>
                        <a:rPr lang="en-US" sz="1700"/>
                        <a:t>160 MHz</a:t>
                      </a:r>
                    </a:p>
                  </a:txBody>
                  <a:tcPr marL="85915" marR="85915" marT="42958" marB="42958"/>
                </a:tc>
                <a:extLst>
                  <a:ext uri="{0D108BD9-81ED-4DB2-BD59-A6C34878D82A}">
                    <a16:rowId xmlns:a16="http://schemas.microsoft.com/office/drawing/2014/main" val="1396460723"/>
                  </a:ext>
                </a:extLst>
              </a:tr>
              <a:tr h="378028">
                <a:tc>
                  <a:txBody>
                    <a:bodyPr/>
                    <a:lstStyle/>
                    <a:p>
                      <a:r>
                        <a:rPr lang="en-US" sz="1700"/>
                        <a:t>Max PHY Rate</a:t>
                      </a:r>
                    </a:p>
                  </a:txBody>
                  <a:tcPr marL="85915" marR="85915" marT="42958" marB="42958"/>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t>9.6 Gbps</a:t>
                      </a:r>
                    </a:p>
                  </a:txBody>
                  <a:tcPr marL="85915" marR="85915" marT="42958" marB="42958" anchor="ctr"/>
                </a:tc>
                <a:tc hMerge="1">
                  <a:txBody>
                    <a:bodyPr/>
                    <a:lstStyle/>
                    <a:p>
                      <a:r>
                        <a:rPr lang="en-US" sz="1700"/>
                        <a:t>9.6 Gbps</a:t>
                      </a:r>
                    </a:p>
                  </a:txBody>
                  <a:tcPr marL="85915" marR="85915" marT="42958" marB="42958"/>
                </a:tc>
                <a:extLst>
                  <a:ext uri="{0D108BD9-81ED-4DB2-BD59-A6C34878D82A}">
                    <a16:rowId xmlns:a16="http://schemas.microsoft.com/office/drawing/2014/main" val="3098629262"/>
                  </a:ext>
                </a:extLst>
              </a:tr>
            </a:tbl>
          </a:graphicData>
        </a:graphic>
      </p:graphicFrame>
    </p:spTree>
    <p:extLst>
      <p:ext uri="{BB962C8B-B14F-4D97-AF65-F5344CB8AC3E}">
        <p14:creationId xmlns:p14="http://schemas.microsoft.com/office/powerpoint/2010/main" val="2825367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1">
            <a:extLst>
              <a:ext uri="{FF2B5EF4-FFF2-40B4-BE49-F238E27FC236}">
                <a16:creationId xmlns:a16="http://schemas.microsoft.com/office/drawing/2014/main" id="{12931B3E-83C4-7D28-1A2C-D46559548EB6}"/>
              </a:ext>
            </a:extLst>
          </p:cNvPr>
          <p:cNvSpPr>
            <a:spLocks noGrp="1"/>
          </p:cNvSpPr>
          <p:nvPr>
            <p:ph type="sldNum" sz="quarter" idx="15"/>
          </p:nvPr>
        </p:nvSpPr>
        <p:spPr>
          <a:xfrm>
            <a:off x="208127" y="6612575"/>
            <a:ext cx="303279" cy="20468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7FE2BEB5-2653-6044-B03D-162392F9D4CA}" type="slidenum">
              <a:rPr kumimoji="0" lang="en-US" sz="7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10</a:t>
            </a:fld>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Footer Placeholder 2">
            <a:extLst>
              <a:ext uri="{FF2B5EF4-FFF2-40B4-BE49-F238E27FC236}">
                <a16:creationId xmlns:a16="http://schemas.microsoft.com/office/drawing/2014/main" id="{CB6DA129-7DAD-0015-8524-186B71752EE1}"/>
              </a:ext>
            </a:extLst>
          </p:cNvPr>
          <p:cNvSpPr>
            <a:spLocks noGrp="1"/>
          </p:cNvSpPr>
          <p:nvPr>
            <p:ph type="ftr" sz="quarter" idx="17"/>
          </p:nvPr>
        </p:nvSpPr>
        <p:spPr>
          <a:xfrm>
            <a:off x="533400" y="6612575"/>
            <a:ext cx="3810000" cy="20468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2024 CommScope, Inc. </a:t>
            </a:r>
          </a:p>
        </p:txBody>
      </p:sp>
      <p:sp>
        <p:nvSpPr>
          <p:cNvPr id="5" name="TextBox 4">
            <a:extLst>
              <a:ext uri="{FF2B5EF4-FFF2-40B4-BE49-F238E27FC236}">
                <a16:creationId xmlns:a16="http://schemas.microsoft.com/office/drawing/2014/main" id="{C7E3CB2A-DA9F-4D40-A744-883C34A10C4F}"/>
              </a:ext>
            </a:extLst>
          </p:cNvPr>
          <p:cNvSpPr txBox="1"/>
          <p:nvPr/>
        </p:nvSpPr>
        <p:spPr>
          <a:xfrm>
            <a:off x="596898" y="2304288"/>
            <a:ext cx="3338997" cy="3811588"/>
          </a:xfrm>
          <a:prstGeom prst="rect">
            <a:avLst/>
          </a:prstGeom>
        </p:spPr>
        <p:txBody>
          <a:bodyPr vert="horz" lIns="0" tIns="0" rIns="0" bIns="0" rtlCol="0">
            <a:norm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 name="Title 1">
            <a:extLst>
              <a:ext uri="{FF2B5EF4-FFF2-40B4-BE49-F238E27FC236}">
                <a16:creationId xmlns:a16="http://schemas.microsoft.com/office/drawing/2014/main" id="{1FE2DB68-E6B9-4098-B677-064AA29C5D47}"/>
              </a:ext>
            </a:extLst>
          </p:cNvPr>
          <p:cNvSpPr>
            <a:spLocks noGrp="1"/>
          </p:cNvSpPr>
          <p:nvPr>
            <p:ph type="title"/>
          </p:nvPr>
        </p:nvSpPr>
        <p:spPr>
          <a:xfrm>
            <a:off x="596897" y="841496"/>
            <a:ext cx="3338997" cy="1596904"/>
          </a:xfrm>
        </p:spPr>
        <p:txBody>
          <a:bodyPr vert="horz" lIns="0" tIns="0" rIns="0" bIns="0" rtlCol="0" anchor="ctr" anchorCtr="0">
            <a:normAutofit fontScale="90000"/>
          </a:bodyPr>
          <a:lstStyle/>
          <a:p>
            <a:r>
              <a:rPr lang="en-US" b="0" i="0" kern="1200">
                <a:latin typeface="Calibri" panose="020F0502020204030204" pitchFamily="34" charset="0"/>
                <a:ea typeface="+mj-ea"/>
                <a:cs typeface="Calibri" panose="020F0502020204030204" pitchFamily="34" charset="0"/>
              </a:rPr>
              <a:t>Wi-Fi 6 vs. </a:t>
            </a:r>
            <a:br>
              <a:rPr lang="en-US" b="0" i="0" kern="1200">
                <a:latin typeface="Calibri" panose="020F0502020204030204" pitchFamily="34" charset="0"/>
                <a:ea typeface="+mj-ea"/>
                <a:cs typeface="Calibri" panose="020F0502020204030204" pitchFamily="34" charset="0"/>
              </a:rPr>
            </a:br>
            <a:r>
              <a:rPr lang="en-US" b="0" i="0" kern="1200">
                <a:latin typeface="Calibri" panose="020F0502020204030204" pitchFamily="34" charset="0"/>
                <a:ea typeface="+mj-ea"/>
                <a:cs typeface="Calibri" panose="020F0502020204030204" pitchFamily="34" charset="0"/>
              </a:rPr>
              <a:t>Wi-Fi 6E vs. </a:t>
            </a:r>
            <a:br>
              <a:rPr lang="en-US" b="0" i="0" kern="1200">
                <a:latin typeface="Calibri" panose="020F0502020204030204" pitchFamily="34" charset="0"/>
                <a:ea typeface="+mj-ea"/>
                <a:cs typeface="Calibri" panose="020F0502020204030204" pitchFamily="34" charset="0"/>
              </a:rPr>
            </a:br>
            <a:r>
              <a:rPr lang="en-US" b="0" i="0" kern="1200">
                <a:latin typeface="Calibri" panose="020F0502020204030204" pitchFamily="34" charset="0"/>
                <a:ea typeface="+mj-ea"/>
                <a:cs typeface="Calibri" panose="020F0502020204030204" pitchFamily="34" charset="0"/>
              </a:rPr>
              <a:t>Wi-Fi 7 Comparison</a:t>
            </a:r>
          </a:p>
        </p:txBody>
      </p:sp>
      <p:graphicFrame>
        <p:nvGraphicFramePr>
          <p:cNvPr id="4" name="Table 4">
            <a:extLst>
              <a:ext uri="{FF2B5EF4-FFF2-40B4-BE49-F238E27FC236}">
                <a16:creationId xmlns:a16="http://schemas.microsoft.com/office/drawing/2014/main" id="{2881200F-2027-4135-9D7D-64EE3F0FB2BB}"/>
              </a:ext>
            </a:extLst>
          </p:cNvPr>
          <p:cNvGraphicFramePr>
            <a:graphicFrameLocks noGrp="1"/>
          </p:cNvGraphicFramePr>
          <p:nvPr>
            <p:ph idx="1"/>
            <p:extLst>
              <p:ext uri="{D42A27DB-BD31-4B8C-83A1-F6EECF244321}">
                <p14:modId xmlns:p14="http://schemas.microsoft.com/office/powerpoint/2010/main" val="4153956048"/>
              </p:ext>
            </p:extLst>
          </p:nvPr>
        </p:nvGraphicFramePr>
        <p:xfrm>
          <a:off x="4800600" y="1014777"/>
          <a:ext cx="7162801" cy="3934926"/>
        </p:xfrm>
        <a:graphic>
          <a:graphicData uri="http://schemas.openxmlformats.org/drawingml/2006/table">
            <a:tbl>
              <a:tblPr firstRow="1" bandRow="1">
                <a:tableStyleId>{5C22544A-7EE6-4342-B048-85BDC9FD1C3A}</a:tableStyleId>
              </a:tblPr>
              <a:tblGrid>
                <a:gridCol w="1660644">
                  <a:extLst>
                    <a:ext uri="{9D8B030D-6E8A-4147-A177-3AD203B41FA5}">
                      <a16:colId xmlns:a16="http://schemas.microsoft.com/office/drawing/2014/main" val="2524214544"/>
                    </a:ext>
                  </a:extLst>
                </a:gridCol>
                <a:gridCol w="1732047">
                  <a:extLst>
                    <a:ext uri="{9D8B030D-6E8A-4147-A177-3AD203B41FA5}">
                      <a16:colId xmlns:a16="http://schemas.microsoft.com/office/drawing/2014/main" val="2588712657"/>
                    </a:ext>
                  </a:extLst>
                </a:gridCol>
                <a:gridCol w="1732047">
                  <a:extLst>
                    <a:ext uri="{9D8B030D-6E8A-4147-A177-3AD203B41FA5}">
                      <a16:colId xmlns:a16="http://schemas.microsoft.com/office/drawing/2014/main" val="2379086602"/>
                    </a:ext>
                  </a:extLst>
                </a:gridCol>
                <a:gridCol w="2038063">
                  <a:extLst>
                    <a:ext uri="{9D8B030D-6E8A-4147-A177-3AD203B41FA5}">
                      <a16:colId xmlns:a16="http://schemas.microsoft.com/office/drawing/2014/main" val="2594374643"/>
                    </a:ext>
                  </a:extLst>
                </a:gridCol>
              </a:tblGrid>
              <a:tr h="378028">
                <a:tc>
                  <a:txBody>
                    <a:bodyPr/>
                    <a:lstStyle/>
                    <a:p>
                      <a:r>
                        <a:rPr lang="en-US" sz="1700"/>
                        <a:t>Attribute</a:t>
                      </a:r>
                    </a:p>
                  </a:txBody>
                  <a:tcPr marL="85915" marR="85915" marT="42958" marB="42958"/>
                </a:tc>
                <a:tc>
                  <a:txBody>
                    <a:bodyPr/>
                    <a:lstStyle/>
                    <a:p>
                      <a:pPr algn="ctr"/>
                      <a:r>
                        <a:rPr lang="en-US" sz="1700"/>
                        <a:t>Wi-Fi 6</a:t>
                      </a:r>
                    </a:p>
                  </a:txBody>
                  <a:tcPr marL="85915" marR="85915" marT="42958" marB="42958"/>
                </a:tc>
                <a:tc>
                  <a:txBody>
                    <a:bodyPr/>
                    <a:lstStyle/>
                    <a:p>
                      <a:pPr algn="ctr"/>
                      <a:r>
                        <a:rPr lang="en-US" sz="1700"/>
                        <a:t>Wi-Fi 6E</a:t>
                      </a:r>
                    </a:p>
                  </a:txBody>
                  <a:tcPr marL="85915" marR="85915" marT="42958" marB="42958"/>
                </a:tc>
                <a:tc>
                  <a:txBody>
                    <a:bodyPr/>
                    <a:lstStyle/>
                    <a:p>
                      <a:pPr algn="ctr"/>
                      <a:r>
                        <a:rPr lang="en-US" sz="1700"/>
                        <a:t>Wi-Fi 7</a:t>
                      </a:r>
                    </a:p>
                  </a:txBody>
                  <a:tcPr marL="85915" marR="85915" marT="42958" marB="42958"/>
                </a:tc>
                <a:extLst>
                  <a:ext uri="{0D108BD9-81ED-4DB2-BD59-A6C34878D82A}">
                    <a16:rowId xmlns:a16="http://schemas.microsoft.com/office/drawing/2014/main" val="787591310"/>
                  </a:ext>
                </a:extLst>
              </a:tr>
              <a:tr h="635774">
                <a:tc>
                  <a:txBody>
                    <a:bodyPr/>
                    <a:lstStyle/>
                    <a:p>
                      <a:r>
                        <a:rPr lang="en-US" sz="1700"/>
                        <a:t>Specification Status</a:t>
                      </a:r>
                    </a:p>
                  </a:txBody>
                  <a:tcPr marL="85915" marR="85915" marT="42958" marB="42958"/>
                </a:tc>
                <a:tc>
                  <a:txBody>
                    <a:bodyPr/>
                    <a:lstStyle/>
                    <a:p>
                      <a:pPr algn="ctr"/>
                      <a:r>
                        <a:rPr lang="en-US" sz="1700" dirty="0"/>
                        <a:t>September 2020</a:t>
                      </a:r>
                    </a:p>
                  </a:txBody>
                  <a:tcPr marL="85915" marR="85915" marT="42958" marB="42958" anchor="ctr"/>
                </a:tc>
                <a:tc>
                  <a:txBody>
                    <a:bodyPr/>
                    <a:lstStyle/>
                    <a:p>
                      <a:pPr algn="ctr"/>
                      <a:r>
                        <a:rPr lang="en-US" sz="1700"/>
                        <a:t>January 2021</a:t>
                      </a:r>
                    </a:p>
                  </a:txBody>
                  <a:tcPr marL="85915" marR="85915" marT="42958" marB="42958" anchor="ctr"/>
                </a:tc>
                <a:tc>
                  <a:txBody>
                    <a:bodyPr/>
                    <a:lstStyle/>
                    <a:p>
                      <a:pPr algn="ctr"/>
                      <a:r>
                        <a:rPr lang="en-US" sz="1700" dirty="0"/>
                        <a:t>Draft 2.0 (May 2022)</a:t>
                      </a:r>
                    </a:p>
                  </a:txBody>
                  <a:tcPr marL="85915" marR="85915" marT="42958" marB="42958"/>
                </a:tc>
                <a:extLst>
                  <a:ext uri="{0D108BD9-81ED-4DB2-BD59-A6C34878D82A}">
                    <a16:rowId xmlns:a16="http://schemas.microsoft.com/office/drawing/2014/main" val="1521737315"/>
                  </a:ext>
                </a:extLst>
              </a:tr>
              <a:tr h="635774">
                <a:tc>
                  <a:txBody>
                    <a:bodyPr/>
                    <a:lstStyle/>
                    <a:p>
                      <a:r>
                        <a:rPr lang="en-US" sz="1700"/>
                        <a:t>Freq Bands supported</a:t>
                      </a:r>
                    </a:p>
                  </a:txBody>
                  <a:tcPr marL="85915" marR="85915" marT="42958" marB="4295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a:t>2.4, 5 GHz</a:t>
                      </a:r>
                    </a:p>
                  </a:txBody>
                  <a:tcPr marL="85915" marR="85915" marT="42958" marB="42958" anchor="ctr"/>
                </a:tc>
                <a:tc>
                  <a:txBody>
                    <a:bodyPr/>
                    <a:lstStyle/>
                    <a:p>
                      <a:pPr algn="ctr"/>
                      <a:r>
                        <a:rPr lang="en-US" sz="1700" dirty="0"/>
                        <a:t>6 GHz</a:t>
                      </a:r>
                    </a:p>
                  </a:txBody>
                  <a:tcPr marL="85915" marR="85915" marT="42958" marB="4295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t>2.4, 5, 6 GHz</a:t>
                      </a:r>
                    </a:p>
                  </a:txBody>
                  <a:tcPr marL="85915" marR="85915" marT="42958" marB="42958" anchor="ctr"/>
                </a:tc>
                <a:extLst>
                  <a:ext uri="{0D108BD9-81ED-4DB2-BD59-A6C34878D82A}">
                    <a16:rowId xmlns:a16="http://schemas.microsoft.com/office/drawing/2014/main" val="4024891346"/>
                  </a:ext>
                </a:extLst>
              </a:tr>
              <a:tr h="635774">
                <a:tc>
                  <a:txBody>
                    <a:bodyPr/>
                    <a:lstStyle/>
                    <a:p>
                      <a:r>
                        <a:rPr lang="en-US" sz="1700"/>
                        <a:t>Maximum Spatial Streams</a:t>
                      </a:r>
                    </a:p>
                  </a:txBody>
                  <a:tcPr marL="85915" marR="85915" marT="42958" marB="42958"/>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a:t>8x8</a:t>
                      </a:r>
                    </a:p>
                  </a:txBody>
                  <a:tcPr marL="85915" marR="85915" marT="42958" marB="42958" anchor="ctr"/>
                </a:tc>
                <a:tc hMerge="1">
                  <a:txBody>
                    <a:bodyPr/>
                    <a:lstStyle/>
                    <a:p>
                      <a:r>
                        <a:rPr lang="en-US" sz="1700"/>
                        <a:t>8x8</a:t>
                      </a:r>
                    </a:p>
                  </a:txBody>
                  <a:tcPr marL="85915" marR="85915" marT="42958" marB="42958"/>
                </a:tc>
                <a:tc>
                  <a:txBody>
                    <a:bodyPr/>
                    <a:lstStyle/>
                    <a:p>
                      <a:pPr algn="ctr"/>
                      <a:r>
                        <a:rPr lang="en-US" sz="1700"/>
                        <a:t>16x16</a:t>
                      </a:r>
                    </a:p>
                  </a:txBody>
                  <a:tcPr marL="85915" marR="85915" marT="42958" marB="42958" anchor="ctr"/>
                </a:tc>
                <a:extLst>
                  <a:ext uri="{0D108BD9-81ED-4DB2-BD59-A6C34878D82A}">
                    <a16:rowId xmlns:a16="http://schemas.microsoft.com/office/drawing/2014/main" val="3649381782"/>
                  </a:ext>
                </a:extLst>
              </a:tr>
              <a:tr h="635774">
                <a:tc>
                  <a:txBody>
                    <a:bodyPr/>
                    <a:lstStyle/>
                    <a:p>
                      <a:r>
                        <a:rPr lang="en-US" sz="1700"/>
                        <a:t>Highest Modulation</a:t>
                      </a:r>
                    </a:p>
                  </a:txBody>
                  <a:tcPr marL="85915" marR="85915" marT="42958" marB="42958"/>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a:t>1024 QAM</a:t>
                      </a:r>
                    </a:p>
                  </a:txBody>
                  <a:tcPr marL="85915" marR="85915" marT="42958" marB="42958" anchor="ctr"/>
                </a:tc>
                <a:tc hMerge="1">
                  <a:txBody>
                    <a:bodyPr/>
                    <a:lstStyle/>
                    <a:p>
                      <a:r>
                        <a:rPr lang="en-US" sz="1700"/>
                        <a:t>1024 QAM</a:t>
                      </a:r>
                    </a:p>
                  </a:txBody>
                  <a:tcPr marL="85915" marR="85915" marT="42958" marB="42958"/>
                </a:tc>
                <a:tc>
                  <a:txBody>
                    <a:bodyPr/>
                    <a:lstStyle/>
                    <a:p>
                      <a:pPr algn="ctr"/>
                      <a:r>
                        <a:rPr lang="en-US" sz="1700"/>
                        <a:t>4096 QAM</a:t>
                      </a:r>
                    </a:p>
                  </a:txBody>
                  <a:tcPr marL="85915" marR="85915" marT="42958" marB="42958" anchor="ctr"/>
                </a:tc>
                <a:extLst>
                  <a:ext uri="{0D108BD9-81ED-4DB2-BD59-A6C34878D82A}">
                    <a16:rowId xmlns:a16="http://schemas.microsoft.com/office/drawing/2014/main" val="301599277"/>
                  </a:ext>
                </a:extLst>
              </a:tr>
              <a:tr h="635774">
                <a:tc>
                  <a:txBody>
                    <a:bodyPr/>
                    <a:lstStyle/>
                    <a:p>
                      <a:r>
                        <a:rPr lang="en-US" sz="1700"/>
                        <a:t>Maximum Channel Width</a:t>
                      </a:r>
                    </a:p>
                  </a:txBody>
                  <a:tcPr marL="85915" marR="85915" marT="42958" marB="42958"/>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a:t>160 MHz</a:t>
                      </a:r>
                    </a:p>
                  </a:txBody>
                  <a:tcPr marL="85915" marR="85915" marT="42958" marB="42958" anchor="ctr"/>
                </a:tc>
                <a:tc hMerge="1">
                  <a:txBody>
                    <a:bodyPr/>
                    <a:lstStyle/>
                    <a:p>
                      <a:r>
                        <a:rPr lang="en-US" sz="1700"/>
                        <a:t>160 MHz</a:t>
                      </a:r>
                    </a:p>
                  </a:txBody>
                  <a:tcPr marL="85915" marR="85915" marT="42958" marB="42958"/>
                </a:tc>
                <a:tc>
                  <a:txBody>
                    <a:bodyPr/>
                    <a:lstStyle/>
                    <a:p>
                      <a:pPr algn="ctr"/>
                      <a:r>
                        <a:rPr lang="en-US" sz="1700"/>
                        <a:t>320 MHz</a:t>
                      </a:r>
                    </a:p>
                  </a:txBody>
                  <a:tcPr marL="85915" marR="85915" marT="42958" marB="42958" anchor="ctr"/>
                </a:tc>
                <a:extLst>
                  <a:ext uri="{0D108BD9-81ED-4DB2-BD59-A6C34878D82A}">
                    <a16:rowId xmlns:a16="http://schemas.microsoft.com/office/drawing/2014/main" val="1396460723"/>
                  </a:ext>
                </a:extLst>
              </a:tr>
              <a:tr h="378028">
                <a:tc>
                  <a:txBody>
                    <a:bodyPr/>
                    <a:lstStyle/>
                    <a:p>
                      <a:r>
                        <a:rPr lang="en-US" sz="1700"/>
                        <a:t>Max PHY Rate</a:t>
                      </a:r>
                    </a:p>
                  </a:txBody>
                  <a:tcPr marL="85915" marR="85915" marT="42958" marB="42958"/>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a:t>9.6 Gbps</a:t>
                      </a:r>
                    </a:p>
                  </a:txBody>
                  <a:tcPr marL="85915" marR="85915" marT="42958" marB="42958" anchor="ctr"/>
                </a:tc>
                <a:tc hMerge="1">
                  <a:txBody>
                    <a:bodyPr/>
                    <a:lstStyle/>
                    <a:p>
                      <a:r>
                        <a:rPr lang="en-US" sz="1700"/>
                        <a:t>9.6 Gbps</a:t>
                      </a:r>
                    </a:p>
                  </a:txBody>
                  <a:tcPr marL="85915" marR="85915" marT="42958" marB="42958"/>
                </a:tc>
                <a:tc>
                  <a:txBody>
                    <a:bodyPr/>
                    <a:lstStyle/>
                    <a:p>
                      <a:pPr algn="ctr"/>
                      <a:r>
                        <a:rPr lang="en-US" sz="1700" dirty="0"/>
                        <a:t>46.1 Gbps</a:t>
                      </a:r>
                    </a:p>
                  </a:txBody>
                  <a:tcPr marL="85915" marR="85915" marT="42958" marB="42958" anchor="ctr"/>
                </a:tc>
                <a:extLst>
                  <a:ext uri="{0D108BD9-81ED-4DB2-BD59-A6C34878D82A}">
                    <a16:rowId xmlns:a16="http://schemas.microsoft.com/office/drawing/2014/main" val="3098629262"/>
                  </a:ext>
                </a:extLst>
              </a:tr>
            </a:tbl>
          </a:graphicData>
        </a:graphic>
      </p:graphicFrame>
      <p:sp>
        <p:nvSpPr>
          <p:cNvPr id="3" name="Rounded Rectangle 2">
            <a:extLst>
              <a:ext uri="{FF2B5EF4-FFF2-40B4-BE49-F238E27FC236}">
                <a16:creationId xmlns:a16="http://schemas.microsoft.com/office/drawing/2014/main" id="{20D10624-F4C6-1159-DA27-2418DE2EDA64}"/>
              </a:ext>
            </a:extLst>
          </p:cNvPr>
          <p:cNvSpPr/>
          <p:nvPr/>
        </p:nvSpPr>
        <p:spPr>
          <a:xfrm>
            <a:off x="7391400" y="2724182"/>
            <a:ext cx="1600199" cy="222552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endParaRPr kumimoji="0" lang="en-US" sz="1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A4FD48A9-D0C2-F786-9C6C-9D142B44DD16}"/>
              </a:ext>
            </a:extLst>
          </p:cNvPr>
          <p:cNvSpPr/>
          <p:nvPr/>
        </p:nvSpPr>
        <p:spPr>
          <a:xfrm>
            <a:off x="6705600" y="2133600"/>
            <a:ext cx="2819400" cy="457200"/>
          </a:xfrm>
          <a:prstGeom prst="rect">
            <a:avLst/>
          </a:prstGeom>
          <a:noFill/>
          <a:ln w="38100">
            <a:solidFill>
              <a:srgbClr val="0BC60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endParaRPr kumimoji="0" lang="en-US" sz="1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1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1">
            <a:extLst>
              <a:ext uri="{FF2B5EF4-FFF2-40B4-BE49-F238E27FC236}">
                <a16:creationId xmlns:a16="http://schemas.microsoft.com/office/drawing/2014/main" id="{12931B3E-83C4-7D28-1A2C-D46559548EB6}"/>
              </a:ext>
            </a:extLst>
          </p:cNvPr>
          <p:cNvSpPr>
            <a:spLocks noGrp="1"/>
          </p:cNvSpPr>
          <p:nvPr>
            <p:ph type="sldNum" sz="quarter" idx="15"/>
          </p:nvPr>
        </p:nvSpPr>
        <p:spPr>
          <a:xfrm>
            <a:off x="208127" y="6612575"/>
            <a:ext cx="303279" cy="20468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7FE2BEB5-2653-6044-B03D-162392F9D4CA}" type="slidenum">
              <a:rPr kumimoji="0" lang="en-US" sz="7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11</a:t>
            </a:fld>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Footer Placeholder 2">
            <a:extLst>
              <a:ext uri="{FF2B5EF4-FFF2-40B4-BE49-F238E27FC236}">
                <a16:creationId xmlns:a16="http://schemas.microsoft.com/office/drawing/2014/main" id="{CB6DA129-7DAD-0015-8524-186B71752EE1}"/>
              </a:ext>
            </a:extLst>
          </p:cNvPr>
          <p:cNvSpPr>
            <a:spLocks noGrp="1"/>
          </p:cNvSpPr>
          <p:nvPr>
            <p:ph type="ftr" sz="quarter" idx="17"/>
          </p:nvPr>
        </p:nvSpPr>
        <p:spPr>
          <a:xfrm>
            <a:off x="533400" y="6612575"/>
            <a:ext cx="3810000" cy="20468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2024 CommScope, Inc. </a:t>
            </a:r>
          </a:p>
        </p:txBody>
      </p:sp>
      <p:sp>
        <p:nvSpPr>
          <p:cNvPr id="5" name="TextBox 4">
            <a:extLst>
              <a:ext uri="{FF2B5EF4-FFF2-40B4-BE49-F238E27FC236}">
                <a16:creationId xmlns:a16="http://schemas.microsoft.com/office/drawing/2014/main" id="{C7E3CB2A-DA9F-4D40-A744-883C34A10C4F}"/>
              </a:ext>
            </a:extLst>
          </p:cNvPr>
          <p:cNvSpPr txBox="1"/>
          <p:nvPr/>
        </p:nvSpPr>
        <p:spPr>
          <a:xfrm>
            <a:off x="596898" y="2304288"/>
            <a:ext cx="3338997" cy="3811588"/>
          </a:xfrm>
          <a:prstGeom prst="rect">
            <a:avLst/>
          </a:prstGeom>
        </p:spPr>
        <p:txBody>
          <a:bodyPr vert="horz" lIns="0" tIns="0" rIns="0" bIns="0" rtlCol="0">
            <a:norm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 name="Title 1">
            <a:extLst>
              <a:ext uri="{FF2B5EF4-FFF2-40B4-BE49-F238E27FC236}">
                <a16:creationId xmlns:a16="http://schemas.microsoft.com/office/drawing/2014/main" id="{1FE2DB68-E6B9-4098-B677-064AA29C5D47}"/>
              </a:ext>
            </a:extLst>
          </p:cNvPr>
          <p:cNvSpPr>
            <a:spLocks noGrp="1"/>
          </p:cNvSpPr>
          <p:nvPr>
            <p:ph type="title"/>
          </p:nvPr>
        </p:nvSpPr>
        <p:spPr>
          <a:xfrm>
            <a:off x="596897" y="841496"/>
            <a:ext cx="3338997" cy="1596904"/>
          </a:xfrm>
        </p:spPr>
        <p:txBody>
          <a:bodyPr vert="horz" lIns="0" tIns="0" rIns="0" bIns="0" rtlCol="0" anchor="ctr" anchorCtr="0">
            <a:normAutofit fontScale="90000"/>
          </a:bodyPr>
          <a:lstStyle/>
          <a:p>
            <a:r>
              <a:rPr lang="en-US" b="0" i="0" kern="1200">
                <a:latin typeface="Calibri" panose="020F0502020204030204" pitchFamily="34" charset="0"/>
                <a:ea typeface="+mj-ea"/>
                <a:cs typeface="Calibri" panose="020F0502020204030204" pitchFamily="34" charset="0"/>
              </a:rPr>
              <a:t>Wi-Fi 6 vs. </a:t>
            </a:r>
            <a:br>
              <a:rPr lang="en-US" b="0" i="0" kern="1200">
                <a:latin typeface="Calibri" panose="020F0502020204030204" pitchFamily="34" charset="0"/>
                <a:ea typeface="+mj-ea"/>
                <a:cs typeface="Calibri" panose="020F0502020204030204" pitchFamily="34" charset="0"/>
              </a:rPr>
            </a:br>
            <a:r>
              <a:rPr lang="en-US" b="0" i="0" kern="1200">
                <a:latin typeface="Calibri" panose="020F0502020204030204" pitchFamily="34" charset="0"/>
                <a:ea typeface="+mj-ea"/>
                <a:cs typeface="Calibri" panose="020F0502020204030204" pitchFamily="34" charset="0"/>
              </a:rPr>
              <a:t>Wi-Fi 6E vs. </a:t>
            </a:r>
            <a:br>
              <a:rPr lang="en-US" b="0" i="0" kern="1200">
                <a:latin typeface="Calibri" panose="020F0502020204030204" pitchFamily="34" charset="0"/>
                <a:ea typeface="+mj-ea"/>
                <a:cs typeface="Calibri" panose="020F0502020204030204" pitchFamily="34" charset="0"/>
              </a:rPr>
            </a:br>
            <a:r>
              <a:rPr lang="en-US" b="0" i="0" kern="1200">
                <a:latin typeface="Calibri" panose="020F0502020204030204" pitchFamily="34" charset="0"/>
                <a:ea typeface="+mj-ea"/>
                <a:cs typeface="Calibri" panose="020F0502020204030204" pitchFamily="34" charset="0"/>
              </a:rPr>
              <a:t>Wi-Fi 7 Comparison</a:t>
            </a:r>
          </a:p>
        </p:txBody>
      </p:sp>
      <p:graphicFrame>
        <p:nvGraphicFramePr>
          <p:cNvPr id="4" name="Table 4">
            <a:extLst>
              <a:ext uri="{FF2B5EF4-FFF2-40B4-BE49-F238E27FC236}">
                <a16:creationId xmlns:a16="http://schemas.microsoft.com/office/drawing/2014/main" id="{2881200F-2027-4135-9D7D-64EE3F0FB2BB}"/>
              </a:ext>
            </a:extLst>
          </p:cNvPr>
          <p:cNvGraphicFramePr>
            <a:graphicFrameLocks noGrp="1"/>
          </p:cNvGraphicFramePr>
          <p:nvPr>
            <p:ph idx="1"/>
            <p:extLst>
              <p:ext uri="{D42A27DB-BD31-4B8C-83A1-F6EECF244321}">
                <p14:modId xmlns:p14="http://schemas.microsoft.com/office/powerpoint/2010/main" val="1809004006"/>
              </p:ext>
            </p:extLst>
          </p:nvPr>
        </p:nvGraphicFramePr>
        <p:xfrm>
          <a:off x="4800600" y="1014777"/>
          <a:ext cx="7162801" cy="3934926"/>
        </p:xfrm>
        <a:graphic>
          <a:graphicData uri="http://schemas.openxmlformats.org/drawingml/2006/table">
            <a:tbl>
              <a:tblPr firstRow="1" bandRow="1">
                <a:tableStyleId>{5C22544A-7EE6-4342-B048-85BDC9FD1C3A}</a:tableStyleId>
              </a:tblPr>
              <a:tblGrid>
                <a:gridCol w="1660644">
                  <a:extLst>
                    <a:ext uri="{9D8B030D-6E8A-4147-A177-3AD203B41FA5}">
                      <a16:colId xmlns:a16="http://schemas.microsoft.com/office/drawing/2014/main" val="2524214544"/>
                    </a:ext>
                  </a:extLst>
                </a:gridCol>
                <a:gridCol w="1732047">
                  <a:extLst>
                    <a:ext uri="{9D8B030D-6E8A-4147-A177-3AD203B41FA5}">
                      <a16:colId xmlns:a16="http://schemas.microsoft.com/office/drawing/2014/main" val="2588712657"/>
                    </a:ext>
                  </a:extLst>
                </a:gridCol>
                <a:gridCol w="1732047">
                  <a:extLst>
                    <a:ext uri="{9D8B030D-6E8A-4147-A177-3AD203B41FA5}">
                      <a16:colId xmlns:a16="http://schemas.microsoft.com/office/drawing/2014/main" val="2379086602"/>
                    </a:ext>
                  </a:extLst>
                </a:gridCol>
                <a:gridCol w="2038063">
                  <a:extLst>
                    <a:ext uri="{9D8B030D-6E8A-4147-A177-3AD203B41FA5}">
                      <a16:colId xmlns:a16="http://schemas.microsoft.com/office/drawing/2014/main" val="2594374643"/>
                    </a:ext>
                  </a:extLst>
                </a:gridCol>
              </a:tblGrid>
              <a:tr h="378028">
                <a:tc>
                  <a:txBody>
                    <a:bodyPr/>
                    <a:lstStyle/>
                    <a:p>
                      <a:r>
                        <a:rPr lang="en-US" sz="1700"/>
                        <a:t>Attribute</a:t>
                      </a:r>
                    </a:p>
                  </a:txBody>
                  <a:tcPr marL="85915" marR="85915" marT="42958" marB="42958"/>
                </a:tc>
                <a:tc>
                  <a:txBody>
                    <a:bodyPr/>
                    <a:lstStyle/>
                    <a:p>
                      <a:pPr algn="ctr"/>
                      <a:r>
                        <a:rPr lang="en-US" sz="1700"/>
                        <a:t>Wi-Fi 6</a:t>
                      </a:r>
                    </a:p>
                  </a:txBody>
                  <a:tcPr marL="85915" marR="85915" marT="42958" marB="42958"/>
                </a:tc>
                <a:tc>
                  <a:txBody>
                    <a:bodyPr/>
                    <a:lstStyle/>
                    <a:p>
                      <a:pPr algn="ctr"/>
                      <a:r>
                        <a:rPr lang="en-US" sz="1700"/>
                        <a:t>Wi-Fi 6E</a:t>
                      </a:r>
                    </a:p>
                  </a:txBody>
                  <a:tcPr marL="85915" marR="85915" marT="42958" marB="42958"/>
                </a:tc>
                <a:tc>
                  <a:txBody>
                    <a:bodyPr/>
                    <a:lstStyle/>
                    <a:p>
                      <a:pPr algn="ctr"/>
                      <a:r>
                        <a:rPr lang="en-US" sz="1700"/>
                        <a:t>Wi-Fi 7</a:t>
                      </a:r>
                    </a:p>
                  </a:txBody>
                  <a:tcPr marL="85915" marR="85915" marT="42958" marB="42958"/>
                </a:tc>
                <a:extLst>
                  <a:ext uri="{0D108BD9-81ED-4DB2-BD59-A6C34878D82A}">
                    <a16:rowId xmlns:a16="http://schemas.microsoft.com/office/drawing/2014/main" val="787591310"/>
                  </a:ext>
                </a:extLst>
              </a:tr>
              <a:tr h="635774">
                <a:tc>
                  <a:txBody>
                    <a:bodyPr/>
                    <a:lstStyle/>
                    <a:p>
                      <a:r>
                        <a:rPr lang="en-US" sz="1700"/>
                        <a:t>Specification Status</a:t>
                      </a:r>
                    </a:p>
                  </a:txBody>
                  <a:tcPr marL="85915" marR="85915" marT="42958" marB="42958"/>
                </a:tc>
                <a:tc>
                  <a:txBody>
                    <a:bodyPr/>
                    <a:lstStyle/>
                    <a:p>
                      <a:pPr algn="ctr"/>
                      <a:r>
                        <a:rPr lang="en-US" sz="1700" dirty="0"/>
                        <a:t>September 2020</a:t>
                      </a:r>
                    </a:p>
                  </a:txBody>
                  <a:tcPr marL="85915" marR="85915" marT="42958" marB="42958" anchor="ctr"/>
                </a:tc>
                <a:tc>
                  <a:txBody>
                    <a:bodyPr/>
                    <a:lstStyle/>
                    <a:p>
                      <a:pPr algn="ctr"/>
                      <a:r>
                        <a:rPr lang="en-US" sz="1700"/>
                        <a:t>January 2021</a:t>
                      </a:r>
                    </a:p>
                  </a:txBody>
                  <a:tcPr marL="85915" marR="85915" marT="42958" marB="42958" anchor="ctr"/>
                </a:tc>
                <a:tc>
                  <a:txBody>
                    <a:bodyPr/>
                    <a:lstStyle/>
                    <a:p>
                      <a:pPr algn="ctr"/>
                      <a:r>
                        <a:rPr lang="en-US" sz="1700" dirty="0"/>
                        <a:t>Draft 2.0 (May 2022)</a:t>
                      </a:r>
                    </a:p>
                  </a:txBody>
                  <a:tcPr marL="85915" marR="85915" marT="42958" marB="42958"/>
                </a:tc>
                <a:extLst>
                  <a:ext uri="{0D108BD9-81ED-4DB2-BD59-A6C34878D82A}">
                    <a16:rowId xmlns:a16="http://schemas.microsoft.com/office/drawing/2014/main" val="1521737315"/>
                  </a:ext>
                </a:extLst>
              </a:tr>
              <a:tr h="635774">
                <a:tc>
                  <a:txBody>
                    <a:bodyPr/>
                    <a:lstStyle/>
                    <a:p>
                      <a:r>
                        <a:rPr lang="en-US" sz="1700"/>
                        <a:t>Freq Bands supported</a:t>
                      </a:r>
                    </a:p>
                  </a:txBody>
                  <a:tcPr marL="85915" marR="85915" marT="42958" marB="4295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a:t>2.4, 5 GHz</a:t>
                      </a:r>
                    </a:p>
                  </a:txBody>
                  <a:tcPr marL="85915" marR="85915" marT="42958" marB="42958" anchor="ctr"/>
                </a:tc>
                <a:tc>
                  <a:txBody>
                    <a:bodyPr/>
                    <a:lstStyle/>
                    <a:p>
                      <a:pPr algn="ctr"/>
                      <a:r>
                        <a:rPr lang="en-US" sz="1700" dirty="0"/>
                        <a:t>6 GHz</a:t>
                      </a:r>
                    </a:p>
                  </a:txBody>
                  <a:tcPr marL="85915" marR="85915" marT="42958" marB="4295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t>2.4, 5, 6 GHz</a:t>
                      </a:r>
                    </a:p>
                  </a:txBody>
                  <a:tcPr marL="85915" marR="85915" marT="42958" marB="42958" anchor="ctr"/>
                </a:tc>
                <a:extLst>
                  <a:ext uri="{0D108BD9-81ED-4DB2-BD59-A6C34878D82A}">
                    <a16:rowId xmlns:a16="http://schemas.microsoft.com/office/drawing/2014/main" val="4024891346"/>
                  </a:ext>
                </a:extLst>
              </a:tr>
              <a:tr h="635774">
                <a:tc>
                  <a:txBody>
                    <a:bodyPr/>
                    <a:lstStyle/>
                    <a:p>
                      <a:r>
                        <a:rPr lang="en-US" sz="1700"/>
                        <a:t>Maximum Spatial Streams</a:t>
                      </a:r>
                    </a:p>
                  </a:txBody>
                  <a:tcPr marL="85915" marR="85915" marT="42958" marB="42958"/>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a:t>8x8</a:t>
                      </a:r>
                    </a:p>
                  </a:txBody>
                  <a:tcPr marL="85915" marR="85915" marT="42958" marB="42958" anchor="ctr"/>
                </a:tc>
                <a:tc hMerge="1">
                  <a:txBody>
                    <a:bodyPr/>
                    <a:lstStyle/>
                    <a:p>
                      <a:r>
                        <a:rPr lang="en-US" sz="1700"/>
                        <a:t>8x8</a:t>
                      </a:r>
                    </a:p>
                  </a:txBody>
                  <a:tcPr marL="85915" marR="85915" marT="42958" marB="42958"/>
                </a:tc>
                <a:tc>
                  <a:txBody>
                    <a:bodyPr/>
                    <a:lstStyle/>
                    <a:p>
                      <a:pPr algn="ctr"/>
                      <a:r>
                        <a:rPr lang="en-US" sz="1700"/>
                        <a:t>16x16</a:t>
                      </a:r>
                    </a:p>
                  </a:txBody>
                  <a:tcPr marL="85915" marR="85915" marT="42958" marB="42958" anchor="ctr"/>
                </a:tc>
                <a:extLst>
                  <a:ext uri="{0D108BD9-81ED-4DB2-BD59-A6C34878D82A}">
                    <a16:rowId xmlns:a16="http://schemas.microsoft.com/office/drawing/2014/main" val="3649381782"/>
                  </a:ext>
                </a:extLst>
              </a:tr>
              <a:tr h="635774">
                <a:tc>
                  <a:txBody>
                    <a:bodyPr/>
                    <a:lstStyle/>
                    <a:p>
                      <a:r>
                        <a:rPr lang="en-US" sz="1700"/>
                        <a:t>Highest Modulation</a:t>
                      </a:r>
                    </a:p>
                  </a:txBody>
                  <a:tcPr marL="85915" marR="85915" marT="42958" marB="42958"/>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a:t>1024 QAM</a:t>
                      </a:r>
                    </a:p>
                  </a:txBody>
                  <a:tcPr marL="85915" marR="85915" marT="42958" marB="42958" anchor="ctr"/>
                </a:tc>
                <a:tc hMerge="1">
                  <a:txBody>
                    <a:bodyPr/>
                    <a:lstStyle/>
                    <a:p>
                      <a:r>
                        <a:rPr lang="en-US" sz="1700"/>
                        <a:t>1024 QAM</a:t>
                      </a:r>
                    </a:p>
                  </a:txBody>
                  <a:tcPr marL="85915" marR="85915" marT="42958" marB="42958"/>
                </a:tc>
                <a:tc>
                  <a:txBody>
                    <a:bodyPr/>
                    <a:lstStyle/>
                    <a:p>
                      <a:pPr algn="ctr"/>
                      <a:r>
                        <a:rPr lang="en-US" sz="1700"/>
                        <a:t>4096 QAM</a:t>
                      </a:r>
                    </a:p>
                  </a:txBody>
                  <a:tcPr marL="85915" marR="85915" marT="42958" marB="42958" anchor="ctr"/>
                </a:tc>
                <a:extLst>
                  <a:ext uri="{0D108BD9-81ED-4DB2-BD59-A6C34878D82A}">
                    <a16:rowId xmlns:a16="http://schemas.microsoft.com/office/drawing/2014/main" val="301599277"/>
                  </a:ext>
                </a:extLst>
              </a:tr>
              <a:tr h="635774">
                <a:tc>
                  <a:txBody>
                    <a:bodyPr/>
                    <a:lstStyle/>
                    <a:p>
                      <a:r>
                        <a:rPr lang="en-US" sz="1700"/>
                        <a:t>Maximum Channel Width</a:t>
                      </a:r>
                    </a:p>
                  </a:txBody>
                  <a:tcPr marL="85915" marR="85915" marT="42958" marB="42958"/>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a:t>160 MHz</a:t>
                      </a:r>
                    </a:p>
                  </a:txBody>
                  <a:tcPr marL="85915" marR="85915" marT="42958" marB="42958" anchor="ctr"/>
                </a:tc>
                <a:tc hMerge="1">
                  <a:txBody>
                    <a:bodyPr/>
                    <a:lstStyle/>
                    <a:p>
                      <a:r>
                        <a:rPr lang="en-US" sz="1700"/>
                        <a:t>160 MHz</a:t>
                      </a:r>
                    </a:p>
                  </a:txBody>
                  <a:tcPr marL="85915" marR="85915" marT="42958" marB="42958"/>
                </a:tc>
                <a:tc>
                  <a:txBody>
                    <a:bodyPr/>
                    <a:lstStyle/>
                    <a:p>
                      <a:pPr algn="ctr"/>
                      <a:r>
                        <a:rPr lang="en-US" sz="1700"/>
                        <a:t>320 MHz</a:t>
                      </a:r>
                    </a:p>
                  </a:txBody>
                  <a:tcPr marL="85915" marR="85915" marT="42958" marB="42958" anchor="ctr"/>
                </a:tc>
                <a:extLst>
                  <a:ext uri="{0D108BD9-81ED-4DB2-BD59-A6C34878D82A}">
                    <a16:rowId xmlns:a16="http://schemas.microsoft.com/office/drawing/2014/main" val="1396460723"/>
                  </a:ext>
                </a:extLst>
              </a:tr>
              <a:tr h="378028">
                <a:tc>
                  <a:txBody>
                    <a:bodyPr/>
                    <a:lstStyle/>
                    <a:p>
                      <a:r>
                        <a:rPr lang="en-US" sz="1700"/>
                        <a:t>Max PHY Rate</a:t>
                      </a:r>
                    </a:p>
                  </a:txBody>
                  <a:tcPr marL="85915" marR="85915" marT="42958" marB="42958"/>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a:t>9.6 Gbps</a:t>
                      </a:r>
                    </a:p>
                  </a:txBody>
                  <a:tcPr marL="85915" marR="85915" marT="42958" marB="42958" anchor="ctr"/>
                </a:tc>
                <a:tc hMerge="1">
                  <a:txBody>
                    <a:bodyPr/>
                    <a:lstStyle/>
                    <a:p>
                      <a:r>
                        <a:rPr lang="en-US" sz="1700"/>
                        <a:t>9.6 Gbps</a:t>
                      </a:r>
                    </a:p>
                  </a:txBody>
                  <a:tcPr marL="85915" marR="85915" marT="42958" marB="42958"/>
                </a:tc>
                <a:tc>
                  <a:txBody>
                    <a:bodyPr/>
                    <a:lstStyle/>
                    <a:p>
                      <a:pPr algn="ctr"/>
                      <a:r>
                        <a:rPr lang="en-US" sz="1700" dirty="0"/>
                        <a:t>46.1 Gbps</a:t>
                      </a:r>
                    </a:p>
                  </a:txBody>
                  <a:tcPr marL="85915" marR="85915" marT="42958" marB="42958" anchor="ctr"/>
                </a:tc>
                <a:extLst>
                  <a:ext uri="{0D108BD9-81ED-4DB2-BD59-A6C34878D82A}">
                    <a16:rowId xmlns:a16="http://schemas.microsoft.com/office/drawing/2014/main" val="3098629262"/>
                  </a:ext>
                </a:extLst>
              </a:tr>
            </a:tbl>
          </a:graphicData>
        </a:graphic>
      </p:graphicFrame>
      <p:sp>
        <p:nvSpPr>
          <p:cNvPr id="3" name="Rounded Rectangle 2">
            <a:extLst>
              <a:ext uri="{FF2B5EF4-FFF2-40B4-BE49-F238E27FC236}">
                <a16:creationId xmlns:a16="http://schemas.microsoft.com/office/drawing/2014/main" id="{20D10624-F4C6-1159-DA27-2418DE2EDA64}"/>
              </a:ext>
            </a:extLst>
          </p:cNvPr>
          <p:cNvSpPr/>
          <p:nvPr/>
        </p:nvSpPr>
        <p:spPr>
          <a:xfrm>
            <a:off x="10134601" y="2743200"/>
            <a:ext cx="1600199" cy="220650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endParaRPr kumimoji="0" lang="en-US" sz="1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A4FD48A9-D0C2-F786-9C6C-9D142B44DD16}"/>
              </a:ext>
            </a:extLst>
          </p:cNvPr>
          <p:cNvSpPr/>
          <p:nvPr/>
        </p:nvSpPr>
        <p:spPr>
          <a:xfrm>
            <a:off x="10134600" y="2133600"/>
            <a:ext cx="1600199" cy="457200"/>
          </a:xfrm>
          <a:prstGeom prst="rect">
            <a:avLst/>
          </a:prstGeom>
          <a:noFill/>
          <a:ln w="38100">
            <a:solidFill>
              <a:srgbClr val="0BC60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endParaRPr kumimoji="0" lang="en-US" sz="1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2439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569AE-E176-58D3-4396-6E1143B12D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3B94A8-4F26-B3ED-E399-EC6FA72F42D8}"/>
              </a:ext>
            </a:extLst>
          </p:cNvPr>
          <p:cNvSpPr>
            <a:spLocks noGrp="1"/>
          </p:cNvSpPr>
          <p:nvPr>
            <p:ph type="title"/>
          </p:nvPr>
        </p:nvSpPr>
        <p:spPr>
          <a:xfrm>
            <a:off x="494878" y="1982852"/>
            <a:ext cx="8496722" cy="1141348"/>
          </a:xfrm>
        </p:spPr>
        <p:txBody>
          <a:bodyPr/>
          <a:lstStyle/>
          <a:p>
            <a:r>
              <a:rPr lang="en-US" dirty="0"/>
              <a:t>Is the migration to </a:t>
            </a:r>
            <a:r>
              <a:rPr lang="en-US" dirty="0" err="1"/>
              <a:t>WiFi</a:t>
            </a:r>
            <a:r>
              <a:rPr lang="en-US" dirty="0"/>
              <a:t> 7 necessary today?</a:t>
            </a:r>
          </a:p>
        </p:txBody>
      </p:sp>
    </p:spTree>
    <p:extLst>
      <p:ext uri="{BB962C8B-B14F-4D97-AF65-F5344CB8AC3E}">
        <p14:creationId xmlns:p14="http://schemas.microsoft.com/office/powerpoint/2010/main" val="1889381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FF62D-A4B8-4D65-DC8C-96684B07BEA6}"/>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28E223F0-EC93-B47F-EB5B-1D1CDC36A5CA}"/>
              </a:ext>
            </a:extLst>
          </p:cNvPr>
          <p:cNvSpPr>
            <a:spLocks noGrp="1"/>
          </p:cNvSpPr>
          <p:nvPr>
            <p:ph type="ftr" sz="quarter" idx="10"/>
          </p:nvPr>
        </p:nvSpPr>
        <p:spPr/>
        <p:txBody>
          <a:bodyPr/>
          <a:lstStyle/>
          <a:p>
            <a:pPr marL="0" marR="0" lvl="0" indent="0" defTabSz="804529"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tx1"/>
                </a:solidFill>
                <a:effectLst/>
                <a:uLnTx/>
                <a:uFillTx/>
                <a:latin typeface="Calibri" panose="020F0502020204030204"/>
                <a:ea typeface="+mn-ea"/>
                <a:cs typeface="+mn-cs"/>
              </a:rPr>
              <a:t>© 2024 CommScope, LLC.  All rights reserved.</a:t>
            </a:r>
          </a:p>
        </p:txBody>
      </p:sp>
      <p:sp>
        <p:nvSpPr>
          <p:cNvPr id="4" name="Slide Number Placeholder 3">
            <a:extLst>
              <a:ext uri="{FF2B5EF4-FFF2-40B4-BE49-F238E27FC236}">
                <a16:creationId xmlns:a16="http://schemas.microsoft.com/office/drawing/2014/main" id="{7E110251-06BA-08BA-F840-83A18607C83D}"/>
              </a:ext>
            </a:extLst>
          </p:cNvPr>
          <p:cNvSpPr>
            <a:spLocks noGrp="1"/>
          </p:cNvSpPr>
          <p:nvPr>
            <p:ph type="sldNum" sz="quarter" idx="11"/>
          </p:nvPr>
        </p:nvSpPr>
        <p:spPr/>
        <p:txBody>
          <a:bodyPr/>
          <a:lstStyle/>
          <a:p>
            <a:fld id="{7FE2BEB5-2653-6044-B03D-162392F9D4CA}" type="slidenum">
              <a:rPr lang="en-US" smtClean="0"/>
              <a:pPr/>
              <a:t>13</a:t>
            </a:fld>
            <a:endParaRPr lang="en-US" dirty="0"/>
          </a:p>
        </p:txBody>
      </p:sp>
      <p:sp>
        <p:nvSpPr>
          <p:cNvPr id="6" name="Content Placeholder 4">
            <a:extLst>
              <a:ext uri="{FF2B5EF4-FFF2-40B4-BE49-F238E27FC236}">
                <a16:creationId xmlns:a16="http://schemas.microsoft.com/office/drawing/2014/main" id="{BAFF9486-99FF-AE4F-CE06-0F8B54AF040C}"/>
              </a:ext>
            </a:extLst>
          </p:cNvPr>
          <p:cNvSpPr>
            <a:spLocks noGrp="1"/>
          </p:cNvSpPr>
          <p:nvPr>
            <p:ph idx="1"/>
          </p:nvPr>
        </p:nvSpPr>
        <p:spPr>
          <a:xfrm>
            <a:off x="359766" y="975560"/>
            <a:ext cx="11249138" cy="5425240"/>
          </a:xfrm>
        </p:spPr>
        <p:txBody>
          <a:bodyPr anchor="t">
            <a:normAutofit/>
          </a:bodyPr>
          <a:lstStyle/>
          <a:p>
            <a:r>
              <a:rPr lang="en-US" sz="8000" b="1" dirty="0"/>
              <a:t>Quick answer: </a:t>
            </a:r>
          </a:p>
          <a:p>
            <a:pPr marL="0" indent="0">
              <a:buNone/>
            </a:pPr>
            <a:r>
              <a:rPr lang="en-US" sz="8000" b="1" dirty="0"/>
              <a:t>	It depends</a:t>
            </a:r>
          </a:p>
          <a:p>
            <a:endParaRPr lang="en-US" sz="2400" b="1" dirty="0"/>
          </a:p>
          <a:p>
            <a:r>
              <a:rPr lang="en-US" sz="2400" b="1" dirty="0"/>
              <a:t>Consider implementation of hybrid technologies</a:t>
            </a:r>
          </a:p>
          <a:p>
            <a:r>
              <a:rPr lang="en-US" sz="2400" b="1" dirty="0"/>
              <a:t>Wait until we have more </a:t>
            </a:r>
            <a:r>
              <a:rPr lang="en-US" sz="2400" b="1" dirty="0" err="1"/>
              <a:t>WiFi</a:t>
            </a:r>
            <a:r>
              <a:rPr lang="en-US" sz="2400" b="1" dirty="0"/>
              <a:t> 7 devices available</a:t>
            </a:r>
          </a:p>
          <a:p>
            <a:r>
              <a:rPr lang="en-US" sz="2400" b="1" dirty="0"/>
              <a:t>Consider doing an upgrade of your cabling and switching infrastructure first</a:t>
            </a:r>
            <a:endParaRPr lang="en-US" sz="2100" dirty="0"/>
          </a:p>
          <a:p>
            <a:pPr marL="289242" lvl="1" indent="-182880">
              <a:spcBef>
                <a:spcPts val="600"/>
              </a:spcBef>
              <a:spcAft>
                <a:spcPts val="1200"/>
              </a:spcAft>
              <a:buSzPct val="100000"/>
            </a:pPr>
            <a:endParaRPr lang="en-US" dirty="0"/>
          </a:p>
        </p:txBody>
      </p:sp>
    </p:spTree>
    <p:extLst>
      <p:ext uri="{BB962C8B-B14F-4D97-AF65-F5344CB8AC3E}">
        <p14:creationId xmlns:p14="http://schemas.microsoft.com/office/powerpoint/2010/main" val="2773534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569AE-E176-58D3-4396-6E1143B12D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3B94A8-4F26-B3ED-E399-EC6FA72F42D8}"/>
              </a:ext>
            </a:extLst>
          </p:cNvPr>
          <p:cNvSpPr>
            <a:spLocks noGrp="1"/>
          </p:cNvSpPr>
          <p:nvPr>
            <p:ph type="title"/>
          </p:nvPr>
        </p:nvSpPr>
        <p:spPr>
          <a:xfrm>
            <a:off x="494878" y="1982852"/>
            <a:ext cx="10876756" cy="1141348"/>
          </a:xfrm>
        </p:spPr>
        <p:txBody>
          <a:bodyPr/>
          <a:lstStyle/>
          <a:p>
            <a:r>
              <a:rPr lang="en-US" dirty="0"/>
              <a:t>RUCKUS is ready to deploy a complete </a:t>
            </a:r>
            <a:r>
              <a:rPr lang="en-US" dirty="0" err="1"/>
              <a:t>WiFi</a:t>
            </a:r>
            <a:r>
              <a:rPr lang="en-US" dirty="0"/>
              <a:t> 7 infrastructure today</a:t>
            </a:r>
          </a:p>
        </p:txBody>
      </p:sp>
    </p:spTree>
    <p:extLst>
      <p:ext uri="{BB962C8B-B14F-4D97-AF65-F5344CB8AC3E}">
        <p14:creationId xmlns:p14="http://schemas.microsoft.com/office/powerpoint/2010/main" val="2360894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1DBAD-C62A-CB40-856E-99B66BB38400}"/>
              </a:ext>
            </a:extLst>
          </p:cNvPr>
          <p:cNvSpPr>
            <a:spLocks noGrp="1"/>
          </p:cNvSpPr>
          <p:nvPr>
            <p:ph type="title"/>
          </p:nvPr>
        </p:nvSpPr>
        <p:spPr/>
        <p:txBody>
          <a:bodyPr>
            <a:normAutofit/>
          </a:bodyPr>
          <a:lstStyle/>
          <a:p>
            <a:r>
              <a:rPr lang="en-US"/>
              <a:t>RUCKUS Wi-Fi 6/6E AP Portfolio</a:t>
            </a:r>
            <a:endParaRPr lang="en-US">
              <a:latin typeface="Calibri" panose="020F0502020204030204" pitchFamily="34" charset="0"/>
            </a:endParaRPr>
          </a:p>
        </p:txBody>
      </p:sp>
      <p:graphicFrame>
        <p:nvGraphicFramePr>
          <p:cNvPr id="5" name="Table 4">
            <a:extLst>
              <a:ext uri="{FF2B5EF4-FFF2-40B4-BE49-F238E27FC236}">
                <a16:creationId xmlns:a16="http://schemas.microsoft.com/office/drawing/2014/main" id="{C6DA81D7-7E75-CE41-A88D-AB6B792ACF2A}"/>
              </a:ext>
            </a:extLst>
          </p:cNvPr>
          <p:cNvGraphicFramePr>
            <a:graphicFrameLocks noGrp="1"/>
          </p:cNvGraphicFramePr>
          <p:nvPr/>
        </p:nvGraphicFramePr>
        <p:xfrm>
          <a:off x="511407" y="1143000"/>
          <a:ext cx="10571121" cy="5444667"/>
        </p:xfrm>
        <a:graphic>
          <a:graphicData uri="http://schemas.openxmlformats.org/drawingml/2006/table">
            <a:tbl>
              <a:tblPr firstRow="1" bandRow="1">
                <a:effectLst/>
                <a:tableStyleId>{21E4AEA4-8DFA-4A89-87EB-49C32662AFE0}</a:tableStyleId>
              </a:tblPr>
              <a:tblGrid>
                <a:gridCol w="419132">
                  <a:extLst>
                    <a:ext uri="{9D8B030D-6E8A-4147-A177-3AD203B41FA5}">
                      <a16:colId xmlns:a16="http://schemas.microsoft.com/office/drawing/2014/main" val="20000"/>
                    </a:ext>
                  </a:extLst>
                </a:gridCol>
                <a:gridCol w="2174108">
                  <a:extLst>
                    <a:ext uri="{9D8B030D-6E8A-4147-A177-3AD203B41FA5}">
                      <a16:colId xmlns:a16="http://schemas.microsoft.com/office/drawing/2014/main" val="20001"/>
                    </a:ext>
                  </a:extLst>
                </a:gridCol>
                <a:gridCol w="3771641">
                  <a:extLst>
                    <a:ext uri="{9D8B030D-6E8A-4147-A177-3AD203B41FA5}">
                      <a16:colId xmlns:a16="http://schemas.microsoft.com/office/drawing/2014/main" val="20002"/>
                    </a:ext>
                  </a:extLst>
                </a:gridCol>
                <a:gridCol w="4206240">
                  <a:extLst>
                    <a:ext uri="{9D8B030D-6E8A-4147-A177-3AD203B41FA5}">
                      <a16:colId xmlns:a16="http://schemas.microsoft.com/office/drawing/2014/main" val="20003"/>
                    </a:ext>
                  </a:extLst>
                </a:gridCol>
              </a:tblGrid>
              <a:tr h="524662">
                <a:tc>
                  <a:txBody>
                    <a:bodyPr/>
                    <a:lstStyle/>
                    <a:p>
                      <a:pPr marL="0" algn="l" defTabSz="914400" rtl="0" eaLnBrk="1" latinLnBrk="0" hangingPunct="1"/>
                      <a:endParaRPr lang="en-US" sz="1400" b="1" kern="1200">
                        <a:solidFill>
                          <a:schemeClr val="bg1"/>
                        </a:solidFill>
                        <a:latin typeface="+mn-lt"/>
                        <a:ea typeface="+mn-ea"/>
                        <a:cs typeface="+mn-cs"/>
                      </a:endParaRPr>
                    </a:p>
                  </a:txBody>
                  <a:tcPr>
                    <a:lnL w="12700" cmpd="sng">
                      <a:noFill/>
                    </a:lnL>
                    <a:lnR w="6350" cap="flat" cmpd="sng" algn="ctr">
                      <a:solidFill>
                        <a:schemeClr val="tx1">
                          <a:lumMod val="50000"/>
                          <a:lumOff val="50000"/>
                        </a:schemeClr>
                      </a:solidFill>
                      <a:prstDash val="solid"/>
                      <a:round/>
                      <a:headEnd type="none" w="med" len="med"/>
                      <a:tailEnd type="none" w="med" len="med"/>
                    </a:lnR>
                    <a:lnT w="12700" cmpd="sng">
                      <a:noFill/>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2800" b="1" kern="1200">
                          <a:solidFill>
                            <a:schemeClr val="tx1"/>
                          </a:solidFill>
                          <a:latin typeface="+mn-lt"/>
                          <a:ea typeface="+mn-ea"/>
                          <a:cs typeface="+mn-cs"/>
                        </a:rPr>
                        <a:t>Good</a:t>
                      </a: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algn="ctr" defTabSz="914400" rtl="0" eaLnBrk="1" latinLnBrk="0" hangingPunct="1"/>
                      <a:r>
                        <a:rPr lang="en-US" sz="2800" b="1" kern="1200">
                          <a:solidFill>
                            <a:schemeClr val="tx1"/>
                          </a:solidFill>
                          <a:latin typeface="+mn-lt"/>
                          <a:ea typeface="+mn-ea"/>
                          <a:cs typeface="+mn-cs"/>
                        </a:rPr>
                        <a:t>Better</a:t>
                      </a: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marL="0" algn="ctr" defTabSz="914400" rtl="0" eaLnBrk="1" latinLnBrk="0" hangingPunct="1"/>
                      <a:r>
                        <a:rPr lang="en-US" sz="2800" b="1" kern="1200">
                          <a:solidFill>
                            <a:schemeClr val="tx1"/>
                          </a:solidFill>
                          <a:latin typeface="+mn-lt"/>
                          <a:ea typeface="+mn-ea"/>
                          <a:cs typeface="+mn-cs"/>
                        </a:rPr>
                        <a:t>Best</a:t>
                      </a:r>
                    </a:p>
                  </a:txBody>
                  <a:tcPr anchor="ctr">
                    <a:lnL w="6350" cap="flat" cmpd="sng" algn="ctr">
                      <a:solidFill>
                        <a:schemeClr val="tx1">
                          <a:lumMod val="50000"/>
                          <a:lumOff val="50000"/>
                        </a:schemeClr>
                      </a:solid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000"/>
                  </a:ext>
                </a:extLst>
              </a:tr>
              <a:tr h="1754532">
                <a:tc>
                  <a:txBody>
                    <a:bodyPr/>
                    <a:lstStyle/>
                    <a:p>
                      <a:pPr marL="0" algn="l" defTabSz="914400" rtl="0" eaLnBrk="1" latinLnBrk="0" hangingPunct="1"/>
                      <a:r>
                        <a:rPr lang="en-US" sz="2400" b="1" kern="1200">
                          <a:solidFill>
                            <a:schemeClr val="bg1"/>
                          </a:solidFill>
                          <a:latin typeface="+mn-lt"/>
                          <a:ea typeface="+mn-ea"/>
                          <a:cs typeface="+mn-cs"/>
                        </a:rPr>
                        <a:t>    Indoor</a:t>
                      </a:r>
                    </a:p>
                  </a:txBody>
                  <a:tcPr vert="vert270" anchor="ctr">
                    <a:lnL w="12700" cmpd="sng">
                      <a:noFill/>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marL="0" algn="l" defTabSz="914400" rtl="0" eaLnBrk="1" latinLnBrk="0" hangingPunct="1"/>
                      <a:endParaRPr lang="en-US" sz="1400" b="1" kern="1200">
                        <a:solidFill>
                          <a:schemeClr val="bg1"/>
                        </a:solidFill>
                        <a:latin typeface="+mn-lt"/>
                        <a:ea typeface="+mn-ea"/>
                        <a:cs typeface="+mn-cs"/>
                      </a:endParaRPr>
                    </a:p>
                  </a:txBody>
                  <a:tcPr>
                    <a:lnL w="6350" cap="flat" cmpd="sng" algn="ctr">
                      <a:no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96000"/>
                      </a:schemeClr>
                    </a:solidFill>
                  </a:tcPr>
                </a:tc>
                <a:tc>
                  <a:txBody>
                    <a:bodyPr/>
                    <a:lstStyle/>
                    <a:p>
                      <a:pPr marL="0" algn="l" defTabSz="914400" rtl="0" eaLnBrk="1" latinLnBrk="0" hangingPunct="1"/>
                      <a:endParaRPr lang="en-US" sz="1400" b="1" kern="1200">
                        <a:solidFill>
                          <a:schemeClr val="bg1"/>
                        </a:solidFill>
                        <a:latin typeface="+mn-lt"/>
                        <a:ea typeface="+mn-ea"/>
                        <a:cs typeface="+mn-cs"/>
                      </a:endParaRP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96000"/>
                      </a:schemeClr>
                    </a:solidFill>
                  </a:tcPr>
                </a:tc>
                <a:tc>
                  <a:txBody>
                    <a:bodyPr/>
                    <a:lstStyle/>
                    <a:p>
                      <a:pPr marL="0" algn="l" defTabSz="914400" rtl="0" eaLnBrk="1" latinLnBrk="0" hangingPunct="1"/>
                      <a:endParaRPr lang="en-US" sz="1400" b="1" kern="1200">
                        <a:solidFill>
                          <a:schemeClr val="bg1"/>
                        </a:solidFill>
                        <a:latin typeface="+mn-lt"/>
                        <a:ea typeface="+mn-ea"/>
                        <a:cs typeface="+mn-cs"/>
                      </a:endParaRPr>
                    </a:p>
                  </a:txBody>
                  <a:tcPr>
                    <a:lnL w="6350" cap="flat" cmpd="sng" algn="ctr">
                      <a:solidFill>
                        <a:schemeClr val="bg2">
                          <a:lumMod val="50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96000"/>
                      </a:schemeClr>
                    </a:solidFill>
                  </a:tcPr>
                </a:tc>
                <a:extLst>
                  <a:ext uri="{0D108BD9-81ED-4DB2-BD59-A6C34878D82A}">
                    <a16:rowId xmlns:a16="http://schemas.microsoft.com/office/drawing/2014/main" val="10001"/>
                  </a:ext>
                </a:extLst>
              </a:tr>
              <a:tr h="1587551">
                <a:tc>
                  <a:txBody>
                    <a:bodyPr/>
                    <a:lstStyle/>
                    <a:p>
                      <a:pPr marL="0" algn="l" defTabSz="914400" rtl="0" eaLnBrk="1" latinLnBrk="0" hangingPunct="1"/>
                      <a:r>
                        <a:rPr lang="en-US" sz="2400" b="1" kern="1200">
                          <a:solidFill>
                            <a:schemeClr val="bg1"/>
                          </a:solidFill>
                          <a:latin typeface="+mn-lt"/>
                          <a:ea typeface="+mn-ea"/>
                          <a:cs typeface="+mn-cs"/>
                        </a:rPr>
                        <a:t>  Outdoor</a:t>
                      </a:r>
                    </a:p>
                  </a:txBody>
                  <a:tcPr vert="vert270" anchor="ctr">
                    <a:lnL w="12700" cmpd="sng">
                      <a:noFill/>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5000"/>
                      </a:schemeClr>
                    </a:solidFill>
                  </a:tcPr>
                </a:tc>
                <a:tc>
                  <a:txBody>
                    <a:bodyPr/>
                    <a:lstStyle/>
                    <a:p>
                      <a:pPr marL="0" algn="l" defTabSz="914400" rtl="0" eaLnBrk="1" latinLnBrk="0" hangingPunct="1"/>
                      <a:endParaRPr lang="en-US" sz="1400" b="1" kern="1200">
                        <a:solidFill>
                          <a:schemeClr val="bg1"/>
                        </a:solidFill>
                        <a:latin typeface="+mn-lt"/>
                        <a:ea typeface="+mn-ea"/>
                        <a:cs typeface="+mn-cs"/>
                      </a:endParaRPr>
                    </a:p>
                  </a:txBody>
                  <a:tcPr>
                    <a:lnL w="6350" cap="flat" cmpd="sng" algn="ctr">
                      <a:no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96000"/>
                      </a:schemeClr>
                    </a:solidFill>
                  </a:tcPr>
                </a:tc>
                <a:tc>
                  <a:txBody>
                    <a:bodyPr/>
                    <a:lstStyle/>
                    <a:p>
                      <a:pPr marL="0" algn="l" defTabSz="914400" rtl="0" eaLnBrk="1" latinLnBrk="0" hangingPunct="1"/>
                      <a:endParaRPr lang="en-US" sz="1400" b="1" kern="1200">
                        <a:solidFill>
                          <a:schemeClr val="bg1"/>
                        </a:solidFill>
                        <a:latin typeface="+mn-lt"/>
                        <a:ea typeface="+mn-ea"/>
                        <a:cs typeface="+mn-cs"/>
                      </a:endParaRP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96000"/>
                      </a:schemeClr>
                    </a:solidFill>
                  </a:tcPr>
                </a:tc>
                <a:tc>
                  <a:txBody>
                    <a:bodyPr/>
                    <a:lstStyle/>
                    <a:p>
                      <a:pPr marL="0" algn="l" defTabSz="914400" rtl="0" eaLnBrk="1" latinLnBrk="0" hangingPunct="1"/>
                      <a:endParaRPr lang="en-US" sz="1400" b="1" kern="1200">
                        <a:solidFill>
                          <a:schemeClr val="bg1"/>
                        </a:solidFill>
                        <a:latin typeface="+mn-lt"/>
                        <a:ea typeface="+mn-ea"/>
                        <a:cs typeface="+mn-cs"/>
                      </a:endParaRPr>
                    </a:p>
                  </a:txBody>
                  <a:tcPr>
                    <a:lnL w="6350" cap="flat" cmpd="sng" algn="ctr">
                      <a:solidFill>
                        <a:schemeClr val="bg2">
                          <a:lumMod val="50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96000"/>
                      </a:schemeClr>
                    </a:solidFill>
                  </a:tcPr>
                </a:tc>
                <a:extLst>
                  <a:ext uri="{0D108BD9-81ED-4DB2-BD59-A6C34878D82A}">
                    <a16:rowId xmlns:a16="http://schemas.microsoft.com/office/drawing/2014/main" val="10002"/>
                  </a:ext>
                </a:extLst>
              </a:tr>
              <a:tr h="1577922">
                <a:tc>
                  <a:txBody>
                    <a:bodyPr/>
                    <a:lstStyle/>
                    <a:p>
                      <a:pPr marL="0" algn="l" defTabSz="914400" rtl="0" eaLnBrk="1" latinLnBrk="0" hangingPunct="1"/>
                      <a:r>
                        <a:rPr lang="en-US" sz="2400" b="1" kern="1200">
                          <a:solidFill>
                            <a:schemeClr val="bg1"/>
                          </a:solidFill>
                          <a:latin typeface="+mn-lt"/>
                          <a:ea typeface="+mn-ea"/>
                          <a:cs typeface="+mn-cs"/>
                        </a:rPr>
                        <a:t>  Specialty</a:t>
                      </a:r>
                    </a:p>
                  </a:txBody>
                  <a:tcPr vert="vert270" anchor="ctr">
                    <a:lnL w="12700" cmpd="sng">
                      <a:noFill/>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65000"/>
                        <a:lumOff val="35000"/>
                      </a:schemeClr>
                    </a:solidFill>
                  </a:tcPr>
                </a:tc>
                <a:tc>
                  <a:txBody>
                    <a:bodyPr/>
                    <a:lstStyle/>
                    <a:p>
                      <a:pPr marL="0" algn="l" defTabSz="914400" rtl="0" eaLnBrk="1" latinLnBrk="0" hangingPunct="1"/>
                      <a:endParaRPr lang="en-US" sz="1400" b="1" kern="1200">
                        <a:solidFill>
                          <a:schemeClr val="bg1"/>
                        </a:solidFill>
                        <a:latin typeface="+mn-lt"/>
                        <a:ea typeface="+mn-ea"/>
                        <a:cs typeface="+mn-cs"/>
                      </a:endParaRPr>
                    </a:p>
                  </a:txBody>
                  <a:tcPr>
                    <a:lnL w="6350" cap="flat" cmpd="sng" algn="ctr">
                      <a:no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endParaRPr lang="en-US" sz="1400" b="1" kern="1200">
                        <a:solidFill>
                          <a:schemeClr val="bg1"/>
                        </a:solidFill>
                        <a:latin typeface="+mn-lt"/>
                        <a:ea typeface="+mn-ea"/>
                        <a:cs typeface="+mn-cs"/>
                      </a:endParaRP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endParaRPr lang="en-US" sz="700" b="0" kern="1200">
                        <a:solidFill>
                          <a:schemeClr val="tx1"/>
                        </a:solidFill>
                        <a:latin typeface="+mn-lt"/>
                        <a:ea typeface="+mn-ea"/>
                        <a:cs typeface="+mn-cs"/>
                      </a:endParaRPr>
                    </a:p>
                  </a:txBody>
                  <a:tcPr>
                    <a:lnL w="6350" cap="flat" cmpd="sng" algn="ctr">
                      <a:solidFill>
                        <a:schemeClr val="bg2">
                          <a:lumMod val="50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grpSp>
        <p:nvGrpSpPr>
          <p:cNvPr id="10" name="Group 9">
            <a:extLst>
              <a:ext uri="{FF2B5EF4-FFF2-40B4-BE49-F238E27FC236}">
                <a16:creationId xmlns:a16="http://schemas.microsoft.com/office/drawing/2014/main" id="{0FFAFDA9-0679-1749-86E5-AF51FC08BD7E}"/>
              </a:ext>
            </a:extLst>
          </p:cNvPr>
          <p:cNvGrpSpPr/>
          <p:nvPr/>
        </p:nvGrpSpPr>
        <p:grpSpPr>
          <a:xfrm>
            <a:off x="7427526" y="1746977"/>
            <a:ext cx="1126146" cy="1292310"/>
            <a:chOff x="8591929" y="1724356"/>
            <a:chExt cx="1126146" cy="1292310"/>
          </a:xfrm>
        </p:grpSpPr>
        <p:pic>
          <p:nvPicPr>
            <p:cNvPr id="60" name="Picture 59" descr="A close up of a device&#10;&#10;Description automatically generated">
              <a:extLst>
                <a:ext uri="{FF2B5EF4-FFF2-40B4-BE49-F238E27FC236}">
                  <a16:creationId xmlns:a16="http://schemas.microsoft.com/office/drawing/2014/main" id="{0CB67D88-C0FE-2342-AFEC-BF4EA9A8C6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85551">
              <a:off x="8712831" y="1724356"/>
              <a:ext cx="915334" cy="686501"/>
            </a:xfrm>
            <a:prstGeom prst="rect">
              <a:avLst/>
            </a:prstGeom>
          </p:spPr>
        </p:pic>
        <p:sp>
          <p:nvSpPr>
            <p:cNvPr id="61" name="Rounded Rectangle 60">
              <a:extLst>
                <a:ext uri="{FF2B5EF4-FFF2-40B4-BE49-F238E27FC236}">
                  <a16:creationId xmlns:a16="http://schemas.microsoft.com/office/drawing/2014/main" id="{EF84FFA8-8D2F-DC40-A117-388AE7F9EB6F}"/>
                </a:ext>
              </a:extLst>
            </p:cNvPr>
            <p:cNvSpPr/>
            <p:nvPr/>
          </p:nvSpPr>
          <p:spPr>
            <a:xfrm>
              <a:off x="8591929" y="2401823"/>
              <a:ext cx="1126146" cy="61484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R750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Wi-Fi 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4x4:4 | 2.5GbE</a:t>
              </a:r>
            </a:p>
          </p:txBody>
        </p:sp>
      </p:grpSp>
      <p:grpSp>
        <p:nvGrpSpPr>
          <p:cNvPr id="14" name="Group 13">
            <a:extLst>
              <a:ext uri="{FF2B5EF4-FFF2-40B4-BE49-F238E27FC236}">
                <a16:creationId xmlns:a16="http://schemas.microsoft.com/office/drawing/2014/main" id="{4CE8DE5B-AE3F-9A40-9CB9-B676EB9B34A7}"/>
              </a:ext>
            </a:extLst>
          </p:cNvPr>
          <p:cNvGrpSpPr/>
          <p:nvPr/>
        </p:nvGrpSpPr>
        <p:grpSpPr>
          <a:xfrm>
            <a:off x="8552519" y="3493957"/>
            <a:ext cx="1126146" cy="1147192"/>
            <a:chOff x="9577567" y="3424808"/>
            <a:chExt cx="1126146" cy="1147192"/>
          </a:xfrm>
        </p:grpSpPr>
        <p:sp>
          <p:nvSpPr>
            <p:cNvPr id="68" name="Rounded Rectangle 67">
              <a:extLst>
                <a:ext uri="{FF2B5EF4-FFF2-40B4-BE49-F238E27FC236}">
                  <a16:creationId xmlns:a16="http://schemas.microsoft.com/office/drawing/2014/main" id="{E152B213-0788-2B40-BA0E-8F3C0AB0ECEB}"/>
                </a:ext>
              </a:extLst>
            </p:cNvPr>
            <p:cNvSpPr/>
            <p:nvPr/>
          </p:nvSpPr>
          <p:spPr>
            <a:xfrm>
              <a:off x="9577567" y="3957158"/>
              <a:ext cx="1126146" cy="61484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a:ea typeface="+mn-ea"/>
                  <a:cs typeface="Calibri"/>
                </a:rPr>
                <a:t>T750/T750se</a:t>
              </a:r>
              <a:endParaRPr kumimoji="0" lang="en-US" sz="1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Wi-Fi 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4x4:4 | 2.5GbE</a:t>
              </a:r>
            </a:p>
          </p:txBody>
        </p:sp>
        <p:pic>
          <p:nvPicPr>
            <p:cNvPr id="70" name="Picture 4" descr="C:\Users\RICHAR~1.WAT\AppData\Local\Temp\SNAGHTML6c2283c1.PNG">
              <a:extLst>
                <a:ext uri="{FF2B5EF4-FFF2-40B4-BE49-F238E27FC236}">
                  <a16:creationId xmlns:a16="http://schemas.microsoft.com/office/drawing/2014/main" id="{FFD55897-BF8F-CD4A-AC80-6B049FE2185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792977" y="3424808"/>
              <a:ext cx="812197" cy="5522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E8F72C29-B3DD-B84C-881C-4B179DB64EAA}"/>
              </a:ext>
            </a:extLst>
          </p:cNvPr>
          <p:cNvGrpSpPr/>
          <p:nvPr/>
        </p:nvGrpSpPr>
        <p:grpSpPr>
          <a:xfrm>
            <a:off x="8726808" y="1896118"/>
            <a:ext cx="970549" cy="1113174"/>
            <a:chOff x="10770430" y="1864829"/>
            <a:chExt cx="970549" cy="1113174"/>
          </a:xfrm>
        </p:grpSpPr>
        <p:sp>
          <p:nvSpPr>
            <p:cNvPr id="64" name="Rounded Rectangle 63">
              <a:extLst>
                <a:ext uri="{FF2B5EF4-FFF2-40B4-BE49-F238E27FC236}">
                  <a16:creationId xmlns:a16="http://schemas.microsoft.com/office/drawing/2014/main" id="{BC91EDEF-236E-3049-BE9E-E6444B20186F}"/>
                </a:ext>
              </a:extLst>
            </p:cNvPr>
            <p:cNvSpPr/>
            <p:nvPr/>
          </p:nvSpPr>
          <p:spPr>
            <a:xfrm>
              <a:off x="10770430" y="2385380"/>
              <a:ext cx="970549" cy="59262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R850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Wi-Fi 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8x8:8 | 5GbE</a:t>
              </a:r>
            </a:p>
          </p:txBody>
        </p:sp>
        <p:pic>
          <p:nvPicPr>
            <p:cNvPr id="72" name="Picture 8" descr="https://ruckuswireless.egnyte.com/openpublicdocument.do?thumbNail=true&amp;w=1200&amp;h=1200&amp;type=proportional&amp;forceDownload=false&amp;link_id=m1MCQW4FyS&amp;entryId=12e40bf2-9377-4ec2-8ab7-45d759b797eb&amp;cb=1531498190680">
              <a:extLst>
                <a:ext uri="{FF2B5EF4-FFF2-40B4-BE49-F238E27FC236}">
                  <a16:creationId xmlns:a16="http://schemas.microsoft.com/office/drawing/2014/main" id="{6350831C-7DF7-A044-A1EB-3962F1FC889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81190" y="1864829"/>
              <a:ext cx="919584" cy="4651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8CDF6422-E1A1-7B44-A1B3-3C2CFB14B246}"/>
              </a:ext>
            </a:extLst>
          </p:cNvPr>
          <p:cNvGrpSpPr/>
          <p:nvPr/>
        </p:nvGrpSpPr>
        <p:grpSpPr>
          <a:xfrm>
            <a:off x="5788321" y="1721798"/>
            <a:ext cx="998756" cy="1277433"/>
            <a:chOff x="5858038" y="1721798"/>
            <a:chExt cx="998756" cy="1277433"/>
          </a:xfrm>
        </p:grpSpPr>
        <p:pic>
          <p:nvPicPr>
            <p:cNvPr id="6" name="Picture 9">
              <a:extLst>
                <a:ext uri="{FF2B5EF4-FFF2-40B4-BE49-F238E27FC236}">
                  <a16:creationId xmlns:a16="http://schemas.microsoft.com/office/drawing/2014/main" id="{183D6214-0BDE-45FE-AFB4-606F328A75A7}"/>
                </a:ext>
              </a:extLst>
            </p:cNvPr>
            <p:cNvPicPr>
              <a:picLocks noChangeAspect="1"/>
            </p:cNvPicPr>
            <p:nvPr/>
          </p:nvPicPr>
          <p:blipFill>
            <a:blip r:embed="rId6">
              <a:clrChange>
                <a:clrFrom>
                  <a:srgbClr val="FEFFFF"/>
                </a:clrFrom>
                <a:clrTo>
                  <a:srgbClr val="FEFFFF">
                    <a:alpha val="0"/>
                  </a:srgbClr>
                </a:clrTo>
              </a:clrChange>
            </a:blip>
            <a:stretch>
              <a:fillRect/>
            </a:stretch>
          </p:blipFill>
          <p:spPr>
            <a:xfrm>
              <a:off x="5858038" y="1721798"/>
              <a:ext cx="998756" cy="754856"/>
            </a:xfrm>
            <a:prstGeom prst="rect">
              <a:avLst/>
            </a:prstGeom>
          </p:spPr>
        </p:pic>
        <p:sp>
          <p:nvSpPr>
            <p:cNvPr id="51" name="Rounded Rectangle 50">
              <a:extLst>
                <a:ext uri="{FF2B5EF4-FFF2-40B4-BE49-F238E27FC236}">
                  <a16:creationId xmlns:a16="http://schemas.microsoft.com/office/drawing/2014/main" id="{28899ED5-F07B-0244-8700-3AD8CD33CD0B}"/>
                </a:ext>
              </a:extLst>
            </p:cNvPr>
            <p:cNvSpPr/>
            <p:nvPr/>
          </p:nvSpPr>
          <p:spPr>
            <a:xfrm>
              <a:off x="5912614" y="2387502"/>
              <a:ext cx="906480" cy="61172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R650</a:t>
              </a:r>
              <a:b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br>
              <a: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Wi-Fi 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4x4:4/2x2:2</a:t>
              </a:r>
            </a:p>
          </p:txBody>
        </p:sp>
      </p:grpSp>
      <p:grpSp>
        <p:nvGrpSpPr>
          <p:cNvPr id="13" name="Group 12">
            <a:extLst>
              <a:ext uri="{FF2B5EF4-FFF2-40B4-BE49-F238E27FC236}">
                <a16:creationId xmlns:a16="http://schemas.microsoft.com/office/drawing/2014/main" id="{71BD89A7-0A87-2E46-B5AD-82D1DD9246C7}"/>
              </a:ext>
            </a:extLst>
          </p:cNvPr>
          <p:cNvGrpSpPr/>
          <p:nvPr/>
        </p:nvGrpSpPr>
        <p:grpSpPr>
          <a:xfrm>
            <a:off x="3508574" y="1692259"/>
            <a:ext cx="987226" cy="1296214"/>
            <a:chOff x="4344777" y="1692259"/>
            <a:chExt cx="987226" cy="1296214"/>
          </a:xfrm>
        </p:grpSpPr>
        <p:sp>
          <p:nvSpPr>
            <p:cNvPr id="47" name="Rounded Rectangle 46">
              <a:extLst>
                <a:ext uri="{FF2B5EF4-FFF2-40B4-BE49-F238E27FC236}">
                  <a16:creationId xmlns:a16="http://schemas.microsoft.com/office/drawing/2014/main" id="{967E2BDC-3EBC-1442-B348-E0BA257501EF}"/>
                </a:ext>
              </a:extLst>
            </p:cNvPr>
            <p:cNvSpPr/>
            <p:nvPr/>
          </p:nvSpPr>
          <p:spPr>
            <a:xfrm>
              <a:off x="4344777" y="2399214"/>
              <a:ext cx="954253" cy="58925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R550</a:t>
              </a:r>
              <a:b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br>
              <a: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Wi-Fi 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2x2:2</a:t>
              </a:r>
            </a:p>
          </p:txBody>
        </p:sp>
        <p:pic>
          <p:nvPicPr>
            <p:cNvPr id="35" name="Picture 9">
              <a:extLst>
                <a:ext uri="{FF2B5EF4-FFF2-40B4-BE49-F238E27FC236}">
                  <a16:creationId xmlns:a16="http://schemas.microsoft.com/office/drawing/2014/main" id="{7718D953-9882-6847-A3C2-C42EC904174E}"/>
                </a:ext>
              </a:extLst>
            </p:cNvPr>
            <p:cNvPicPr>
              <a:picLocks noChangeAspect="1"/>
            </p:cNvPicPr>
            <p:nvPr/>
          </p:nvPicPr>
          <p:blipFill>
            <a:blip r:embed="rId6">
              <a:clrChange>
                <a:clrFrom>
                  <a:srgbClr val="FEFFFF"/>
                </a:clrFrom>
                <a:clrTo>
                  <a:srgbClr val="FEFFFF">
                    <a:alpha val="0"/>
                  </a:srgbClr>
                </a:clrTo>
              </a:clrChange>
            </a:blip>
            <a:stretch>
              <a:fillRect/>
            </a:stretch>
          </p:blipFill>
          <p:spPr>
            <a:xfrm>
              <a:off x="4344777" y="1692259"/>
              <a:ext cx="987226" cy="746141"/>
            </a:xfrm>
            <a:prstGeom prst="rect">
              <a:avLst/>
            </a:prstGeom>
          </p:spPr>
        </p:pic>
      </p:grpSp>
      <p:pic>
        <p:nvPicPr>
          <p:cNvPr id="76" name="Picture 75">
            <a:extLst>
              <a:ext uri="{FF2B5EF4-FFF2-40B4-BE49-F238E27FC236}">
                <a16:creationId xmlns:a16="http://schemas.microsoft.com/office/drawing/2014/main" id="{FF18276C-6194-4244-B0FC-EBC337815CF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91993" y="3449653"/>
            <a:ext cx="617087" cy="497268"/>
          </a:xfrm>
          <a:prstGeom prst="rect">
            <a:avLst/>
          </a:prstGeom>
        </p:spPr>
      </p:pic>
      <p:sp>
        <p:nvSpPr>
          <p:cNvPr id="77" name="Rounded Rectangle 46">
            <a:extLst>
              <a:ext uri="{FF2B5EF4-FFF2-40B4-BE49-F238E27FC236}">
                <a16:creationId xmlns:a16="http://schemas.microsoft.com/office/drawing/2014/main" id="{4A5069BC-9690-404C-9462-110FE94A2E0D}"/>
              </a:ext>
            </a:extLst>
          </p:cNvPr>
          <p:cNvSpPr/>
          <p:nvPr/>
        </p:nvSpPr>
        <p:spPr>
          <a:xfrm>
            <a:off x="1704322" y="3969788"/>
            <a:ext cx="1125443" cy="60221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T350/350se</a:t>
            </a:r>
            <a:b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br>
            <a: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Wi-Fi 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2x2:2</a:t>
            </a:r>
          </a:p>
        </p:txBody>
      </p:sp>
      <p:sp>
        <p:nvSpPr>
          <p:cNvPr id="81" name="Rounded Rectangle 67">
            <a:extLst>
              <a:ext uri="{FF2B5EF4-FFF2-40B4-BE49-F238E27FC236}">
                <a16:creationId xmlns:a16="http://schemas.microsoft.com/office/drawing/2014/main" id="{A7DBB00A-E77A-40B7-B4DB-B1D3DA133B18}"/>
              </a:ext>
            </a:extLst>
          </p:cNvPr>
          <p:cNvSpPr/>
          <p:nvPr/>
        </p:nvSpPr>
        <p:spPr>
          <a:xfrm>
            <a:off x="1648661" y="2352141"/>
            <a:ext cx="1014741" cy="62586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R350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Wi-Fi 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2x2:2</a:t>
            </a:r>
          </a:p>
        </p:txBody>
      </p:sp>
      <p:pic>
        <p:nvPicPr>
          <p:cNvPr id="82" name="Picture 81">
            <a:extLst>
              <a:ext uri="{FF2B5EF4-FFF2-40B4-BE49-F238E27FC236}">
                <a16:creationId xmlns:a16="http://schemas.microsoft.com/office/drawing/2014/main" id="{2202C0C4-E95A-44C4-BED8-8D0DFCC39F1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29244" y="1592207"/>
            <a:ext cx="991202" cy="991202"/>
          </a:xfrm>
          <a:prstGeom prst="rect">
            <a:avLst/>
          </a:prstGeom>
        </p:spPr>
      </p:pic>
      <p:sp>
        <p:nvSpPr>
          <p:cNvPr id="85" name="Rounded Rectangle 67">
            <a:extLst>
              <a:ext uri="{FF2B5EF4-FFF2-40B4-BE49-F238E27FC236}">
                <a16:creationId xmlns:a16="http://schemas.microsoft.com/office/drawing/2014/main" id="{B9AD1892-F950-441E-8CC0-419AD03C7F53}"/>
              </a:ext>
            </a:extLst>
          </p:cNvPr>
          <p:cNvSpPr/>
          <p:nvPr/>
        </p:nvSpPr>
        <p:spPr>
          <a:xfrm>
            <a:off x="1701850" y="3013086"/>
            <a:ext cx="955039" cy="19364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IoT Ready</a:t>
            </a:r>
          </a:p>
        </p:txBody>
      </p:sp>
      <p:sp>
        <p:nvSpPr>
          <p:cNvPr id="86" name="Rounded Rectangle 67">
            <a:extLst>
              <a:ext uri="{FF2B5EF4-FFF2-40B4-BE49-F238E27FC236}">
                <a16:creationId xmlns:a16="http://schemas.microsoft.com/office/drawing/2014/main" id="{03BBC86B-65AD-424A-96DE-4B670A7D10BE}"/>
              </a:ext>
            </a:extLst>
          </p:cNvPr>
          <p:cNvSpPr/>
          <p:nvPr/>
        </p:nvSpPr>
        <p:spPr>
          <a:xfrm>
            <a:off x="3539045" y="3039287"/>
            <a:ext cx="925033" cy="18617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IoT Onboard</a:t>
            </a:r>
          </a:p>
        </p:txBody>
      </p:sp>
      <p:sp>
        <p:nvSpPr>
          <p:cNvPr id="87" name="Rounded Rectangle 67">
            <a:extLst>
              <a:ext uri="{FF2B5EF4-FFF2-40B4-BE49-F238E27FC236}">
                <a16:creationId xmlns:a16="http://schemas.microsoft.com/office/drawing/2014/main" id="{0D4C63DD-C1BB-4F62-A687-5937FCC37E61}"/>
              </a:ext>
            </a:extLst>
          </p:cNvPr>
          <p:cNvSpPr/>
          <p:nvPr/>
        </p:nvSpPr>
        <p:spPr>
          <a:xfrm>
            <a:off x="5842897" y="3034791"/>
            <a:ext cx="925033" cy="18617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IoT Onboard</a:t>
            </a:r>
          </a:p>
        </p:txBody>
      </p:sp>
      <p:sp>
        <p:nvSpPr>
          <p:cNvPr id="88" name="Rounded Rectangle 67">
            <a:extLst>
              <a:ext uri="{FF2B5EF4-FFF2-40B4-BE49-F238E27FC236}">
                <a16:creationId xmlns:a16="http://schemas.microsoft.com/office/drawing/2014/main" id="{83EA9BFA-6151-4129-A4F0-2C9458200CD0}"/>
              </a:ext>
            </a:extLst>
          </p:cNvPr>
          <p:cNvSpPr/>
          <p:nvPr/>
        </p:nvSpPr>
        <p:spPr>
          <a:xfrm>
            <a:off x="7543578" y="3067407"/>
            <a:ext cx="925033" cy="18617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IoT Onboard</a:t>
            </a:r>
          </a:p>
        </p:txBody>
      </p:sp>
      <p:sp>
        <p:nvSpPr>
          <p:cNvPr id="89" name="Rounded Rectangle 67">
            <a:extLst>
              <a:ext uri="{FF2B5EF4-FFF2-40B4-BE49-F238E27FC236}">
                <a16:creationId xmlns:a16="http://schemas.microsoft.com/office/drawing/2014/main" id="{32068FBE-5CA4-4A92-8106-380E80845546}"/>
              </a:ext>
            </a:extLst>
          </p:cNvPr>
          <p:cNvSpPr/>
          <p:nvPr/>
        </p:nvSpPr>
        <p:spPr>
          <a:xfrm>
            <a:off x="8797583" y="3058121"/>
            <a:ext cx="925033" cy="18617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IoT Onboard</a:t>
            </a:r>
          </a:p>
        </p:txBody>
      </p:sp>
      <p:sp>
        <p:nvSpPr>
          <p:cNvPr id="91" name="Rounded Rectangle 67">
            <a:extLst>
              <a:ext uri="{FF2B5EF4-FFF2-40B4-BE49-F238E27FC236}">
                <a16:creationId xmlns:a16="http://schemas.microsoft.com/office/drawing/2014/main" id="{33D24BBF-10CF-4399-9BD1-3271A8934718}"/>
              </a:ext>
            </a:extLst>
          </p:cNvPr>
          <p:cNvSpPr/>
          <p:nvPr/>
        </p:nvSpPr>
        <p:spPr>
          <a:xfrm>
            <a:off x="1766643" y="4603751"/>
            <a:ext cx="925033" cy="18617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IoT Onboard</a:t>
            </a:r>
          </a:p>
        </p:txBody>
      </p:sp>
      <p:sp>
        <p:nvSpPr>
          <p:cNvPr id="92" name="Rounded Rectangle 67">
            <a:extLst>
              <a:ext uri="{FF2B5EF4-FFF2-40B4-BE49-F238E27FC236}">
                <a16:creationId xmlns:a16="http://schemas.microsoft.com/office/drawing/2014/main" id="{D730E43A-E023-4C74-8365-DFF7DFBF42C2}"/>
              </a:ext>
            </a:extLst>
          </p:cNvPr>
          <p:cNvSpPr/>
          <p:nvPr/>
        </p:nvSpPr>
        <p:spPr>
          <a:xfrm>
            <a:off x="8676167" y="4689978"/>
            <a:ext cx="925033" cy="18617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IoT Onboard</a:t>
            </a:r>
          </a:p>
        </p:txBody>
      </p:sp>
      <p:sp>
        <p:nvSpPr>
          <p:cNvPr id="93" name="Rounded Rectangle 67">
            <a:extLst>
              <a:ext uri="{FF2B5EF4-FFF2-40B4-BE49-F238E27FC236}">
                <a16:creationId xmlns:a16="http://schemas.microsoft.com/office/drawing/2014/main" id="{1510039B-D1BD-4C67-A4B4-FD3FB9D174AE}"/>
              </a:ext>
            </a:extLst>
          </p:cNvPr>
          <p:cNvSpPr/>
          <p:nvPr/>
        </p:nvSpPr>
        <p:spPr>
          <a:xfrm>
            <a:off x="4648200" y="6187461"/>
            <a:ext cx="1050911" cy="26709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IoT Onboard</a:t>
            </a:r>
            <a:b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br>
            <a:r>
              <a:rPr kumimoji="0" lang="en-US" sz="800" b="0" i="1"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Dual Concurrent</a:t>
            </a:r>
            <a:endParaRPr kumimoji="0" lang="en-US" sz="1100" b="0" i="1"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79" name="Rounded Rectangle 67">
            <a:extLst>
              <a:ext uri="{FF2B5EF4-FFF2-40B4-BE49-F238E27FC236}">
                <a16:creationId xmlns:a16="http://schemas.microsoft.com/office/drawing/2014/main" id="{BABB18CE-4041-4F89-8DBD-85E3A1D00BF6}"/>
              </a:ext>
            </a:extLst>
          </p:cNvPr>
          <p:cNvSpPr/>
          <p:nvPr/>
        </p:nvSpPr>
        <p:spPr>
          <a:xfrm>
            <a:off x="1758087" y="6123894"/>
            <a:ext cx="925033" cy="18617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IoT Onboard</a:t>
            </a:r>
          </a:p>
        </p:txBody>
      </p:sp>
      <p:sp>
        <p:nvSpPr>
          <p:cNvPr id="41" name="Footer Placeholder 1">
            <a:extLst>
              <a:ext uri="{FF2B5EF4-FFF2-40B4-BE49-F238E27FC236}">
                <a16:creationId xmlns:a16="http://schemas.microsoft.com/office/drawing/2014/main" id="{203B6022-A40A-2847-A8C8-2C19F9A02D4A}"/>
              </a:ext>
            </a:extLst>
          </p:cNvPr>
          <p:cNvSpPr>
            <a:spLocks noGrp="1"/>
          </p:cNvSpPr>
          <p:nvPr>
            <p:ph type="ftr" sz="quarter" idx="10"/>
          </p:nvPr>
        </p:nvSpPr>
        <p:spPr>
          <a:xfrm>
            <a:off x="533400" y="6612575"/>
            <a:ext cx="4114800" cy="20468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404040">
                    <a:tint val="75000"/>
                  </a:srgbClr>
                </a:solidFill>
                <a:effectLst/>
                <a:uLnTx/>
                <a:uFillTx/>
                <a:latin typeface="Calibri" panose="020F0502020204030204"/>
                <a:ea typeface="+mn-ea"/>
                <a:cs typeface="+mn-cs"/>
              </a:rPr>
              <a:t>© 2022 CommScope, Inc.  |  CommScope Restricted–Highly Confidential</a:t>
            </a:r>
          </a:p>
        </p:txBody>
      </p:sp>
      <p:sp>
        <p:nvSpPr>
          <p:cNvPr id="42" name="Slide Number Placeholder 2">
            <a:extLst>
              <a:ext uri="{FF2B5EF4-FFF2-40B4-BE49-F238E27FC236}">
                <a16:creationId xmlns:a16="http://schemas.microsoft.com/office/drawing/2014/main" id="{7DA25976-290F-EF48-85D0-07D981CF3AB6}"/>
              </a:ext>
            </a:extLst>
          </p:cNvPr>
          <p:cNvSpPr>
            <a:spLocks noGrp="1"/>
          </p:cNvSpPr>
          <p:nvPr>
            <p:ph type="sldNum" sz="quarter" idx="11"/>
          </p:nvPr>
        </p:nvSpPr>
        <p:spPr>
          <a:xfrm>
            <a:off x="208127" y="6612575"/>
            <a:ext cx="303279" cy="20468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E2BEB5-2653-6044-B03D-162392F9D4CA}" type="slidenum">
              <a:rPr kumimoji="0" lang="en-US" sz="700" b="0" i="0" u="none" strike="noStrike" kern="1200" cap="none" spc="0" normalizeH="0" baseline="0" noProof="0" smtClean="0">
                <a:ln>
                  <a:noFill/>
                </a:ln>
                <a:solidFill>
                  <a:srgbClr val="40404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700" b="0" i="0" u="none" strike="noStrike" kern="1200" cap="none" spc="0" normalizeH="0" baseline="0" noProof="0">
              <a:ln>
                <a:noFill/>
              </a:ln>
              <a:solidFill>
                <a:srgbClr val="404040">
                  <a:tint val="75000"/>
                </a:srgbClr>
              </a:solidFill>
              <a:effectLst/>
              <a:uLnTx/>
              <a:uFillTx/>
              <a:latin typeface="Calibri" panose="020F0502020204030204"/>
              <a:ea typeface="+mn-ea"/>
              <a:cs typeface="+mn-cs"/>
            </a:endParaRPr>
          </a:p>
        </p:txBody>
      </p:sp>
      <p:cxnSp>
        <p:nvCxnSpPr>
          <p:cNvPr id="40" name="Straight Connector 39">
            <a:extLst>
              <a:ext uri="{FF2B5EF4-FFF2-40B4-BE49-F238E27FC236}">
                <a16:creationId xmlns:a16="http://schemas.microsoft.com/office/drawing/2014/main" id="{1A4136AB-7D1C-4F36-89A9-AA846657C8A4}"/>
              </a:ext>
            </a:extLst>
          </p:cNvPr>
          <p:cNvCxnSpPr/>
          <p:nvPr/>
        </p:nvCxnSpPr>
        <p:spPr>
          <a:xfrm>
            <a:off x="10055615" y="2438400"/>
            <a:ext cx="0" cy="5736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8D7F4796-B58A-4925-9AB6-511060CD5E67}"/>
              </a:ext>
            </a:extLst>
          </p:cNvPr>
          <p:cNvGrpSpPr/>
          <p:nvPr/>
        </p:nvGrpSpPr>
        <p:grpSpPr>
          <a:xfrm>
            <a:off x="9906056" y="1845505"/>
            <a:ext cx="1080118" cy="1180554"/>
            <a:chOff x="8591929" y="1836112"/>
            <a:chExt cx="1080118" cy="1180554"/>
          </a:xfrm>
        </p:grpSpPr>
        <p:pic>
          <p:nvPicPr>
            <p:cNvPr id="44" name="Picture 43">
              <a:extLst>
                <a:ext uri="{FF2B5EF4-FFF2-40B4-BE49-F238E27FC236}">
                  <a16:creationId xmlns:a16="http://schemas.microsoft.com/office/drawing/2014/main" id="{58ADC62D-F80A-49BD-A6CB-FE7A6FA0DD7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591929" y="1836112"/>
              <a:ext cx="1080118" cy="546338"/>
            </a:xfrm>
            <a:prstGeom prst="rect">
              <a:avLst/>
            </a:prstGeom>
          </p:spPr>
        </p:pic>
        <p:sp>
          <p:nvSpPr>
            <p:cNvPr id="45" name="Rounded Rectangle 60">
              <a:extLst>
                <a:ext uri="{FF2B5EF4-FFF2-40B4-BE49-F238E27FC236}">
                  <a16:creationId xmlns:a16="http://schemas.microsoft.com/office/drawing/2014/main" id="{371DBDC7-B2EF-459B-92A9-91A10BDEA8E7}"/>
                </a:ext>
              </a:extLst>
            </p:cNvPr>
            <p:cNvSpPr/>
            <p:nvPr/>
          </p:nvSpPr>
          <p:spPr>
            <a:xfrm>
              <a:off x="8591929" y="2401823"/>
              <a:ext cx="970548" cy="61484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R760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Wi-Fi 6E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4x4:4 | 10GbE</a:t>
              </a:r>
            </a:p>
          </p:txBody>
        </p:sp>
      </p:grpSp>
      <p:sp>
        <p:nvSpPr>
          <p:cNvPr id="46" name="Rounded Rectangle 67">
            <a:extLst>
              <a:ext uri="{FF2B5EF4-FFF2-40B4-BE49-F238E27FC236}">
                <a16:creationId xmlns:a16="http://schemas.microsoft.com/office/drawing/2014/main" id="{0251BE7A-691D-4206-85D2-BCA3E7233DB9}"/>
              </a:ext>
            </a:extLst>
          </p:cNvPr>
          <p:cNvSpPr/>
          <p:nvPr/>
        </p:nvSpPr>
        <p:spPr>
          <a:xfrm>
            <a:off x="9943494" y="3068968"/>
            <a:ext cx="925033" cy="18617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IoT Onboard</a:t>
            </a:r>
          </a:p>
        </p:txBody>
      </p:sp>
      <p:pic>
        <p:nvPicPr>
          <p:cNvPr id="3" name="Picture 2">
            <a:extLst>
              <a:ext uri="{FF2B5EF4-FFF2-40B4-BE49-F238E27FC236}">
                <a16:creationId xmlns:a16="http://schemas.microsoft.com/office/drawing/2014/main" id="{EF9A148F-0F4C-490B-A04C-EFD4334AAE62}"/>
              </a:ext>
            </a:extLst>
          </p:cNvPr>
          <p:cNvPicPr>
            <a:picLocks noChangeAspect="1"/>
          </p:cNvPicPr>
          <p:nvPr/>
        </p:nvPicPr>
        <p:blipFill>
          <a:blip r:embed="rId10">
            <a:clrChange>
              <a:clrFrom>
                <a:srgbClr val="FDFEFF"/>
              </a:clrFrom>
              <a:clrTo>
                <a:srgbClr val="FDFEFF">
                  <a:alpha val="0"/>
                </a:srgbClr>
              </a:clrTo>
            </a:clrChange>
          </a:blip>
          <a:stretch>
            <a:fillRect/>
          </a:stretch>
        </p:blipFill>
        <p:spPr>
          <a:xfrm>
            <a:off x="4819490" y="4993740"/>
            <a:ext cx="797674" cy="569201"/>
          </a:xfrm>
          <a:prstGeom prst="rect">
            <a:avLst/>
          </a:prstGeom>
        </p:spPr>
      </p:pic>
      <p:sp>
        <p:nvSpPr>
          <p:cNvPr id="78" name="Rounded Rectangle 46">
            <a:extLst>
              <a:ext uri="{FF2B5EF4-FFF2-40B4-BE49-F238E27FC236}">
                <a16:creationId xmlns:a16="http://schemas.microsoft.com/office/drawing/2014/main" id="{8D4BD08F-F6C1-43DC-ADC6-0DF1201BA3CF}"/>
              </a:ext>
            </a:extLst>
          </p:cNvPr>
          <p:cNvSpPr/>
          <p:nvPr/>
        </p:nvSpPr>
        <p:spPr>
          <a:xfrm>
            <a:off x="1524000" y="5456580"/>
            <a:ext cx="1364672" cy="64175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H350</a:t>
            </a:r>
            <a:b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br>
            <a: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Wi-Fi 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2x2:2, 2 Port Switch</a:t>
            </a:r>
          </a:p>
        </p:txBody>
      </p:sp>
      <p:sp>
        <p:nvSpPr>
          <p:cNvPr id="74" name="Rounded Rectangle 46">
            <a:extLst>
              <a:ext uri="{FF2B5EF4-FFF2-40B4-BE49-F238E27FC236}">
                <a16:creationId xmlns:a16="http://schemas.microsoft.com/office/drawing/2014/main" id="{08380CD8-183F-465B-A8B4-05F1E72DB9E9}"/>
              </a:ext>
            </a:extLst>
          </p:cNvPr>
          <p:cNvSpPr/>
          <p:nvPr/>
        </p:nvSpPr>
        <p:spPr>
          <a:xfrm>
            <a:off x="4506202" y="5497421"/>
            <a:ext cx="1364672" cy="64175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H550</a:t>
            </a:r>
            <a:b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br>
            <a: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Wi-Fi 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2x2:2, 4 Port Switch</a:t>
            </a:r>
          </a:p>
        </p:txBody>
      </p:sp>
      <p:pic>
        <p:nvPicPr>
          <p:cNvPr id="4" name="Picture 3">
            <a:extLst>
              <a:ext uri="{FF2B5EF4-FFF2-40B4-BE49-F238E27FC236}">
                <a16:creationId xmlns:a16="http://schemas.microsoft.com/office/drawing/2014/main" id="{AA5F2A8D-D269-410C-9FB6-B3F55D52695B}"/>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1771442" y="4901706"/>
            <a:ext cx="991202" cy="529310"/>
          </a:xfrm>
          <a:prstGeom prst="rect">
            <a:avLst/>
          </a:prstGeom>
        </p:spPr>
      </p:pic>
      <p:sp>
        <p:nvSpPr>
          <p:cNvPr id="50" name="Rounded Rectangle 46">
            <a:extLst>
              <a:ext uri="{FF2B5EF4-FFF2-40B4-BE49-F238E27FC236}">
                <a16:creationId xmlns:a16="http://schemas.microsoft.com/office/drawing/2014/main" id="{30ACEF0C-5798-4639-8342-372204FBC9E3}"/>
              </a:ext>
            </a:extLst>
          </p:cNvPr>
          <p:cNvSpPr/>
          <p:nvPr/>
        </p:nvSpPr>
        <p:spPr>
          <a:xfrm>
            <a:off x="4662911" y="2400991"/>
            <a:ext cx="954253" cy="58925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R560</a:t>
            </a:r>
            <a:b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br>
            <a: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Wi-Fi 6E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2x2:2 5GbE</a:t>
            </a:r>
          </a:p>
        </p:txBody>
      </p:sp>
      <p:pic>
        <p:nvPicPr>
          <p:cNvPr id="52" name="Picture 9">
            <a:extLst>
              <a:ext uri="{FF2B5EF4-FFF2-40B4-BE49-F238E27FC236}">
                <a16:creationId xmlns:a16="http://schemas.microsoft.com/office/drawing/2014/main" id="{3AC9F68E-23F1-4169-A0E7-C16E0334F63C}"/>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4662911" y="1905000"/>
            <a:ext cx="987226" cy="466464"/>
          </a:xfrm>
          <a:prstGeom prst="rect">
            <a:avLst/>
          </a:prstGeom>
        </p:spPr>
      </p:pic>
      <p:sp>
        <p:nvSpPr>
          <p:cNvPr id="53" name="Rounded Rectangle 67">
            <a:extLst>
              <a:ext uri="{FF2B5EF4-FFF2-40B4-BE49-F238E27FC236}">
                <a16:creationId xmlns:a16="http://schemas.microsoft.com/office/drawing/2014/main" id="{2CC5AF26-CCD5-4E03-A34C-9C455ECE3B63}"/>
              </a:ext>
            </a:extLst>
          </p:cNvPr>
          <p:cNvSpPr/>
          <p:nvPr/>
        </p:nvSpPr>
        <p:spPr>
          <a:xfrm>
            <a:off x="4696229" y="3038375"/>
            <a:ext cx="925033" cy="18617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IoT Onboard</a:t>
            </a:r>
          </a:p>
        </p:txBody>
      </p:sp>
      <p:sp>
        <p:nvSpPr>
          <p:cNvPr id="54" name="Rounded Rectangle 67">
            <a:extLst>
              <a:ext uri="{FF2B5EF4-FFF2-40B4-BE49-F238E27FC236}">
                <a16:creationId xmlns:a16="http://schemas.microsoft.com/office/drawing/2014/main" id="{85054383-1784-456F-B426-5224EBA7A6B2}"/>
              </a:ext>
            </a:extLst>
          </p:cNvPr>
          <p:cNvSpPr/>
          <p:nvPr/>
        </p:nvSpPr>
        <p:spPr>
          <a:xfrm>
            <a:off x="4740333" y="1727949"/>
            <a:ext cx="797674" cy="160607"/>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Tri-Band 6GHz</a:t>
            </a:r>
          </a:p>
        </p:txBody>
      </p:sp>
      <p:sp>
        <p:nvSpPr>
          <p:cNvPr id="56" name="Rounded Rectangle 67">
            <a:extLst>
              <a:ext uri="{FF2B5EF4-FFF2-40B4-BE49-F238E27FC236}">
                <a16:creationId xmlns:a16="http://schemas.microsoft.com/office/drawing/2014/main" id="{AD068ED5-927F-4E7B-BB59-623814240D0A}"/>
              </a:ext>
            </a:extLst>
          </p:cNvPr>
          <p:cNvSpPr/>
          <p:nvPr/>
        </p:nvSpPr>
        <p:spPr>
          <a:xfrm>
            <a:off x="9954542" y="1727949"/>
            <a:ext cx="797674" cy="160607"/>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Tri-Band 6GHz</a:t>
            </a:r>
          </a:p>
        </p:txBody>
      </p:sp>
      <p:sp>
        <p:nvSpPr>
          <p:cNvPr id="55" name="TextBox 54">
            <a:extLst>
              <a:ext uri="{FF2B5EF4-FFF2-40B4-BE49-F238E27FC236}">
                <a16:creationId xmlns:a16="http://schemas.microsoft.com/office/drawing/2014/main" id="{248CDDA1-4EDC-4DFF-8B95-B05B93678CFB}"/>
              </a:ext>
            </a:extLst>
          </p:cNvPr>
          <p:cNvSpPr txBox="1"/>
          <p:nvPr/>
        </p:nvSpPr>
        <p:spPr>
          <a:xfrm>
            <a:off x="10124243" y="3206733"/>
            <a:ext cx="598794" cy="186172"/>
          </a:xfrm>
          <a:prstGeom prst="rect">
            <a:avLst/>
          </a:prstGeom>
          <a:noFill/>
        </p:spPr>
        <p:txBody>
          <a:bodyPr vert="horz" wrap="none" lIns="91440" tIns="91440" rIns="91440" bIns="91440" rtlCol="0" anchor="t" anchorCtr="0">
            <a:no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r>
              <a:rPr kumimoji="0" lang="en-US" sz="800" b="0" i="0" u="none" strike="noStrike" kern="1200" cap="none" spc="0" normalizeH="0" baseline="0" noProof="0">
                <a:ln>
                  <a:noFill/>
                </a:ln>
                <a:solidFill>
                  <a:srgbClr val="404040"/>
                </a:solidFill>
                <a:effectLst/>
                <a:uLnTx/>
                <a:uFillTx/>
                <a:latin typeface="Calibri" panose="020F0502020204030204"/>
                <a:ea typeface="+mn-ea"/>
                <a:cs typeface="+mn-cs"/>
              </a:rPr>
              <a:t>8.35 Gbps</a:t>
            </a:r>
          </a:p>
          <a:p>
            <a:pPr marL="17463"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65" name="TextBox 64">
            <a:extLst>
              <a:ext uri="{FF2B5EF4-FFF2-40B4-BE49-F238E27FC236}">
                <a16:creationId xmlns:a16="http://schemas.microsoft.com/office/drawing/2014/main" id="{F984814A-CC85-4A8B-9C59-BDC99439EE48}"/>
              </a:ext>
            </a:extLst>
          </p:cNvPr>
          <p:cNvSpPr txBox="1"/>
          <p:nvPr/>
        </p:nvSpPr>
        <p:spPr>
          <a:xfrm>
            <a:off x="7748125" y="3206733"/>
            <a:ext cx="598794" cy="186172"/>
          </a:xfrm>
          <a:prstGeom prst="rect">
            <a:avLst/>
          </a:prstGeom>
          <a:noFill/>
        </p:spPr>
        <p:txBody>
          <a:bodyPr vert="horz" wrap="none" lIns="91440" tIns="91440" rIns="91440" bIns="91440" rtlCol="0" anchor="t" anchorCtr="0">
            <a:no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r>
              <a:rPr kumimoji="0" lang="en-US" sz="800" b="0" i="0" u="none" strike="noStrike" kern="1200" cap="none" spc="0" normalizeH="0" baseline="0" noProof="0">
                <a:ln>
                  <a:noFill/>
                </a:ln>
                <a:solidFill>
                  <a:srgbClr val="404040"/>
                </a:solidFill>
                <a:effectLst/>
                <a:uLnTx/>
                <a:uFillTx/>
                <a:latin typeface="Calibri" panose="020F0502020204030204"/>
                <a:ea typeface="+mn-ea"/>
                <a:cs typeface="+mn-cs"/>
              </a:rPr>
              <a:t>3.5 Gbps</a:t>
            </a:r>
          </a:p>
          <a:p>
            <a:pPr marL="17463"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8450CE99-7497-4296-91EC-5AF38DC31194}"/>
              </a:ext>
            </a:extLst>
          </p:cNvPr>
          <p:cNvSpPr txBox="1"/>
          <p:nvPr/>
        </p:nvSpPr>
        <p:spPr>
          <a:xfrm>
            <a:off x="8959550" y="3206733"/>
            <a:ext cx="598794" cy="186172"/>
          </a:xfrm>
          <a:prstGeom prst="rect">
            <a:avLst/>
          </a:prstGeom>
          <a:noFill/>
        </p:spPr>
        <p:txBody>
          <a:bodyPr vert="horz" wrap="none" lIns="91440" tIns="91440" rIns="91440" bIns="91440" rtlCol="0" anchor="t" anchorCtr="0">
            <a:no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r>
              <a:rPr kumimoji="0" lang="en-US" sz="800" b="0" i="0" u="none" strike="noStrike" kern="1200" cap="none" spc="0" normalizeH="0" baseline="0" noProof="0">
                <a:ln>
                  <a:noFill/>
                </a:ln>
                <a:solidFill>
                  <a:srgbClr val="404040"/>
                </a:solidFill>
                <a:effectLst/>
                <a:uLnTx/>
                <a:uFillTx/>
                <a:latin typeface="Calibri" panose="020F0502020204030204"/>
                <a:ea typeface="+mn-ea"/>
                <a:cs typeface="+mn-cs"/>
              </a:rPr>
              <a:t>5.9  Gbps</a:t>
            </a:r>
          </a:p>
          <a:p>
            <a:pPr marL="17463"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719E8739-2A75-430E-BA5B-4805E42854DF}"/>
              </a:ext>
            </a:extLst>
          </p:cNvPr>
          <p:cNvSpPr txBox="1"/>
          <p:nvPr/>
        </p:nvSpPr>
        <p:spPr>
          <a:xfrm>
            <a:off x="6025611" y="3193481"/>
            <a:ext cx="598794" cy="186172"/>
          </a:xfrm>
          <a:prstGeom prst="rect">
            <a:avLst/>
          </a:prstGeom>
          <a:noFill/>
        </p:spPr>
        <p:txBody>
          <a:bodyPr vert="horz" wrap="none" lIns="91440" tIns="91440" rIns="91440" bIns="91440" rtlCol="0" anchor="t" anchorCtr="0">
            <a:no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r>
              <a:rPr kumimoji="0" lang="en-US" sz="800" b="0" i="0" u="none" strike="noStrike" kern="1200" cap="none" spc="0" normalizeH="0" baseline="0" noProof="0">
                <a:ln>
                  <a:noFill/>
                </a:ln>
                <a:solidFill>
                  <a:srgbClr val="404040"/>
                </a:solidFill>
                <a:effectLst/>
                <a:uLnTx/>
                <a:uFillTx/>
                <a:latin typeface="Calibri" panose="020F0502020204030204"/>
                <a:ea typeface="+mn-ea"/>
                <a:cs typeface="+mn-cs"/>
              </a:rPr>
              <a:t>2.5 Gbps</a:t>
            </a:r>
          </a:p>
          <a:p>
            <a:pPr marL="17463"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8929B02A-86B0-49BA-974D-3E47417BB5D7}"/>
              </a:ext>
            </a:extLst>
          </p:cNvPr>
          <p:cNvSpPr txBox="1"/>
          <p:nvPr/>
        </p:nvSpPr>
        <p:spPr>
          <a:xfrm>
            <a:off x="4826290" y="3193481"/>
            <a:ext cx="598794" cy="186172"/>
          </a:xfrm>
          <a:prstGeom prst="rect">
            <a:avLst/>
          </a:prstGeom>
          <a:noFill/>
        </p:spPr>
        <p:txBody>
          <a:bodyPr vert="horz" wrap="none" lIns="91440" tIns="91440" rIns="91440" bIns="91440" rtlCol="0" anchor="t" anchorCtr="0">
            <a:no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r>
              <a:rPr kumimoji="0" lang="en-US" sz="800" b="0" i="0" u="none" strike="noStrike" kern="1200" cap="none" spc="0" normalizeH="0" baseline="0" noProof="0">
                <a:ln>
                  <a:noFill/>
                </a:ln>
                <a:solidFill>
                  <a:srgbClr val="404040"/>
                </a:solidFill>
                <a:effectLst/>
                <a:uLnTx/>
                <a:uFillTx/>
                <a:latin typeface="Calibri" panose="020F0502020204030204"/>
                <a:ea typeface="+mn-ea"/>
                <a:cs typeface="+mn-cs"/>
              </a:rPr>
              <a:t>4.7 Gbps</a:t>
            </a:r>
          </a:p>
          <a:p>
            <a:pPr marL="17463"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71" name="TextBox 70">
            <a:extLst>
              <a:ext uri="{FF2B5EF4-FFF2-40B4-BE49-F238E27FC236}">
                <a16:creationId xmlns:a16="http://schemas.microsoft.com/office/drawing/2014/main" id="{01CCF92C-84EE-4A32-84E6-F6721CA0AB5E}"/>
              </a:ext>
            </a:extLst>
          </p:cNvPr>
          <p:cNvSpPr txBox="1"/>
          <p:nvPr/>
        </p:nvSpPr>
        <p:spPr>
          <a:xfrm>
            <a:off x="3682783" y="3193481"/>
            <a:ext cx="598794" cy="186172"/>
          </a:xfrm>
          <a:prstGeom prst="rect">
            <a:avLst/>
          </a:prstGeom>
          <a:noFill/>
        </p:spPr>
        <p:txBody>
          <a:bodyPr vert="horz" wrap="none" lIns="91440" tIns="91440" rIns="91440" bIns="91440" rtlCol="0" anchor="t" anchorCtr="0">
            <a:no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r>
              <a:rPr kumimoji="0" lang="en-US" sz="800" b="0" i="0" u="none" strike="noStrike" kern="1200" cap="none" spc="0" normalizeH="0" baseline="0" noProof="0">
                <a:ln>
                  <a:noFill/>
                </a:ln>
                <a:solidFill>
                  <a:srgbClr val="404040"/>
                </a:solidFill>
                <a:effectLst/>
                <a:uLnTx/>
                <a:uFillTx/>
                <a:latin typeface="Calibri" panose="020F0502020204030204"/>
                <a:ea typeface="+mn-ea"/>
                <a:cs typeface="+mn-cs"/>
              </a:rPr>
              <a:t>1.8 Gbps</a:t>
            </a:r>
          </a:p>
          <a:p>
            <a:pPr marL="17463"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1B5D0A6B-E10F-4EB2-8ED5-C5898DB2AE64}"/>
              </a:ext>
            </a:extLst>
          </p:cNvPr>
          <p:cNvSpPr txBox="1"/>
          <p:nvPr/>
        </p:nvSpPr>
        <p:spPr>
          <a:xfrm>
            <a:off x="1929762" y="3193481"/>
            <a:ext cx="598794" cy="186172"/>
          </a:xfrm>
          <a:prstGeom prst="rect">
            <a:avLst/>
          </a:prstGeom>
          <a:noFill/>
        </p:spPr>
        <p:txBody>
          <a:bodyPr vert="horz" wrap="none" lIns="91440" tIns="91440" rIns="91440" bIns="91440" rtlCol="0" anchor="t" anchorCtr="0">
            <a:no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r>
              <a:rPr kumimoji="0" lang="en-US" sz="800" b="0" i="0" u="none" strike="noStrike" kern="1200" cap="none" spc="0" normalizeH="0" baseline="0" noProof="0">
                <a:ln>
                  <a:noFill/>
                </a:ln>
                <a:solidFill>
                  <a:srgbClr val="404040"/>
                </a:solidFill>
                <a:effectLst/>
                <a:uLnTx/>
                <a:uFillTx/>
                <a:latin typeface="Calibri" panose="020F0502020204030204"/>
                <a:ea typeface="+mn-ea"/>
                <a:cs typeface="+mn-cs"/>
              </a:rPr>
              <a:t>1.8 Gbps</a:t>
            </a:r>
          </a:p>
          <a:p>
            <a:pPr marL="17463"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04729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1DBAD-C62A-CB40-856E-99B66BB38400}"/>
              </a:ext>
            </a:extLst>
          </p:cNvPr>
          <p:cNvSpPr>
            <a:spLocks noGrp="1"/>
          </p:cNvSpPr>
          <p:nvPr>
            <p:ph type="title"/>
          </p:nvPr>
        </p:nvSpPr>
        <p:spPr/>
        <p:txBody>
          <a:bodyPr/>
          <a:lstStyle/>
          <a:p>
            <a:r>
              <a:rPr lang="en-US"/>
              <a:t>RUCKUS Wi-Fi 7 AP Portfolio</a:t>
            </a:r>
            <a:endParaRPr lang="en-US">
              <a:latin typeface="Calibri" panose="020F0502020204030204" pitchFamily="34" charset="0"/>
            </a:endParaRPr>
          </a:p>
        </p:txBody>
      </p:sp>
      <p:graphicFrame>
        <p:nvGraphicFramePr>
          <p:cNvPr id="5" name="Table 4">
            <a:extLst>
              <a:ext uri="{FF2B5EF4-FFF2-40B4-BE49-F238E27FC236}">
                <a16:creationId xmlns:a16="http://schemas.microsoft.com/office/drawing/2014/main" id="{C6DA81D7-7E75-CE41-A88D-AB6B792ACF2A}"/>
              </a:ext>
            </a:extLst>
          </p:cNvPr>
          <p:cNvGraphicFramePr>
            <a:graphicFrameLocks noGrp="1"/>
          </p:cNvGraphicFramePr>
          <p:nvPr/>
        </p:nvGraphicFramePr>
        <p:xfrm>
          <a:off x="511406" y="1070550"/>
          <a:ext cx="11356516" cy="5542025"/>
        </p:xfrm>
        <a:graphic>
          <a:graphicData uri="http://schemas.openxmlformats.org/drawingml/2006/table">
            <a:tbl>
              <a:tblPr firstRow="1" bandRow="1">
                <a:effectLst/>
                <a:tableStyleId>{21E4AEA4-8DFA-4A89-87EB-49C32662AFE0}</a:tableStyleId>
              </a:tblPr>
              <a:tblGrid>
                <a:gridCol w="450272">
                  <a:extLst>
                    <a:ext uri="{9D8B030D-6E8A-4147-A177-3AD203B41FA5}">
                      <a16:colId xmlns:a16="http://schemas.microsoft.com/office/drawing/2014/main" val="20000"/>
                    </a:ext>
                  </a:extLst>
                </a:gridCol>
                <a:gridCol w="2743547">
                  <a:extLst>
                    <a:ext uri="{9D8B030D-6E8A-4147-A177-3AD203B41FA5}">
                      <a16:colId xmlns:a16="http://schemas.microsoft.com/office/drawing/2014/main" val="20001"/>
                    </a:ext>
                  </a:extLst>
                </a:gridCol>
                <a:gridCol w="4552950">
                  <a:extLst>
                    <a:ext uri="{9D8B030D-6E8A-4147-A177-3AD203B41FA5}">
                      <a16:colId xmlns:a16="http://schemas.microsoft.com/office/drawing/2014/main" val="20002"/>
                    </a:ext>
                  </a:extLst>
                </a:gridCol>
                <a:gridCol w="3609747">
                  <a:extLst>
                    <a:ext uri="{9D8B030D-6E8A-4147-A177-3AD203B41FA5}">
                      <a16:colId xmlns:a16="http://schemas.microsoft.com/office/drawing/2014/main" val="20003"/>
                    </a:ext>
                  </a:extLst>
                </a:gridCol>
              </a:tblGrid>
              <a:tr h="534044">
                <a:tc>
                  <a:txBody>
                    <a:bodyPr/>
                    <a:lstStyle/>
                    <a:p>
                      <a:pPr marL="0" algn="l" defTabSz="914400" rtl="0" eaLnBrk="1" latinLnBrk="0" hangingPunct="1"/>
                      <a:endParaRPr lang="en-US" sz="1400" b="1" kern="1200">
                        <a:solidFill>
                          <a:schemeClr val="bg1"/>
                        </a:solidFill>
                        <a:latin typeface="+mn-lt"/>
                        <a:ea typeface="+mn-ea"/>
                        <a:cs typeface="+mn-cs"/>
                      </a:endParaRPr>
                    </a:p>
                  </a:txBody>
                  <a:tcPr>
                    <a:lnL w="12700" cmpd="sng">
                      <a:noFill/>
                    </a:lnL>
                    <a:lnR w="6350" cap="flat" cmpd="sng" algn="ctr">
                      <a:solidFill>
                        <a:schemeClr val="tx1">
                          <a:lumMod val="50000"/>
                          <a:lumOff val="50000"/>
                        </a:schemeClr>
                      </a:solidFill>
                      <a:prstDash val="solid"/>
                      <a:round/>
                      <a:headEnd type="none" w="med" len="med"/>
                      <a:tailEnd type="none" w="med" len="med"/>
                    </a:lnR>
                    <a:lnT w="12700" cmpd="sng">
                      <a:noFill/>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2800" b="1" kern="1200">
                          <a:solidFill>
                            <a:schemeClr val="tx1"/>
                          </a:solidFill>
                          <a:latin typeface="+mn-lt"/>
                          <a:ea typeface="+mn-ea"/>
                          <a:cs typeface="+mn-cs"/>
                        </a:rPr>
                        <a:t>Good</a:t>
                      </a: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algn="ctr" defTabSz="914400" rtl="0" eaLnBrk="1" latinLnBrk="0" hangingPunct="1"/>
                      <a:r>
                        <a:rPr lang="en-US" sz="2800" b="1" kern="1200">
                          <a:solidFill>
                            <a:schemeClr val="tx1"/>
                          </a:solidFill>
                          <a:latin typeface="+mn-lt"/>
                          <a:ea typeface="+mn-ea"/>
                          <a:cs typeface="+mn-cs"/>
                        </a:rPr>
                        <a:t>Better</a:t>
                      </a:r>
                    </a:p>
                  </a:txBody>
                  <a:tcPr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marL="0" algn="ctr" defTabSz="914400" rtl="0" eaLnBrk="1" latinLnBrk="0" hangingPunct="1"/>
                      <a:r>
                        <a:rPr lang="en-US" sz="2800" b="1" kern="1200">
                          <a:solidFill>
                            <a:schemeClr val="tx1"/>
                          </a:solidFill>
                          <a:latin typeface="+mn-lt"/>
                          <a:ea typeface="+mn-ea"/>
                          <a:cs typeface="+mn-cs"/>
                        </a:rPr>
                        <a:t>Best</a:t>
                      </a:r>
                    </a:p>
                  </a:txBody>
                  <a:tcPr anchor="ctr">
                    <a:lnL w="6350" cap="flat" cmpd="sng" algn="ctr">
                      <a:solidFill>
                        <a:schemeClr val="tx1">
                          <a:lumMod val="50000"/>
                          <a:lumOff val="50000"/>
                        </a:schemeClr>
                      </a:solid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000"/>
                  </a:ext>
                </a:extLst>
              </a:tr>
              <a:tr h="1785905">
                <a:tc>
                  <a:txBody>
                    <a:bodyPr/>
                    <a:lstStyle/>
                    <a:p>
                      <a:pPr marL="0" algn="l" defTabSz="914400" rtl="0" eaLnBrk="1" latinLnBrk="0" hangingPunct="1"/>
                      <a:r>
                        <a:rPr lang="en-US" sz="2400" b="1" kern="1200">
                          <a:solidFill>
                            <a:schemeClr val="bg1"/>
                          </a:solidFill>
                          <a:latin typeface="+mn-lt"/>
                          <a:ea typeface="+mn-ea"/>
                          <a:cs typeface="+mn-cs"/>
                        </a:rPr>
                        <a:t>    Indoor</a:t>
                      </a:r>
                    </a:p>
                  </a:txBody>
                  <a:tcPr vert="vert270" anchor="ctr">
                    <a:lnL w="12700" cmpd="sng">
                      <a:noFill/>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marL="0" algn="l" defTabSz="914400" rtl="0" eaLnBrk="1" latinLnBrk="0" hangingPunct="1"/>
                      <a:endParaRPr lang="en-US" sz="1400" b="1" kern="1200">
                        <a:solidFill>
                          <a:schemeClr val="bg1"/>
                        </a:solidFill>
                        <a:latin typeface="+mn-lt"/>
                        <a:ea typeface="+mn-ea"/>
                        <a:cs typeface="+mn-cs"/>
                      </a:endParaRPr>
                    </a:p>
                  </a:txBody>
                  <a:tcPr>
                    <a:lnL w="6350" cap="flat" cmpd="sng" algn="ctr">
                      <a:no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96000"/>
                      </a:schemeClr>
                    </a:solidFill>
                  </a:tcPr>
                </a:tc>
                <a:tc>
                  <a:txBody>
                    <a:bodyPr/>
                    <a:lstStyle/>
                    <a:p>
                      <a:pPr marL="0" algn="l" defTabSz="914400" rtl="0" eaLnBrk="1" latinLnBrk="0" hangingPunct="1"/>
                      <a:endParaRPr lang="en-US" sz="1400" b="1" kern="1200">
                        <a:solidFill>
                          <a:schemeClr val="bg1"/>
                        </a:solidFill>
                        <a:latin typeface="+mn-lt"/>
                        <a:ea typeface="+mn-ea"/>
                        <a:cs typeface="+mn-cs"/>
                      </a:endParaRP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96000"/>
                      </a:schemeClr>
                    </a:solidFill>
                  </a:tcPr>
                </a:tc>
                <a:tc>
                  <a:txBody>
                    <a:bodyPr/>
                    <a:lstStyle/>
                    <a:p>
                      <a:pPr marL="0" algn="l" defTabSz="914400" rtl="0" eaLnBrk="1" latinLnBrk="0" hangingPunct="1"/>
                      <a:endParaRPr lang="en-US" sz="1400" b="1" kern="1200">
                        <a:solidFill>
                          <a:schemeClr val="bg1"/>
                        </a:solidFill>
                        <a:latin typeface="+mn-lt"/>
                        <a:ea typeface="+mn-ea"/>
                        <a:cs typeface="+mn-cs"/>
                      </a:endParaRPr>
                    </a:p>
                  </a:txBody>
                  <a:tcPr>
                    <a:lnL w="6350" cap="flat" cmpd="sng" algn="ctr">
                      <a:solidFill>
                        <a:schemeClr val="bg2">
                          <a:lumMod val="50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96000"/>
                      </a:schemeClr>
                    </a:solidFill>
                  </a:tcPr>
                </a:tc>
                <a:extLst>
                  <a:ext uri="{0D108BD9-81ED-4DB2-BD59-A6C34878D82A}">
                    <a16:rowId xmlns:a16="http://schemas.microsoft.com/office/drawing/2014/main" val="10001"/>
                  </a:ext>
                </a:extLst>
              </a:tr>
              <a:tr h="1615939">
                <a:tc>
                  <a:txBody>
                    <a:bodyPr/>
                    <a:lstStyle/>
                    <a:p>
                      <a:pPr marL="0" algn="l" defTabSz="914400" rtl="0" eaLnBrk="1" latinLnBrk="0" hangingPunct="1"/>
                      <a:r>
                        <a:rPr lang="en-US" sz="2400" b="1" kern="1200">
                          <a:solidFill>
                            <a:schemeClr val="bg1"/>
                          </a:solidFill>
                          <a:latin typeface="+mn-lt"/>
                          <a:ea typeface="+mn-ea"/>
                          <a:cs typeface="+mn-cs"/>
                        </a:rPr>
                        <a:t>  Outdoor</a:t>
                      </a:r>
                    </a:p>
                  </a:txBody>
                  <a:tcPr vert="vert270" anchor="ctr">
                    <a:lnL w="12700" cmpd="sng">
                      <a:noFill/>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25000"/>
                      </a:schemeClr>
                    </a:solidFill>
                  </a:tcPr>
                </a:tc>
                <a:tc>
                  <a:txBody>
                    <a:bodyPr/>
                    <a:lstStyle/>
                    <a:p>
                      <a:pPr marL="0" algn="l" defTabSz="914400" rtl="0" eaLnBrk="1" latinLnBrk="0" hangingPunct="1"/>
                      <a:endParaRPr lang="en-US" sz="1400" b="1" kern="1200">
                        <a:solidFill>
                          <a:schemeClr val="bg1"/>
                        </a:solidFill>
                        <a:latin typeface="+mn-lt"/>
                        <a:ea typeface="+mn-ea"/>
                        <a:cs typeface="+mn-cs"/>
                      </a:endParaRPr>
                    </a:p>
                  </a:txBody>
                  <a:tcPr>
                    <a:lnL w="6350" cap="flat" cmpd="sng" algn="ctr">
                      <a:no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96000"/>
                      </a:schemeClr>
                    </a:solidFill>
                  </a:tcPr>
                </a:tc>
                <a:tc>
                  <a:txBody>
                    <a:bodyPr/>
                    <a:lstStyle/>
                    <a:p>
                      <a:pPr marL="0" algn="l" defTabSz="914400" rtl="0" eaLnBrk="1" latinLnBrk="0" hangingPunct="1"/>
                      <a:endParaRPr lang="en-US" sz="1400" b="1" kern="1200">
                        <a:solidFill>
                          <a:schemeClr val="bg1"/>
                        </a:solidFill>
                        <a:latin typeface="+mn-lt"/>
                        <a:ea typeface="+mn-ea"/>
                        <a:cs typeface="+mn-cs"/>
                      </a:endParaRP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96000"/>
                      </a:schemeClr>
                    </a:solidFill>
                  </a:tcPr>
                </a:tc>
                <a:tc>
                  <a:txBody>
                    <a:bodyPr/>
                    <a:lstStyle/>
                    <a:p>
                      <a:pPr marL="0" algn="l" defTabSz="914400" rtl="0" eaLnBrk="1" latinLnBrk="0" hangingPunct="1"/>
                      <a:endParaRPr lang="en-US" sz="1400" b="1" kern="1200">
                        <a:solidFill>
                          <a:schemeClr val="bg1"/>
                        </a:solidFill>
                        <a:latin typeface="+mn-lt"/>
                        <a:ea typeface="+mn-ea"/>
                        <a:cs typeface="+mn-cs"/>
                      </a:endParaRPr>
                    </a:p>
                  </a:txBody>
                  <a:tcPr>
                    <a:lnL w="6350" cap="flat" cmpd="sng" algn="ctr">
                      <a:solidFill>
                        <a:schemeClr val="bg2">
                          <a:lumMod val="50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96000"/>
                      </a:schemeClr>
                    </a:solidFill>
                  </a:tcPr>
                </a:tc>
                <a:extLst>
                  <a:ext uri="{0D108BD9-81ED-4DB2-BD59-A6C34878D82A}">
                    <a16:rowId xmlns:a16="http://schemas.microsoft.com/office/drawing/2014/main" val="10002"/>
                  </a:ext>
                </a:extLst>
              </a:tr>
              <a:tr h="1606137">
                <a:tc>
                  <a:txBody>
                    <a:bodyPr/>
                    <a:lstStyle/>
                    <a:p>
                      <a:pPr marL="0" algn="l" defTabSz="914400" rtl="0" eaLnBrk="1" latinLnBrk="0" hangingPunct="1"/>
                      <a:r>
                        <a:rPr lang="en-US" sz="2400" b="1" kern="1200">
                          <a:solidFill>
                            <a:schemeClr val="bg1"/>
                          </a:solidFill>
                          <a:latin typeface="+mn-lt"/>
                          <a:ea typeface="+mn-ea"/>
                          <a:cs typeface="+mn-cs"/>
                        </a:rPr>
                        <a:t>  Specialty</a:t>
                      </a:r>
                    </a:p>
                  </a:txBody>
                  <a:tcPr vert="vert270" anchor="ctr">
                    <a:lnL w="12700" cmpd="sng">
                      <a:noFill/>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65000"/>
                        <a:lumOff val="35000"/>
                      </a:schemeClr>
                    </a:solidFill>
                  </a:tcPr>
                </a:tc>
                <a:tc>
                  <a:txBody>
                    <a:bodyPr/>
                    <a:lstStyle/>
                    <a:p>
                      <a:pPr marL="0" algn="l" defTabSz="914400" rtl="0" eaLnBrk="1" latinLnBrk="0" hangingPunct="1"/>
                      <a:endParaRPr lang="en-US" sz="1400" b="1" kern="1200">
                        <a:solidFill>
                          <a:schemeClr val="bg1"/>
                        </a:solidFill>
                        <a:latin typeface="+mn-lt"/>
                        <a:ea typeface="+mn-ea"/>
                        <a:cs typeface="+mn-cs"/>
                      </a:endParaRPr>
                    </a:p>
                  </a:txBody>
                  <a:tcPr>
                    <a:lnL w="6350" cap="flat" cmpd="sng" algn="ctr">
                      <a:no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endParaRPr lang="en-US" sz="1400" b="1" kern="1200">
                        <a:solidFill>
                          <a:schemeClr val="bg1"/>
                        </a:solidFill>
                        <a:latin typeface="+mn-lt"/>
                        <a:ea typeface="+mn-ea"/>
                        <a:cs typeface="+mn-cs"/>
                      </a:endParaRP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endParaRPr lang="en-US" sz="700" b="0" kern="1200">
                        <a:solidFill>
                          <a:schemeClr val="tx1"/>
                        </a:solidFill>
                        <a:latin typeface="+mn-lt"/>
                        <a:ea typeface="+mn-ea"/>
                        <a:cs typeface="+mn-cs"/>
                      </a:endParaRPr>
                    </a:p>
                  </a:txBody>
                  <a:tcPr>
                    <a:lnL w="6350" cap="flat" cmpd="sng" algn="ctr">
                      <a:solidFill>
                        <a:schemeClr val="bg2">
                          <a:lumMod val="50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grpSp>
        <p:nvGrpSpPr>
          <p:cNvPr id="14" name="Group 13">
            <a:extLst>
              <a:ext uri="{FF2B5EF4-FFF2-40B4-BE49-F238E27FC236}">
                <a16:creationId xmlns:a16="http://schemas.microsoft.com/office/drawing/2014/main" id="{4CE8DE5B-AE3F-9A40-9CB9-B676EB9B34A7}"/>
              </a:ext>
            </a:extLst>
          </p:cNvPr>
          <p:cNvGrpSpPr/>
          <p:nvPr/>
        </p:nvGrpSpPr>
        <p:grpSpPr>
          <a:xfrm>
            <a:off x="4969836" y="3668396"/>
            <a:ext cx="987226" cy="1191635"/>
            <a:chOff x="9682342" y="3380365"/>
            <a:chExt cx="987226" cy="1191635"/>
          </a:xfrm>
        </p:grpSpPr>
        <p:sp>
          <p:nvSpPr>
            <p:cNvPr id="68" name="Rounded Rectangle 67">
              <a:extLst>
                <a:ext uri="{FF2B5EF4-FFF2-40B4-BE49-F238E27FC236}">
                  <a16:creationId xmlns:a16="http://schemas.microsoft.com/office/drawing/2014/main" id="{E152B213-0788-2B40-BA0E-8F3C0AB0ECEB}"/>
                </a:ext>
              </a:extLst>
            </p:cNvPr>
            <p:cNvSpPr/>
            <p:nvPr/>
          </p:nvSpPr>
          <p:spPr>
            <a:xfrm>
              <a:off x="9682342" y="3957158"/>
              <a:ext cx="987226" cy="61484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a:ea typeface="+mn-ea"/>
                  <a:cs typeface="Calibri"/>
                </a:rPr>
                <a:t>T670</a:t>
              </a:r>
              <a:endParaRPr kumimoji="0" lang="en-US" sz="1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Wi-Fi 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2x2:2 | 5GbE</a:t>
              </a:r>
            </a:p>
          </p:txBody>
        </p:sp>
        <p:pic>
          <p:nvPicPr>
            <p:cNvPr id="70" name="Picture 4">
              <a:extLst>
                <a:ext uri="{FF2B5EF4-FFF2-40B4-BE49-F238E27FC236}">
                  <a16:creationId xmlns:a16="http://schemas.microsoft.com/office/drawing/2014/main" id="{FFD55897-BF8F-CD4A-AC80-6B049FE21859}"/>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787843" y="3380365"/>
              <a:ext cx="820174" cy="55482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Footer Placeholder 1">
            <a:extLst>
              <a:ext uri="{FF2B5EF4-FFF2-40B4-BE49-F238E27FC236}">
                <a16:creationId xmlns:a16="http://schemas.microsoft.com/office/drawing/2014/main" id="{203B6022-A40A-2847-A8C8-2C19F9A02D4A}"/>
              </a:ext>
            </a:extLst>
          </p:cNvPr>
          <p:cNvSpPr>
            <a:spLocks noGrp="1"/>
          </p:cNvSpPr>
          <p:nvPr>
            <p:ph type="ftr" sz="quarter" idx="10"/>
          </p:nvPr>
        </p:nvSpPr>
        <p:spPr>
          <a:xfrm>
            <a:off x="533400" y="6612575"/>
            <a:ext cx="4114800" cy="20468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404040">
                    <a:tint val="75000"/>
                  </a:srgbClr>
                </a:solidFill>
                <a:effectLst/>
                <a:uLnTx/>
                <a:uFillTx/>
                <a:latin typeface="Calibri" panose="020F0502020204030204"/>
                <a:ea typeface="+mn-ea"/>
                <a:cs typeface="+mn-cs"/>
              </a:rPr>
              <a:t>© 2022 CommScope, Inc.  |  CommScope Restricted–Highly Confidential</a:t>
            </a:r>
          </a:p>
        </p:txBody>
      </p:sp>
      <p:sp>
        <p:nvSpPr>
          <p:cNvPr id="42" name="Slide Number Placeholder 2">
            <a:extLst>
              <a:ext uri="{FF2B5EF4-FFF2-40B4-BE49-F238E27FC236}">
                <a16:creationId xmlns:a16="http://schemas.microsoft.com/office/drawing/2014/main" id="{7DA25976-290F-EF48-85D0-07D981CF3AB6}"/>
              </a:ext>
            </a:extLst>
          </p:cNvPr>
          <p:cNvSpPr>
            <a:spLocks noGrp="1"/>
          </p:cNvSpPr>
          <p:nvPr>
            <p:ph type="sldNum" sz="quarter" idx="11"/>
          </p:nvPr>
        </p:nvSpPr>
        <p:spPr>
          <a:xfrm>
            <a:off x="208127" y="6612575"/>
            <a:ext cx="303279" cy="20468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E2BEB5-2653-6044-B03D-162392F9D4CA}" type="slidenum">
              <a:rPr kumimoji="0" lang="en-US" sz="700" b="0" i="0" u="none" strike="noStrike" kern="1200" cap="none" spc="0" normalizeH="0" baseline="0" noProof="0" smtClean="0">
                <a:ln>
                  <a:noFill/>
                </a:ln>
                <a:solidFill>
                  <a:srgbClr val="40404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700" b="0" i="0" u="none" strike="noStrike" kern="1200" cap="none" spc="0" normalizeH="0" baseline="0" noProof="0">
              <a:ln>
                <a:noFill/>
              </a:ln>
              <a:solidFill>
                <a:srgbClr val="404040">
                  <a:tint val="75000"/>
                </a:srgbClr>
              </a:solidFill>
              <a:effectLst/>
              <a:uLnTx/>
              <a:uFillTx/>
              <a:latin typeface="Calibri" panose="020F0502020204030204"/>
              <a:ea typeface="+mn-ea"/>
              <a:cs typeface="+mn-cs"/>
            </a:endParaRPr>
          </a:p>
        </p:txBody>
      </p:sp>
      <p:sp>
        <p:nvSpPr>
          <p:cNvPr id="50" name="Rounded Rectangle 46">
            <a:extLst>
              <a:ext uri="{FF2B5EF4-FFF2-40B4-BE49-F238E27FC236}">
                <a16:creationId xmlns:a16="http://schemas.microsoft.com/office/drawing/2014/main" id="{30ACEF0C-5798-4639-8342-372204FBC9E3}"/>
              </a:ext>
            </a:extLst>
          </p:cNvPr>
          <p:cNvSpPr/>
          <p:nvPr/>
        </p:nvSpPr>
        <p:spPr>
          <a:xfrm>
            <a:off x="4958186" y="2400991"/>
            <a:ext cx="954253" cy="58925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R670</a:t>
            </a:r>
            <a:b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br>
            <a: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Wi-Fi 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2x2:2 5GbE</a:t>
            </a:r>
          </a:p>
        </p:txBody>
      </p:sp>
      <p:pic>
        <p:nvPicPr>
          <p:cNvPr id="52" name="Picture 9">
            <a:extLst>
              <a:ext uri="{FF2B5EF4-FFF2-40B4-BE49-F238E27FC236}">
                <a16:creationId xmlns:a16="http://schemas.microsoft.com/office/drawing/2014/main" id="{3AC9F68E-23F1-4169-A0E7-C16E0334F63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958186" y="1905000"/>
            <a:ext cx="987226" cy="466464"/>
          </a:xfrm>
          <a:prstGeom prst="rect">
            <a:avLst/>
          </a:prstGeom>
        </p:spPr>
      </p:pic>
      <p:sp>
        <p:nvSpPr>
          <p:cNvPr id="53" name="Rounded Rectangle 67">
            <a:extLst>
              <a:ext uri="{FF2B5EF4-FFF2-40B4-BE49-F238E27FC236}">
                <a16:creationId xmlns:a16="http://schemas.microsoft.com/office/drawing/2014/main" id="{2CC5AF26-CCD5-4E03-A34C-9C455ECE3B63}"/>
              </a:ext>
            </a:extLst>
          </p:cNvPr>
          <p:cNvSpPr/>
          <p:nvPr/>
        </p:nvSpPr>
        <p:spPr>
          <a:xfrm>
            <a:off x="4991504" y="3038375"/>
            <a:ext cx="925033" cy="18617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IoT Onboard</a:t>
            </a:r>
          </a:p>
        </p:txBody>
      </p:sp>
      <p:sp>
        <p:nvSpPr>
          <p:cNvPr id="54" name="Rounded Rectangle 67">
            <a:extLst>
              <a:ext uri="{FF2B5EF4-FFF2-40B4-BE49-F238E27FC236}">
                <a16:creationId xmlns:a16="http://schemas.microsoft.com/office/drawing/2014/main" id="{85054383-1784-456F-B426-5224EBA7A6B2}"/>
              </a:ext>
            </a:extLst>
          </p:cNvPr>
          <p:cNvSpPr/>
          <p:nvPr/>
        </p:nvSpPr>
        <p:spPr>
          <a:xfrm>
            <a:off x="5035608" y="1727949"/>
            <a:ext cx="797674" cy="160607"/>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Tri-Band 6GHz</a:t>
            </a:r>
          </a:p>
        </p:txBody>
      </p:sp>
      <p:grpSp>
        <p:nvGrpSpPr>
          <p:cNvPr id="57" name="Group 56">
            <a:extLst>
              <a:ext uri="{FF2B5EF4-FFF2-40B4-BE49-F238E27FC236}">
                <a16:creationId xmlns:a16="http://schemas.microsoft.com/office/drawing/2014/main" id="{6ED85ABE-B192-48E4-AE46-99265A8C1058}"/>
              </a:ext>
            </a:extLst>
          </p:cNvPr>
          <p:cNvGrpSpPr/>
          <p:nvPr/>
        </p:nvGrpSpPr>
        <p:grpSpPr>
          <a:xfrm>
            <a:off x="9448576" y="1853989"/>
            <a:ext cx="1010724" cy="1134484"/>
            <a:chOff x="8577986" y="1865296"/>
            <a:chExt cx="1010724" cy="1134484"/>
          </a:xfrm>
        </p:grpSpPr>
        <p:pic>
          <p:nvPicPr>
            <p:cNvPr id="58" name="Picture 57">
              <a:extLst>
                <a:ext uri="{FF2B5EF4-FFF2-40B4-BE49-F238E27FC236}">
                  <a16:creationId xmlns:a16="http://schemas.microsoft.com/office/drawing/2014/main" id="{1A997996-6286-4886-B942-7B1706F4CFB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577986" y="1865296"/>
              <a:ext cx="1010724" cy="546338"/>
            </a:xfrm>
            <a:prstGeom prst="rect">
              <a:avLst/>
            </a:prstGeom>
          </p:spPr>
        </p:pic>
        <p:sp>
          <p:nvSpPr>
            <p:cNvPr id="59" name="Rounded Rectangle 60">
              <a:extLst>
                <a:ext uri="{FF2B5EF4-FFF2-40B4-BE49-F238E27FC236}">
                  <a16:creationId xmlns:a16="http://schemas.microsoft.com/office/drawing/2014/main" id="{8DA39D22-50F8-4B88-8D09-8302DE217F65}"/>
                </a:ext>
              </a:extLst>
            </p:cNvPr>
            <p:cNvSpPr/>
            <p:nvPr/>
          </p:nvSpPr>
          <p:spPr>
            <a:xfrm>
              <a:off x="8591929" y="2404957"/>
              <a:ext cx="970548" cy="59482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R770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Wi-Fi 7|10GbE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2X2/4x4/2x2</a:t>
              </a:r>
            </a:p>
          </p:txBody>
        </p:sp>
      </p:grpSp>
      <p:sp>
        <p:nvSpPr>
          <p:cNvPr id="62" name="Rounded Rectangle 67">
            <a:extLst>
              <a:ext uri="{FF2B5EF4-FFF2-40B4-BE49-F238E27FC236}">
                <a16:creationId xmlns:a16="http://schemas.microsoft.com/office/drawing/2014/main" id="{CE8BA88B-1DD0-4756-827B-69CFFE67553B}"/>
              </a:ext>
            </a:extLst>
          </p:cNvPr>
          <p:cNvSpPr/>
          <p:nvPr/>
        </p:nvSpPr>
        <p:spPr>
          <a:xfrm>
            <a:off x="9511005" y="1707249"/>
            <a:ext cx="797674" cy="160607"/>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Tri-Band 6GHz</a:t>
            </a:r>
          </a:p>
        </p:txBody>
      </p:sp>
      <p:sp>
        <p:nvSpPr>
          <p:cNvPr id="63" name="Rounded Rectangle 67">
            <a:extLst>
              <a:ext uri="{FF2B5EF4-FFF2-40B4-BE49-F238E27FC236}">
                <a16:creationId xmlns:a16="http://schemas.microsoft.com/office/drawing/2014/main" id="{463C59D2-555C-461E-8C8E-EB7957F334CD}"/>
              </a:ext>
            </a:extLst>
          </p:cNvPr>
          <p:cNvSpPr/>
          <p:nvPr/>
        </p:nvSpPr>
        <p:spPr>
          <a:xfrm>
            <a:off x="9508034" y="3037974"/>
            <a:ext cx="925033" cy="18617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IoT Onboard</a:t>
            </a:r>
          </a:p>
        </p:txBody>
      </p:sp>
      <p:pic>
        <p:nvPicPr>
          <p:cNvPr id="8" name="Picture 7">
            <a:extLst>
              <a:ext uri="{FF2B5EF4-FFF2-40B4-BE49-F238E27FC236}">
                <a16:creationId xmlns:a16="http://schemas.microsoft.com/office/drawing/2014/main" id="{61E9742B-67AB-4A35-BF71-E1E39C8592CA}"/>
              </a:ext>
            </a:extLst>
          </p:cNvPr>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6213565" y="3476409"/>
            <a:ext cx="710342" cy="710342"/>
          </a:xfrm>
          <a:prstGeom prst="rect">
            <a:avLst/>
          </a:prstGeom>
        </p:spPr>
      </p:pic>
      <p:sp>
        <p:nvSpPr>
          <p:cNvPr id="7" name="TextBox 6">
            <a:extLst>
              <a:ext uri="{FF2B5EF4-FFF2-40B4-BE49-F238E27FC236}">
                <a16:creationId xmlns:a16="http://schemas.microsoft.com/office/drawing/2014/main" id="{BC97C359-992A-4DBD-8689-B9DB98EF435A}"/>
              </a:ext>
            </a:extLst>
          </p:cNvPr>
          <p:cNvSpPr txBox="1"/>
          <p:nvPr/>
        </p:nvSpPr>
        <p:spPr>
          <a:xfrm>
            <a:off x="9667719" y="3177301"/>
            <a:ext cx="598794" cy="186172"/>
          </a:xfrm>
          <a:prstGeom prst="rect">
            <a:avLst/>
          </a:prstGeom>
          <a:noFill/>
        </p:spPr>
        <p:txBody>
          <a:bodyPr vert="horz" wrap="none" lIns="91440" tIns="91440" rIns="91440" bIns="91440" rtlCol="0" anchor="t" anchorCtr="0">
            <a:no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r>
              <a:rPr kumimoji="0" lang="en-US" sz="800" b="0" i="0" u="none" strike="noStrike" kern="1200" cap="none" spc="0" normalizeH="0" baseline="0" noProof="0">
                <a:ln>
                  <a:noFill/>
                </a:ln>
                <a:solidFill>
                  <a:srgbClr val="404040"/>
                </a:solidFill>
                <a:effectLst/>
                <a:uLnTx/>
                <a:uFillTx/>
                <a:latin typeface="Calibri" panose="020F0502020204030204"/>
                <a:ea typeface="+mn-ea"/>
                <a:cs typeface="+mn-cs"/>
              </a:rPr>
              <a:t>12.22 Gbps</a:t>
            </a:r>
          </a:p>
          <a:p>
            <a:pPr marL="17463"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8929B02A-86B0-49BA-974D-3E47417BB5D7}"/>
              </a:ext>
            </a:extLst>
          </p:cNvPr>
          <p:cNvSpPr txBox="1"/>
          <p:nvPr/>
        </p:nvSpPr>
        <p:spPr>
          <a:xfrm>
            <a:off x="5121565" y="3154201"/>
            <a:ext cx="598794" cy="186172"/>
          </a:xfrm>
          <a:prstGeom prst="rect">
            <a:avLst/>
          </a:prstGeom>
          <a:noFill/>
        </p:spPr>
        <p:txBody>
          <a:bodyPr vert="horz" wrap="none" lIns="91440" tIns="91440" rIns="91440" bIns="91440" rtlCol="0" anchor="t" anchorCtr="0">
            <a:no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r>
              <a:rPr kumimoji="0" lang="en-US" sz="800" b="0" i="0" u="none" strike="noStrike" kern="1200" cap="none" spc="0" normalizeH="0" baseline="0" noProof="0">
                <a:ln>
                  <a:noFill/>
                </a:ln>
                <a:solidFill>
                  <a:srgbClr val="404040"/>
                </a:solidFill>
                <a:effectLst/>
                <a:uLnTx/>
                <a:uFillTx/>
                <a:latin typeface="Calibri" panose="020F0502020204030204"/>
                <a:ea typeface="+mn-ea"/>
                <a:cs typeface="+mn-cs"/>
              </a:rPr>
              <a:t>9.34 Gbps</a:t>
            </a:r>
          </a:p>
          <a:p>
            <a:pPr marL="17463"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84" name="TextBox 83">
            <a:extLst>
              <a:ext uri="{FF2B5EF4-FFF2-40B4-BE49-F238E27FC236}">
                <a16:creationId xmlns:a16="http://schemas.microsoft.com/office/drawing/2014/main" id="{CA58D2A0-8FC5-402B-AD54-9336C7AC5E15}"/>
              </a:ext>
            </a:extLst>
          </p:cNvPr>
          <p:cNvSpPr txBox="1"/>
          <p:nvPr/>
        </p:nvSpPr>
        <p:spPr>
          <a:xfrm>
            <a:off x="5121565" y="4773452"/>
            <a:ext cx="598794" cy="186172"/>
          </a:xfrm>
          <a:prstGeom prst="rect">
            <a:avLst/>
          </a:prstGeom>
          <a:noFill/>
        </p:spPr>
        <p:txBody>
          <a:bodyPr vert="horz" wrap="none" lIns="91440" tIns="91440" rIns="91440" bIns="91440" rtlCol="0" anchor="t" anchorCtr="0">
            <a:no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r>
              <a:rPr kumimoji="0" lang="en-US" sz="800" b="0" i="0" u="none" strike="noStrike" kern="1200" cap="none" spc="0" normalizeH="0" baseline="0" noProof="0">
                <a:ln>
                  <a:noFill/>
                </a:ln>
                <a:solidFill>
                  <a:srgbClr val="404040"/>
                </a:solidFill>
                <a:effectLst/>
                <a:uLnTx/>
                <a:uFillTx/>
                <a:latin typeface="Calibri" panose="020F0502020204030204"/>
                <a:ea typeface="+mn-ea"/>
                <a:cs typeface="+mn-cs"/>
              </a:rPr>
              <a:t>9.34 Gbps</a:t>
            </a:r>
          </a:p>
          <a:p>
            <a:pPr marL="17463"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pic>
        <p:nvPicPr>
          <p:cNvPr id="90" name="Picture 89">
            <a:extLst>
              <a:ext uri="{FF2B5EF4-FFF2-40B4-BE49-F238E27FC236}">
                <a16:creationId xmlns:a16="http://schemas.microsoft.com/office/drawing/2014/main" id="{98FEF5FE-FC5F-4F16-9DCC-E20A4ACBC4CC}"/>
              </a:ext>
            </a:extLst>
          </p:cNvPr>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6213565" y="1689985"/>
            <a:ext cx="710342" cy="710342"/>
          </a:xfrm>
          <a:prstGeom prst="rect">
            <a:avLst/>
          </a:prstGeom>
        </p:spPr>
      </p:pic>
      <p:sp>
        <p:nvSpPr>
          <p:cNvPr id="94" name="Rounded Rectangle 67">
            <a:extLst>
              <a:ext uri="{FF2B5EF4-FFF2-40B4-BE49-F238E27FC236}">
                <a16:creationId xmlns:a16="http://schemas.microsoft.com/office/drawing/2014/main" id="{05E7722A-4182-4C91-A666-268B863BB07B}"/>
              </a:ext>
            </a:extLst>
          </p:cNvPr>
          <p:cNvSpPr/>
          <p:nvPr/>
        </p:nvSpPr>
        <p:spPr>
          <a:xfrm>
            <a:off x="5052962" y="3479147"/>
            <a:ext cx="797674" cy="160607"/>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Tri-Band 6GHz</a:t>
            </a:r>
          </a:p>
        </p:txBody>
      </p:sp>
      <p:sp>
        <p:nvSpPr>
          <p:cNvPr id="97" name="Rounded Rectangle 67">
            <a:extLst>
              <a:ext uri="{FF2B5EF4-FFF2-40B4-BE49-F238E27FC236}">
                <a16:creationId xmlns:a16="http://schemas.microsoft.com/office/drawing/2014/main" id="{4840F0C7-7C98-469F-AD94-8B665C876A5C}"/>
              </a:ext>
            </a:extLst>
          </p:cNvPr>
          <p:cNvSpPr/>
          <p:nvPr/>
        </p:nvSpPr>
        <p:spPr>
          <a:xfrm>
            <a:off x="10606028" y="1905000"/>
            <a:ext cx="1141399" cy="528970"/>
          </a:xfrm>
          <a:prstGeom prst="roundRect">
            <a:avLst/>
          </a:prstGeom>
          <a:solidFill>
            <a:srgbClr val="91B56A"/>
          </a:solidFill>
          <a:ln>
            <a:noFill/>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FFF98"/>
                </a:solidFill>
                <a:effectLst/>
                <a:uLnTx/>
                <a:uFillTx/>
                <a:latin typeface="Calibri" panose="020F0502020204030204" pitchFamily="34" charset="0"/>
                <a:ea typeface="+mn-ea"/>
                <a:cs typeface="Calibri" panose="020F0502020204030204" pitchFamily="34" charset="0"/>
              </a:rPr>
              <a:t>Introduced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FFF98"/>
                </a:solidFill>
                <a:effectLst/>
                <a:uLnTx/>
                <a:uFillTx/>
                <a:latin typeface="Calibri" panose="020F0502020204030204" pitchFamily="34" charset="0"/>
                <a:ea typeface="+mn-ea"/>
                <a:cs typeface="Calibri" panose="020F0502020204030204" pitchFamily="34" charset="0"/>
              </a:rPr>
              <a:t>On Q4’23</a:t>
            </a:r>
          </a:p>
        </p:txBody>
      </p:sp>
      <p:sp>
        <p:nvSpPr>
          <p:cNvPr id="98" name="Rounded Rectangle 67">
            <a:extLst>
              <a:ext uri="{FF2B5EF4-FFF2-40B4-BE49-F238E27FC236}">
                <a16:creationId xmlns:a16="http://schemas.microsoft.com/office/drawing/2014/main" id="{6B8A8C93-47FA-405B-8A48-554B080A452C}"/>
              </a:ext>
            </a:extLst>
          </p:cNvPr>
          <p:cNvSpPr/>
          <p:nvPr/>
        </p:nvSpPr>
        <p:spPr>
          <a:xfrm>
            <a:off x="6215717" y="2466596"/>
            <a:ext cx="710342" cy="234189"/>
          </a:xfrm>
          <a:prstGeom prst="roundRect">
            <a:avLst/>
          </a:prstGeom>
          <a:solidFill>
            <a:srgbClr val="91B56A"/>
          </a:solidFill>
          <a:ln>
            <a:noFill/>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FFF98"/>
                </a:solidFill>
                <a:effectLst/>
                <a:uLnTx/>
                <a:uFillTx/>
                <a:latin typeface="Calibri" panose="020F0502020204030204" pitchFamily="34" charset="0"/>
                <a:ea typeface="+mn-ea"/>
                <a:cs typeface="Calibri" panose="020F0502020204030204" pitchFamily="34" charset="0"/>
              </a:rPr>
              <a:t>Q3’24</a:t>
            </a:r>
          </a:p>
        </p:txBody>
      </p:sp>
      <p:sp>
        <p:nvSpPr>
          <p:cNvPr id="99" name="Rounded Rectangle 67">
            <a:extLst>
              <a:ext uri="{FF2B5EF4-FFF2-40B4-BE49-F238E27FC236}">
                <a16:creationId xmlns:a16="http://schemas.microsoft.com/office/drawing/2014/main" id="{6E6082A5-1937-4B38-B02D-C7B8C210C61F}"/>
              </a:ext>
            </a:extLst>
          </p:cNvPr>
          <p:cNvSpPr/>
          <p:nvPr/>
        </p:nvSpPr>
        <p:spPr>
          <a:xfrm>
            <a:off x="6213565" y="4224440"/>
            <a:ext cx="710342" cy="234189"/>
          </a:xfrm>
          <a:prstGeom prst="roundRect">
            <a:avLst/>
          </a:prstGeom>
          <a:solidFill>
            <a:srgbClr val="91B56A"/>
          </a:solidFill>
          <a:ln>
            <a:noFill/>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FFF98"/>
                </a:solidFill>
                <a:effectLst/>
                <a:uLnTx/>
                <a:uFillTx/>
                <a:latin typeface="Calibri" panose="020F0502020204030204" pitchFamily="34" charset="0"/>
                <a:ea typeface="+mn-ea"/>
                <a:cs typeface="Calibri" panose="020F0502020204030204" pitchFamily="34" charset="0"/>
              </a:rPr>
              <a:t>Q3’24</a:t>
            </a:r>
          </a:p>
        </p:txBody>
      </p:sp>
    </p:spTree>
    <p:extLst>
      <p:ext uri="{BB962C8B-B14F-4D97-AF65-F5344CB8AC3E}">
        <p14:creationId xmlns:p14="http://schemas.microsoft.com/office/powerpoint/2010/main" val="77321595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FF62D-A4B8-4D65-DC8C-96684B07BEA6}"/>
            </a:ext>
          </a:extLst>
        </p:cNvPr>
        <p:cNvGrpSpPr/>
        <p:nvPr/>
      </p:nvGrpSpPr>
      <p:grpSpPr>
        <a:xfrm>
          <a:off x="0" y="0"/>
          <a:ext cx="0" cy="0"/>
          <a:chOff x="0" y="0"/>
          <a:chExt cx="0" cy="0"/>
        </a:xfrm>
      </p:grpSpPr>
      <p:pic>
        <p:nvPicPr>
          <p:cNvPr id="7" name="Picture 6" descr="A stack of black and grey electronic devices&#10;&#10;Description automatically generated">
            <a:extLst>
              <a:ext uri="{FF2B5EF4-FFF2-40B4-BE49-F238E27FC236}">
                <a16:creationId xmlns:a16="http://schemas.microsoft.com/office/drawing/2014/main" id="{D1840BD8-2596-EDDD-3DCD-DB03217BD25F}"/>
              </a:ext>
            </a:extLst>
          </p:cNvPr>
          <p:cNvPicPr>
            <a:picLocks noChangeAspect="1"/>
          </p:cNvPicPr>
          <p:nvPr/>
        </p:nvPicPr>
        <p:blipFill rotWithShape="1">
          <a:blip r:embed="rId3">
            <a:extLst>
              <a:ext uri="{28A0092B-C50C-407E-A947-70E740481C1C}">
                <a14:useLocalDpi xmlns:a14="http://schemas.microsoft.com/office/drawing/2010/main" val="0"/>
              </a:ext>
            </a:extLst>
          </a:blip>
          <a:srcRect l="7155" t="2517" r="7953" b="2519"/>
          <a:stretch/>
        </p:blipFill>
        <p:spPr>
          <a:xfrm>
            <a:off x="7543800" y="3153888"/>
            <a:ext cx="4495800" cy="3352800"/>
          </a:xfrm>
          <a:prstGeom prst="rect">
            <a:avLst/>
          </a:prstGeom>
        </p:spPr>
      </p:pic>
      <p:sp>
        <p:nvSpPr>
          <p:cNvPr id="2" name="Title 1">
            <a:extLst>
              <a:ext uri="{FF2B5EF4-FFF2-40B4-BE49-F238E27FC236}">
                <a16:creationId xmlns:a16="http://schemas.microsoft.com/office/drawing/2014/main" id="{32C651A0-BB94-97BC-00C7-4D3CD16A1E26}"/>
              </a:ext>
            </a:extLst>
          </p:cNvPr>
          <p:cNvSpPr>
            <a:spLocks noGrp="1"/>
          </p:cNvSpPr>
          <p:nvPr>
            <p:ph type="title"/>
          </p:nvPr>
        </p:nvSpPr>
        <p:spPr/>
        <p:txBody>
          <a:bodyPr/>
          <a:lstStyle/>
          <a:p>
            <a:r>
              <a:rPr lang="en-US" dirty="0"/>
              <a:t>ICX 8200 Switch – Designed for 6 GHz</a:t>
            </a:r>
          </a:p>
        </p:txBody>
      </p:sp>
      <p:sp>
        <p:nvSpPr>
          <p:cNvPr id="5" name="Footer Placeholder 4">
            <a:extLst>
              <a:ext uri="{FF2B5EF4-FFF2-40B4-BE49-F238E27FC236}">
                <a16:creationId xmlns:a16="http://schemas.microsoft.com/office/drawing/2014/main" id="{28E223F0-EC93-B47F-EB5B-1D1CDC36A5CA}"/>
              </a:ext>
            </a:extLst>
          </p:cNvPr>
          <p:cNvSpPr>
            <a:spLocks noGrp="1"/>
          </p:cNvSpPr>
          <p:nvPr>
            <p:ph type="ftr" sz="quarter" idx="10"/>
          </p:nvPr>
        </p:nvSpPr>
        <p:spPr/>
        <p:txBody>
          <a:bodyPr/>
          <a:lstStyle/>
          <a:p>
            <a:pPr marL="0" marR="0" lvl="0" indent="0" defTabSz="804529"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tx1"/>
                </a:solidFill>
                <a:effectLst/>
                <a:uLnTx/>
                <a:uFillTx/>
                <a:latin typeface="Calibri" panose="020F0502020204030204"/>
                <a:ea typeface="+mn-ea"/>
                <a:cs typeface="+mn-cs"/>
              </a:rPr>
              <a:t>© 2024 CommScope, LLC.  All rights reserved.</a:t>
            </a:r>
          </a:p>
        </p:txBody>
      </p:sp>
      <p:sp>
        <p:nvSpPr>
          <p:cNvPr id="4" name="Slide Number Placeholder 3">
            <a:extLst>
              <a:ext uri="{FF2B5EF4-FFF2-40B4-BE49-F238E27FC236}">
                <a16:creationId xmlns:a16="http://schemas.microsoft.com/office/drawing/2014/main" id="{7E110251-06BA-08BA-F840-83A18607C83D}"/>
              </a:ext>
            </a:extLst>
          </p:cNvPr>
          <p:cNvSpPr>
            <a:spLocks noGrp="1"/>
          </p:cNvSpPr>
          <p:nvPr>
            <p:ph type="sldNum" sz="quarter" idx="11"/>
          </p:nvPr>
        </p:nvSpPr>
        <p:spPr/>
        <p:txBody>
          <a:bodyPr/>
          <a:lstStyle/>
          <a:p>
            <a:fld id="{7FE2BEB5-2653-6044-B03D-162392F9D4CA}" type="slidenum">
              <a:rPr lang="en-US" smtClean="0"/>
              <a:pPr/>
              <a:t>17</a:t>
            </a:fld>
            <a:endParaRPr lang="en-US" dirty="0"/>
          </a:p>
        </p:txBody>
      </p:sp>
      <p:sp>
        <p:nvSpPr>
          <p:cNvPr id="6" name="Content Placeholder 4">
            <a:extLst>
              <a:ext uri="{FF2B5EF4-FFF2-40B4-BE49-F238E27FC236}">
                <a16:creationId xmlns:a16="http://schemas.microsoft.com/office/drawing/2014/main" id="{BAFF9486-99FF-AE4F-CE06-0F8B54AF040C}"/>
              </a:ext>
            </a:extLst>
          </p:cNvPr>
          <p:cNvSpPr>
            <a:spLocks noGrp="1"/>
          </p:cNvSpPr>
          <p:nvPr>
            <p:ph idx="1"/>
          </p:nvPr>
        </p:nvSpPr>
        <p:spPr>
          <a:xfrm>
            <a:off x="359766" y="975560"/>
            <a:ext cx="11249138" cy="5425240"/>
          </a:xfrm>
        </p:spPr>
        <p:txBody>
          <a:bodyPr anchor="t">
            <a:normAutofit/>
          </a:bodyPr>
          <a:lstStyle/>
          <a:p>
            <a:r>
              <a:rPr lang="en-US" sz="2400" b="1" dirty="0"/>
              <a:t>Maximum flexibility and connectivity options: </a:t>
            </a:r>
            <a:r>
              <a:rPr lang="en-US" sz="2100" dirty="0"/>
              <a:t>Gigabit, Multigigabit edge ports and Fiber to the Room, optimized for latest generation Wi-Fi 6/6E/7 AP deployments with multigigabit ports. 1/2.5/5/10 Gbps Copper ports, 1G SFP and 10G SFP+ fiber ports</a:t>
            </a:r>
          </a:p>
          <a:p>
            <a:r>
              <a:rPr lang="en-US" sz="2400" b="1" dirty="0"/>
              <a:t>Power next generation APs and PoE devices</a:t>
            </a:r>
            <a:r>
              <a:rPr lang="en-US" sz="2400" dirty="0"/>
              <a:t>:</a:t>
            </a:r>
            <a:r>
              <a:rPr lang="en-US" dirty="0"/>
              <a:t> </a:t>
            </a:r>
            <a:r>
              <a:rPr lang="en-US" sz="2100" dirty="0"/>
              <a:t>PoE+ 802.3at, 30W per port on all ports. PoE++ 802.3bt, 60/90W on multigigabit ports and up to 1480W PoE budget with two power supplies</a:t>
            </a:r>
          </a:p>
          <a:p>
            <a:r>
              <a:rPr lang="en-US" sz="2400" b="1" dirty="0"/>
              <a:t>25 GbE uplinks/stacking offers maximum performance and future-proofing:</a:t>
            </a:r>
            <a:br>
              <a:rPr lang="en-US" sz="2400" dirty="0"/>
            </a:br>
            <a:r>
              <a:rPr lang="en-US" sz="2100" dirty="0"/>
              <a:t>Up to 8x 1/10/25GbE SFP28 fiber ports for uplink and/or stacking</a:t>
            </a:r>
          </a:p>
          <a:p>
            <a:r>
              <a:rPr lang="en-US" sz="2400" b="1" dirty="0"/>
              <a:t>Advanced L3 routing for flexibility:</a:t>
            </a:r>
            <a:r>
              <a:rPr lang="en-US" dirty="0"/>
              <a:t> </a:t>
            </a:r>
            <a:r>
              <a:rPr lang="en-US" sz="1900" dirty="0"/>
              <a:t>IPv4 and IPv6 L3 routing. </a:t>
            </a:r>
          </a:p>
          <a:p>
            <a:pPr marL="0" indent="0">
              <a:spcBef>
                <a:spcPts val="0"/>
              </a:spcBef>
              <a:spcAft>
                <a:spcPts val="400"/>
              </a:spcAft>
              <a:buNone/>
            </a:pPr>
            <a:r>
              <a:rPr lang="en-US" sz="1900" dirty="0"/>
              <a:t>     Static routes; RIP, OSPF, VRRP, VRF, GRE, PIM, PBR</a:t>
            </a:r>
          </a:p>
          <a:p>
            <a:pPr>
              <a:spcBef>
                <a:spcPts val="0"/>
              </a:spcBef>
            </a:pPr>
            <a:r>
              <a:rPr lang="en-US" sz="2400" b="1" dirty="0"/>
              <a:t>Enhanced availability:</a:t>
            </a:r>
            <a:r>
              <a:rPr lang="en-US" b="1" dirty="0"/>
              <a:t> </a:t>
            </a:r>
            <a:r>
              <a:rPr lang="en-US" sz="1900" dirty="0"/>
              <a:t>Redundant, load-sharing hot-swap</a:t>
            </a:r>
          </a:p>
          <a:p>
            <a:pPr marL="0" indent="0">
              <a:spcBef>
                <a:spcPts val="0"/>
              </a:spcBef>
              <a:spcAft>
                <a:spcPts val="400"/>
              </a:spcAft>
              <a:buNone/>
            </a:pPr>
            <a:r>
              <a:rPr lang="en-US" sz="1900" dirty="0"/>
              <a:t>      power supplies and fans on specific models</a:t>
            </a:r>
          </a:p>
          <a:p>
            <a:pPr>
              <a:spcBef>
                <a:spcPts val="0"/>
              </a:spcBef>
            </a:pPr>
            <a:r>
              <a:rPr lang="en-US" sz="2400" b="1" dirty="0"/>
              <a:t>Services and Support Included:</a:t>
            </a:r>
            <a:r>
              <a:rPr lang="en-US" sz="2400" dirty="0"/>
              <a:t> </a:t>
            </a:r>
            <a:r>
              <a:rPr lang="en-US" sz="1900" dirty="0"/>
              <a:t>3 years of remote TAC support </a:t>
            </a:r>
          </a:p>
          <a:p>
            <a:pPr marL="0" indent="0">
              <a:spcBef>
                <a:spcPts val="0"/>
              </a:spcBef>
              <a:spcAft>
                <a:spcPts val="400"/>
              </a:spcAft>
              <a:buNone/>
            </a:pPr>
            <a:r>
              <a:rPr lang="en-US" sz="1900" dirty="0"/>
              <a:t>      included with every ICX 8200 model and Limited lifetime warranty ​​​​​​​​​​​​​</a:t>
            </a:r>
          </a:p>
          <a:p>
            <a:pPr>
              <a:spcBef>
                <a:spcPts val="0"/>
              </a:spcBef>
            </a:pPr>
            <a:r>
              <a:rPr lang="en-US" sz="2400" b="1" dirty="0"/>
              <a:t>Enhanced Security and data privacy:</a:t>
            </a:r>
            <a:r>
              <a:rPr lang="en-US" dirty="0"/>
              <a:t> </a:t>
            </a:r>
            <a:r>
              <a:rPr lang="en-US" sz="1900" dirty="0"/>
              <a:t>VXLAN* support </a:t>
            </a:r>
          </a:p>
          <a:p>
            <a:pPr marL="0" indent="0">
              <a:spcBef>
                <a:spcPts val="0"/>
              </a:spcBef>
              <a:buNone/>
            </a:pPr>
            <a:r>
              <a:rPr lang="en-US" sz="1900" dirty="0"/>
              <a:t>      for advanced network segmentation and data confidentiality</a:t>
            </a:r>
          </a:p>
          <a:p>
            <a:pPr marL="289242" lvl="1" indent="-182880">
              <a:spcBef>
                <a:spcPts val="600"/>
              </a:spcBef>
              <a:spcAft>
                <a:spcPts val="1200"/>
              </a:spcAft>
              <a:buSzPct val="100000"/>
            </a:pPr>
            <a:endParaRPr lang="en-US" dirty="0"/>
          </a:p>
        </p:txBody>
      </p:sp>
    </p:spTree>
    <p:extLst>
      <p:ext uri="{BB962C8B-B14F-4D97-AF65-F5344CB8AC3E}">
        <p14:creationId xmlns:p14="http://schemas.microsoft.com/office/powerpoint/2010/main" val="3548451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81959705-C68F-A494-A2FA-62649C167CD9}"/>
              </a:ext>
            </a:extLst>
          </p:cNvPr>
          <p:cNvSpPr/>
          <p:nvPr/>
        </p:nvSpPr>
        <p:spPr>
          <a:xfrm>
            <a:off x="4889334" y="1064871"/>
            <a:ext cx="6997866" cy="51854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CA807FF5-0DA7-EB05-9BD1-93883AAFE3E3}"/>
              </a:ext>
            </a:extLst>
          </p:cNvPr>
          <p:cNvSpPr>
            <a:spLocks noGrp="1"/>
          </p:cNvSpPr>
          <p:nvPr>
            <p:ph type="ftr" sz="quarter" idx="10"/>
          </p:nvPr>
        </p:nvSpPr>
        <p:spPr>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404040">
                    <a:tint val="75000"/>
                  </a:srgbClr>
                </a:solidFill>
                <a:effectLst/>
                <a:uLnTx/>
                <a:uFillTx/>
                <a:latin typeface="Calibri" panose="020F0502020204030204"/>
                <a:ea typeface="+mn-ea"/>
                <a:cs typeface="+mn-cs"/>
              </a:rPr>
              <a:t>© 2022 CommScope, Inc.</a:t>
            </a:r>
          </a:p>
        </p:txBody>
      </p:sp>
      <p:sp>
        <p:nvSpPr>
          <p:cNvPr id="3" name="Slide Number Placeholder 2">
            <a:extLst>
              <a:ext uri="{FF2B5EF4-FFF2-40B4-BE49-F238E27FC236}">
                <a16:creationId xmlns:a16="http://schemas.microsoft.com/office/drawing/2014/main" id="{9730A44B-B24D-FA31-D907-4E2B93118369}"/>
              </a:ext>
            </a:extLst>
          </p:cNvPr>
          <p:cNvSpPr>
            <a:spLocks noGrp="1"/>
          </p:cNvSpPr>
          <p:nvPr>
            <p:ph type="sldNum" sz="quarter" idx="11"/>
          </p:nvPr>
        </p:nvSpPr>
        <p:spPr>
          <a:prstGeom prst="rect">
            <a:avLst/>
          </a:prstGeom>
        </p:spPr>
        <p:txBody>
          <a:bodyPr vert="horz" lIns="0" tIns="36576" rIns="54864" bIns="45720" rtlCol="0" anchor="ctr"/>
          <a:lstStyle>
            <a:defPPr>
              <a:defRPr lang="en-US"/>
            </a:defPPr>
            <a:lvl1pPr marL="0" algn="r" defTabSz="914400" rtl="0" eaLnBrk="1" latinLnBrk="0" hangingPunct="1">
              <a:defRPr sz="7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E2BEB5-2653-6044-B03D-162392F9D4CA}" type="slidenum">
              <a:rPr kumimoji="0" lang="en-US" sz="700" b="0" i="0" u="none" strike="noStrike" kern="1200" cap="none" spc="0" normalizeH="0" baseline="0" noProof="0" smtClean="0">
                <a:ln>
                  <a:noFill/>
                </a:ln>
                <a:solidFill>
                  <a:srgbClr val="40404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700" b="0" i="0" u="none" strike="noStrike" kern="1200" cap="none" spc="0" normalizeH="0" baseline="0" noProof="0">
              <a:ln>
                <a:noFill/>
              </a:ln>
              <a:solidFill>
                <a:srgbClr val="404040">
                  <a:tint val="75000"/>
                </a:srgbClr>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99079CE-894B-03CA-FA08-E38257A687DF}"/>
              </a:ext>
            </a:extLst>
          </p:cNvPr>
          <p:cNvSpPr>
            <a:spLocks noGrp="1"/>
          </p:cNvSpPr>
          <p:nvPr>
            <p:ph type="title"/>
          </p:nvPr>
        </p:nvSpPr>
        <p:spPr>
          <a:xfrm>
            <a:off x="280310" y="101646"/>
            <a:ext cx="9425608" cy="844308"/>
          </a:xfrm>
        </p:spPr>
        <p:txBody>
          <a:bodyPr/>
          <a:lstStyle/>
          <a:p>
            <a:r>
              <a:rPr lang="en-US">
                <a:solidFill>
                  <a:schemeClr val="bg1"/>
                </a:solidFill>
              </a:rPr>
              <a:t>RUCKUS Technology Vision</a:t>
            </a:r>
          </a:p>
        </p:txBody>
      </p:sp>
      <p:sp>
        <p:nvSpPr>
          <p:cNvPr id="25" name="Content Placeholder 24">
            <a:extLst>
              <a:ext uri="{FF2B5EF4-FFF2-40B4-BE49-F238E27FC236}">
                <a16:creationId xmlns:a16="http://schemas.microsoft.com/office/drawing/2014/main" id="{A2F822F4-D805-EC07-6869-DD4E9C47F62B}"/>
              </a:ext>
            </a:extLst>
          </p:cNvPr>
          <p:cNvSpPr>
            <a:spLocks noGrp="1"/>
          </p:cNvSpPr>
          <p:nvPr>
            <p:ph idx="4294967295"/>
          </p:nvPr>
        </p:nvSpPr>
        <p:spPr>
          <a:xfrm>
            <a:off x="280310" y="1051219"/>
            <a:ext cx="4114800" cy="5033962"/>
          </a:xfrm>
        </p:spPr>
        <p:txBody>
          <a:bodyPr vert="horz" lIns="0" tIns="0" rIns="0" bIns="0" rtlCol="0" anchor="t">
            <a:normAutofit/>
          </a:bodyPr>
          <a:lstStyle/>
          <a:p>
            <a:pPr marL="0" indent="0">
              <a:buNone/>
            </a:pPr>
            <a:endParaRPr lang="en-US" sz="2400"/>
          </a:p>
          <a:p>
            <a:pPr marL="0" indent="0">
              <a:buNone/>
            </a:pPr>
            <a:r>
              <a:rPr lang="en-US" sz="3600">
                <a:solidFill>
                  <a:schemeClr val="bg1"/>
                </a:solidFill>
                <a:latin typeface="Calibri"/>
                <a:cs typeface="Calibri"/>
              </a:rPr>
              <a:t>Be</a:t>
            </a:r>
            <a:r>
              <a:rPr lang="en-US" sz="3600">
                <a:latin typeface="Calibri"/>
                <a:cs typeface="Calibri"/>
              </a:rPr>
              <a:t> </a:t>
            </a:r>
            <a:r>
              <a:rPr lang="en-US" sz="3600">
                <a:solidFill>
                  <a:schemeClr val="accent6"/>
                </a:solidFill>
                <a:latin typeface="Calibri"/>
                <a:cs typeface="Calibri"/>
              </a:rPr>
              <a:t>innovative</a:t>
            </a:r>
            <a:r>
              <a:rPr lang="en-US" sz="3600">
                <a:latin typeface="Calibri"/>
                <a:cs typeface="Calibri"/>
              </a:rPr>
              <a:t> </a:t>
            </a:r>
            <a:r>
              <a:rPr lang="en-US" sz="3600">
                <a:solidFill>
                  <a:schemeClr val="bg1"/>
                </a:solidFill>
                <a:latin typeface="Calibri"/>
                <a:cs typeface="Calibri"/>
              </a:rPr>
              <a:t>and</a:t>
            </a:r>
            <a:r>
              <a:rPr lang="en-US" sz="3600">
                <a:latin typeface="Calibri"/>
                <a:cs typeface="Calibri"/>
              </a:rPr>
              <a:t> </a:t>
            </a:r>
            <a:r>
              <a:rPr lang="en-US" sz="3600">
                <a:solidFill>
                  <a:schemeClr val="bg1"/>
                </a:solidFill>
                <a:latin typeface="Calibri"/>
                <a:cs typeface="Calibri"/>
              </a:rPr>
              <a:t>deliver the </a:t>
            </a:r>
            <a:r>
              <a:rPr lang="en-US" sz="3600">
                <a:solidFill>
                  <a:schemeClr val="accent6"/>
                </a:solidFill>
                <a:latin typeface="Calibri"/>
                <a:cs typeface="Calibri"/>
              </a:rPr>
              <a:t>right technology for the job </a:t>
            </a:r>
            <a:r>
              <a:rPr lang="en-US" sz="3600">
                <a:solidFill>
                  <a:schemeClr val="bg1"/>
                </a:solidFill>
                <a:latin typeface="Calibri"/>
                <a:cs typeface="Calibri"/>
              </a:rPr>
              <a:t>while securely connecting business applications</a:t>
            </a:r>
          </a:p>
        </p:txBody>
      </p:sp>
      <p:grpSp>
        <p:nvGrpSpPr>
          <p:cNvPr id="82" name="Group 81">
            <a:extLst>
              <a:ext uri="{FF2B5EF4-FFF2-40B4-BE49-F238E27FC236}">
                <a16:creationId xmlns:a16="http://schemas.microsoft.com/office/drawing/2014/main" id="{F1816260-62ED-0B9C-09DC-527F62AE4147}"/>
              </a:ext>
            </a:extLst>
          </p:cNvPr>
          <p:cNvGrpSpPr/>
          <p:nvPr/>
        </p:nvGrpSpPr>
        <p:grpSpPr>
          <a:xfrm>
            <a:off x="5120617" y="1220064"/>
            <a:ext cx="6414983" cy="4854877"/>
            <a:chOff x="5120617" y="1196914"/>
            <a:chExt cx="6414983" cy="4854877"/>
          </a:xfrm>
        </p:grpSpPr>
        <p:sp>
          <p:nvSpPr>
            <p:cNvPr id="32" name="Rectangle 31">
              <a:extLst>
                <a:ext uri="{FF2B5EF4-FFF2-40B4-BE49-F238E27FC236}">
                  <a16:creationId xmlns:a16="http://schemas.microsoft.com/office/drawing/2014/main" id="{B1100B49-33E0-D55D-8758-A991133027DC}"/>
                </a:ext>
              </a:extLst>
            </p:cNvPr>
            <p:cNvSpPr/>
            <p:nvPr/>
          </p:nvSpPr>
          <p:spPr>
            <a:xfrm>
              <a:off x="5120617" y="1196914"/>
              <a:ext cx="6414983" cy="7030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A3E0FB20-4207-A25A-FD8B-79D01FBB0F2B}"/>
                </a:ext>
              </a:extLst>
            </p:cNvPr>
            <p:cNvSpPr/>
            <p:nvPr/>
          </p:nvSpPr>
          <p:spPr>
            <a:xfrm>
              <a:off x="5120617" y="2234882"/>
              <a:ext cx="6414983" cy="7030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D03B83C5-F333-8B19-6C99-7677FB158176}"/>
                </a:ext>
              </a:extLst>
            </p:cNvPr>
            <p:cNvSpPr/>
            <p:nvPr/>
          </p:nvSpPr>
          <p:spPr>
            <a:xfrm>
              <a:off x="5120617" y="3272850"/>
              <a:ext cx="6414983" cy="7030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3377CEEC-951B-85CE-40B8-AD6E76DE6EB0}"/>
                </a:ext>
              </a:extLst>
            </p:cNvPr>
            <p:cNvSpPr/>
            <p:nvPr/>
          </p:nvSpPr>
          <p:spPr>
            <a:xfrm>
              <a:off x="5120617" y="4310818"/>
              <a:ext cx="6414983" cy="703005"/>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9E966FE7-721F-3240-CC5E-12167CB40C30}"/>
                </a:ext>
              </a:extLst>
            </p:cNvPr>
            <p:cNvSpPr/>
            <p:nvPr/>
          </p:nvSpPr>
          <p:spPr>
            <a:xfrm>
              <a:off x="5120617" y="5348786"/>
              <a:ext cx="6414983" cy="703005"/>
            </a:xfrm>
            <a:prstGeom prst="rect">
              <a:avLst/>
            </a:prstGeom>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0D521AA-6918-28A3-9052-32EF37344F13}"/>
                </a:ext>
              </a:extLst>
            </p:cNvPr>
            <p:cNvSpPr/>
            <p:nvPr/>
          </p:nvSpPr>
          <p:spPr>
            <a:xfrm>
              <a:off x="5744492" y="1320413"/>
              <a:ext cx="5154168" cy="456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oAutofit/>
            </a:bodyPr>
            <a:lstStyle/>
            <a:p>
              <a:pPr marL="17463" marR="0" lvl="0" indent="0" algn="ctr"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rPr>
                <a:t>Customer Business Applications / Processes</a:t>
              </a:r>
            </a:p>
          </p:txBody>
        </p:sp>
        <p:sp>
          <p:nvSpPr>
            <p:cNvPr id="37" name="Rectangle 36">
              <a:extLst>
                <a:ext uri="{FF2B5EF4-FFF2-40B4-BE49-F238E27FC236}">
                  <a16:creationId xmlns:a16="http://schemas.microsoft.com/office/drawing/2014/main" id="{62F73118-8FA7-6DC7-E83E-4D9152D91226}"/>
                </a:ext>
              </a:extLst>
            </p:cNvPr>
            <p:cNvSpPr/>
            <p:nvPr/>
          </p:nvSpPr>
          <p:spPr>
            <a:xfrm>
              <a:off x="5744492" y="2358380"/>
              <a:ext cx="5154168" cy="456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oAutofit/>
            </a:bodyPr>
            <a:lstStyle/>
            <a:p>
              <a:pPr marL="17463" marR="0" lvl="0" indent="0" algn="ctr"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rPr>
                <a:t>AI/ML-driven Cloud Management and Assurance</a:t>
              </a:r>
            </a:p>
          </p:txBody>
        </p:sp>
        <p:sp>
          <p:nvSpPr>
            <p:cNvPr id="38" name="Rectangle 37">
              <a:extLst>
                <a:ext uri="{FF2B5EF4-FFF2-40B4-BE49-F238E27FC236}">
                  <a16:creationId xmlns:a16="http://schemas.microsoft.com/office/drawing/2014/main" id="{56918B00-AAD8-8D03-5C7B-8CEED28B26C7}"/>
                </a:ext>
              </a:extLst>
            </p:cNvPr>
            <p:cNvSpPr/>
            <p:nvPr/>
          </p:nvSpPr>
          <p:spPr>
            <a:xfrm>
              <a:off x="5307887" y="3396348"/>
              <a:ext cx="6027378" cy="456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oAutofit/>
            </a:bodyPr>
            <a:lstStyle/>
            <a:p>
              <a:pPr marL="17463" marR="0" lvl="0" indent="0" algn="ctr" defTabSz="914400" rtl="0" eaLnBrk="1" fontAlgn="auto" latinLnBrk="0" hangingPunct="1">
                <a:lnSpc>
                  <a:spcPct val="90000"/>
                </a:lnSpc>
                <a:spcBef>
                  <a:spcPts val="1000"/>
                </a:spcBef>
                <a:spcAft>
                  <a:spcPts val="0"/>
                </a:spcAft>
                <a:buClrTx/>
                <a:buSzTx/>
                <a:buFontTx/>
                <a:buNone/>
                <a:tabLst/>
                <a:defRPr/>
              </a:pPr>
              <a:r>
                <a:rPr kumimoji="0" lang="en-US" sz="2800" b="1" i="0" u="none" strike="noStrike" kern="1200" cap="none" spc="0" normalizeH="0" baseline="0" noProof="0">
                  <a:ln>
                    <a:noFill/>
                  </a:ln>
                  <a:solidFill>
                    <a:srgbClr val="404040"/>
                  </a:solidFill>
                  <a:effectLst/>
                  <a:uLnTx/>
                  <a:uFillTx/>
                  <a:latin typeface="Calibri" panose="020F0502020204030204"/>
                  <a:ea typeface="+mn-ea"/>
                  <a:cs typeface="+mn-cs"/>
                </a:rPr>
                <a:t>Policy, Control &amp; Data Steering</a:t>
              </a:r>
            </a:p>
          </p:txBody>
        </p:sp>
        <p:sp>
          <p:nvSpPr>
            <p:cNvPr id="39" name="Rectangle 38">
              <a:extLst>
                <a:ext uri="{FF2B5EF4-FFF2-40B4-BE49-F238E27FC236}">
                  <a16:creationId xmlns:a16="http://schemas.microsoft.com/office/drawing/2014/main" id="{CCF18306-3B24-E55A-EB32-0A0E2A1405CF}"/>
                </a:ext>
              </a:extLst>
            </p:cNvPr>
            <p:cNvSpPr/>
            <p:nvPr/>
          </p:nvSpPr>
          <p:spPr>
            <a:xfrm>
              <a:off x="5744492" y="5472284"/>
              <a:ext cx="5154168" cy="456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oAutofit/>
            </a:bodyPr>
            <a:lstStyle/>
            <a:p>
              <a:pPr marL="17463" marR="0" lvl="0" indent="0" algn="ctr"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rPr>
                <a:t>Sensors, Cameras, and Data Collection Devices</a:t>
              </a:r>
            </a:p>
          </p:txBody>
        </p:sp>
        <p:sp>
          <p:nvSpPr>
            <p:cNvPr id="49" name="Freeform 48">
              <a:extLst>
                <a:ext uri="{FF2B5EF4-FFF2-40B4-BE49-F238E27FC236}">
                  <a16:creationId xmlns:a16="http://schemas.microsoft.com/office/drawing/2014/main" id="{8B0DDEA8-9421-F3A0-C374-33A14954EA03}"/>
                </a:ext>
              </a:extLst>
            </p:cNvPr>
            <p:cNvSpPr/>
            <p:nvPr/>
          </p:nvSpPr>
          <p:spPr>
            <a:xfrm flipV="1">
              <a:off x="8172616" y="1708565"/>
              <a:ext cx="310984" cy="714030"/>
            </a:xfrm>
            <a:custGeom>
              <a:avLst/>
              <a:gdLst>
                <a:gd name="connsiteX0" fmla="*/ 155492 w 310984"/>
                <a:gd name="connsiteY0" fmla="*/ 714030 h 714030"/>
                <a:gd name="connsiteX1" fmla="*/ 310984 w 310984"/>
                <a:gd name="connsiteY1" fmla="*/ 524374 h 714030"/>
                <a:gd name="connsiteX2" fmla="*/ 310984 w 310984"/>
                <a:gd name="connsiteY2" fmla="*/ 189656 h 714030"/>
                <a:gd name="connsiteX3" fmla="*/ 310984 w 310984"/>
                <a:gd name="connsiteY3" fmla="*/ 189411 h 714030"/>
                <a:gd name="connsiteX4" fmla="*/ 310783 w 310984"/>
                <a:gd name="connsiteY4" fmla="*/ 189411 h 714030"/>
                <a:gd name="connsiteX5" fmla="*/ 155492 w 310984"/>
                <a:gd name="connsiteY5" fmla="*/ 0 h 714030"/>
                <a:gd name="connsiteX6" fmla="*/ 201 w 310984"/>
                <a:gd name="connsiteY6" fmla="*/ 189411 h 714030"/>
                <a:gd name="connsiteX7" fmla="*/ 0 w 310984"/>
                <a:gd name="connsiteY7" fmla="*/ 189411 h 714030"/>
                <a:gd name="connsiteX8" fmla="*/ 0 w 310984"/>
                <a:gd name="connsiteY8" fmla="*/ 189656 h 714030"/>
                <a:gd name="connsiteX9" fmla="*/ 0 w 310984"/>
                <a:gd name="connsiteY9" fmla="*/ 524374 h 71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984" h="714030">
                  <a:moveTo>
                    <a:pt x="155492" y="714030"/>
                  </a:moveTo>
                  <a:lnTo>
                    <a:pt x="310984" y="524374"/>
                  </a:lnTo>
                  <a:lnTo>
                    <a:pt x="310984" y="189656"/>
                  </a:lnTo>
                  <a:lnTo>
                    <a:pt x="310984" y="189411"/>
                  </a:lnTo>
                  <a:lnTo>
                    <a:pt x="310783" y="189411"/>
                  </a:lnTo>
                  <a:lnTo>
                    <a:pt x="155492" y="0"/>
                  </a:lnTo>
                  <a:lnTo>
                    <a:pt x="201" y="189411"/>
                  </a:lnTo>
                  <a:lnTo>
                    <a:pt x="0" y="189411"/>
                  </a:lnTo>
                  <a:lnTo>
                    <a:pt x="0" y="189656"/>
                  </a:lnTo>
                  <a:lnTo>
                    <a:pt x="0" y="524374"/>
                  </a:lnTo>
                  <a:close/>
                </a:path>
              </a:pathLst>
            </a:cu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50" name="Freeform 49">
              <a:extLst>
                <a:ext uri="{FF2B5EF4-FFF2-40B4-BE49-F238E27FC236}">
                  <a16:creationId xmlns:a16="http://schemas.microsoft.com/office/drawing/2014/main" id="{91492640-1A6D-73A8-9831-25827AE48450}"/>
                </a:ext>
              </a:extLst>
            </p:cNvPr>
            <p:cNvSpPr/>
            <p:nvPr/>
          </p:nvSpPr>
          <p:spPr>
            <a:xfrm flipV="1">
              <a:off x="8172616" y="2748353"/>
              <a:ext cx="310984" cy="714030"/>
            </a:xfrm>
            <a:custGeom>
              <a:avLst/>
              <a:gdLst>
                <a:gd name="connsiteX0" fmla="*/ 155492 w 310984"/>
                <a:gd name="connsiteY0" fmla="*/ 714030 h 714030"/>
                <a:gd name="connsiteX1" fmla="*/ 310984 w 310984"/>
                <a:gd name="connsiteY1" fmla="*/ 524374 h 714030"/>
                <a:gd name="connsiteX2" fmla="*/ 310984 w 310984"/>
                <a:gd name="connsiteY2" fmla="*/ 189656 h 714030"/>
                <a:gd name="connsiteX3" fmla="*/ 310984 w 310984"/>
                <a:gd name="connsiteY3" fmla="*/ 189411 h 714030"/>
                <a:gd name="connsiteX4" fmla="*/ 310783 w 310984"/>
                <a:gd name="connsiteY4" fmla="*/ 189411 h 714030"/>
                <a:gd name="connsiteX5" fmla="*/ 155492 w 310984"/>
                <a:gd name="connsiteY5" fmla="*/ 0 h 714030"/>
                <a:gd name="connsiteX6" fmla="*/ 201 w 310984"/>
                <a:gd name="connsiteY6" fmla="*/ 189411 h 714030"/>
                <a:gd name="connsiteX7" fmla="*/ 0 w 310984"/>
                <a:gd name="connsiteY7" fmla="*/ 189411 h 714030"/>
                <a:gd name="connsiteX8" fmla="*/ 0 w 310984"/>
                <a:gd name="connsiteY8" fmla="*/ 189656 h 714030"/>
                <a:gd name="connsiteX9" fmla="*/ 0 w 310984"/>
                <a:gd name="connsiteY9" fmla="*/ 524374 h 71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984" h="714030">
                  <a:moveTo>
                    <a:pt x="155492" y="714030"/>
                  </a:moveTo>
                  <a:lnTo>
                    <a:pt x="310984" y="524374"/>
                  </a:lnTo>
                  <a:lnTo>
                    <a:pt x="310984" y="189656"/>
                  </a:lnTo>
                  <a:lnTo>
                    <a:pt x="310984" y="189411"/>
                  </a:lnTo>
                  <a:lnTo>
                    <a:pt x="310783" y="189411"/>
                  </a:lnTo>
                  <a:lnTo>
                    <a:pt x="155492" y="0"/>
                  </a:lnTo>
                  <a:lnTo>
                    <a:pt x="201" y="189411"/>
                  </a:lnTo>
                  <a:lnTo>
                    <a:pt x="0" y="189411"/>
                  </a:lnTo>
                  <a:lnTo>
                    <a:pt x="0" y="189656"/>
                  </a:lnTo>
                  <a:lnTo>
                    <a:pt x="0" y="524374"/>
                  </a:lnTo>
                  <a:close/>
                </a:path>
              </a:pathLst>
            </a:cu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51" name="Freeform 50">
              <a:extLst>
                <a:ext uri="{FF2B5EF4-FFF2-40B4-BE49-F238E27FC236}">
                  <a16:creationId xmlns:a16="http://schemas.microsoft.com/office/drawing/2014/main" id="{66C9F9F8-5EDF-5522-6BD9-8F7CA3664E76}"/>
                </a:ext>
              </a:extLst>
            </p:cNvPr>
            <p:cNvSpPr/>
            <p:nvPr/>
          </p:nvSpPr>
          <p:spPr>
            <a:xfrm flipV="1">
              <a:off x="8172616" y="3786321"/>
              <a:ext cx="310984" cy="714030"/>
            </a:xfrm>
            <a:custGeom>
              <a:avLst/>
              <a:gdLst>
                <a:gd name="connsiteX0" fmla="*/ 155492 w 310984"/>
                <a:gd name="connsiteY0" fmla="*/ 714030 h 714030"/>
                <a:gd name="connsiteX1" fmla="*/ 310984 w 310984"/>
                <a:gd name="connsiteY1" fmla="*/ 524374 h 714030"/>
                <a:gd name="connsiteX2" fmla="*/ 310984 w 310984"/>
                <a:gd name="connsiteY2" fmla="*/ 189656 h 714030"/>
                <a:gd name="connsiteX3" fmla="*/ 310984 w 310984"/>
                <a:gd name="connsiteY3" fmla="*/ 189411 h 714030"/>
                <a:gd name="connsiteX4" fmla="*/ 310783 w 310984"/>
                <a:gd name="connsiteY4" fmla="*/ 189411 h 714030"/>
                <a:gd name="connsiteX5" fmla="*/ 155492 w 310984"/>
                <a:gd name="connsiteY5" fmla="*/ 0 h 714030"/>
                <a:gd name="connsiteX6" fmla="*/ 201 w 310984"/>
                <a:gd name="connsiteY6" fmla="*/ 189411 h 714030"/>
                <a:gd name="connsiteX7" fmla="*/ 0 w 310984"/>
                <a:gd name="connsiteY7" fmla="*/ 189411 h 714030"/>
                <a:gd name="connsiteX8" fmla="*/ 0 w 310984"/>
                <a:gd name="connsiteY8" fmla="*/ 189656 h 714030"/>
                <a:gd name="connsiteX9" fmla="*/ 0 w 310984"/>
                <a:gd name="connsiteY9" fmla="*/ 524374 h 71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984" h="714030">
                  <a:moveTo>
                    <a:pt x="155492" y="714030"/>
                  </a:moveTo>
                  <a:lnTo>
                    <a:pt x="310984" y="524374"/>
                  </a:lnTo>
                  <a:lnTo>
                    <a:pt x="310984" y="189656"/>
                  </a:lnTo>
                  <a:lnTo>
                    <a:pt x="310984" y="189411"/>
                  </a:lnTo>
                  <a:lnTo>
                    <a:pt x="310783" y="189411"/>
                  </a:lnTo>
                  <a:lnTo>
                    <a:pt x="155492" y="0"/>
                  </a:lnTo>
                  <a:lnTo>
                    <a:pt x="201" y="189411"/>
                  </a:lnTo>
                  <a:lnTo>
                    <a:pt x="0" y="189411"/>
                  </a:lnTo>
                  <a:lnTo>
                    <a:pt x="0" y="189656"/>
                  </a:lnTo>
                  <a:lnTo>
                    <a:pt x="0" y="524374"/>
                  </a:lnTo>
                  <a:close/>
                </a:path>
              </a:pathLst>
            </a:cu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52" name="Freeform 51">
              <a:extLst>
                <a:ext uri="{FF2B5EF4-FFF2-40B4-BE49-F238E27FC236}">
                  <a16:creationId xmlns:a16="http://schemas.microsoft.com/office/drawing/2014/main" id="{2602DAB9-1050-9ABA-277C-9941662AF11B}"/>
                </a:ext>
              </a:extLst>
            </p:cNvPr>
            <p:cNvSpPr/>
            <p:nvPr/>
          </p:nvSpPr>
          <p:spPr>
            <a:xfrm flipV="1">
              <a:off x="8172616" y="4824290"/>
              <a:ext cx="310984" cy="714030"/>
            </a:xfrm>
            <a:custGeom>
              <a:avLst/>
              <a:gdLst>
                <a:gd name="connsiteX0" fmla="*/ 155492 w 310984"/>
                <a:gd name="connsiteY0" fmla="*/ 714030 h 714030"/>
                <a:gd name="connsiteX1" fmla="*/ 310984 w 310984"/>
                <a:gd name="connsiteY1" fmla="*/ 524374 h 714030"/>
                <a:gd name="connsiteX2" fmla="*/ 310984 w 310984"/>
                <a:gd name="connsiteY2" fmla="*/ 189656 h 714030"/>
                <a:gd name="connsiteX3" fmla="*/ 310984 w 310984"/>
                <a:gd name="connsiteY3" fmla="*/ 189411 h 714030"/>
                <a:gd name="connsiteX4" fmla="*/ 310783 w 310984"/>
                <a:gd name="connsiteY4" fmla="*/ 189411 h 714030"/>
                <a:gd name="connsiteX5" fmla="*/ 155492 w 310984"/>
                <a:gd name="connsiteY5" fmla="*/ 0 h 714030"/>
                <a:gd name="connsiteX6" fmla="*/ 201 w 310984"/>
                <a:gd name="connsiteY6" fmla="*/ 189411 h 714030"/>
                <a:gd name="connsiteX7" fmla="*/ 0 w 310984"/>
                <a:gd name="connsiteY7" fmla="*/ 189411 h 714030"/>
                <a:gd name="connsiteX8" fmla="*/ 0 w 310984"/>
                <a:gd name="connsiteY8" fmla="*/ 189656 h 714030"/>
                <a:gd name="connsiteX9" fmla="*/ 0 w 310984"/>
                <a:gd name="connsiteY9" fmla="*/ 524374 h 71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984" h="714030">
                  <a:moveTo>
                    <a:pt x="155492" y="714030"/>
                  </a:moveTo>
                  <a:lnTo>
                    <a:pt x="310984" y="524374"/>
                  </a:lnTo>
                  <a:lnTo>
                    <a:pt x="310984" y="189656"/>
                  </a:lnTo>
                  <a:lnTo>
                    <a:pt x="310984" y="189411"/>
                  </a:lnTo>
                  <a:lnTo>
                    <a:pt x="310783" y="189411"/>
                  </a:lnTo>
                  <a:lnTo>
                    <a:pt x="155492" y="0"/>
                  </a:lnTo>
                  <a:lnTo>
                    <a:pt x="201" y="189411"/>
                  </a:lnTo>
                  <a:lnTo>
                    <a:pt x="0" y="189411"/>
                  </a:lnTo>
                  <a:lnTo>
                    <a:pt x="0" y="189656"/>
                  </a:lnTo>
                  <a:lnTo>
                    <a:pt x="0" y="524374"/>
                  </a:lnTo>
                  <a:close/>
                </a:path>
              </a:pathLst>
            </a:cu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53" name="Graphic 52">
              <a:extLst>
                <a:ext uri="{FF2B5EF4-FFF2-40B4-BE49-F238E27FC236}">
                  <a16:creationId xmlns:a16="http://schemas.microsoft.com/office/drawing/2014/main" id="{A0654B9C-7871-300E-24D5-F24EBF820D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75611" y="4349192"/>
              <a:ext cx="501472" cy="501472"/>
            </a:xfrm>
            <a:prstGeom prst="rect">
              <a:avLst/>
            </a:prstGeom>
          </p:spPr>
        </p:pic>
        <p:pic>
          <p:nvPicPr>
            <p:cNvPr id="54" name="Graphic 53">
              <a:extLst>
                <a:ext uri="{FF2B5EF4-FFF2-40B4-BE49-F238E27FC236}">
                  <a16:creationId xmlns:a16="http://schemas.microsoft.com/office/drawing/2014/main" id="{DCD2E995-E4FE-A9E5-58B2-BABDF27BDF3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39062" y="4349192"/>
              <a:ext cx="501472" cy="501472"/>
            </a:xfrm>
            <a:prstGeom prst="rect">
              <a:avLst/>
            </a:prstGeom>
          </p:spPr>
        </p:pic>
        <p:pic>
          <p:nvPicPr>
            <p:cNvPr id="55" name="Graphic 54">
              <a:extLst>
                <a:ext uri="{FF2B5EF4-FFF2-40B4-BE49-F238E27FC236}">
                  <a16:creationId xmlns:a16="http://schemas.microsoft.com/office/drawing/2014/main" id="{C90F032D-D349-6DA9-013C-03935EA22C1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04736" y="4349192"/>
              <a:ext cx="501472" cy="501472"/>
            </a:xfrm>
            <a:prstGeom prst="rect">
              <a:avLst/>
            </a:prstGeom>
          </p:spPr>
        </p:pic>
        <p:pic>
          <p:nvPicPr>
            <p:cNvPr id="56" name="Graphic 55">
              <a:extLst>
                <a:ext uri="{FF2B5EF4-FFF2-40B4-BE49-F238E27FC236}">
                  <a16:creationId xmlns:a16="http://schemas.microsoft.com/office/drawing/2014/main" id="{7022ADDE-9D47-1958-4DE6-F252E548AAE5}"/>
                </a:ext>
              </a:extLst>
            </p:cNvPr>
            <p:cNvPicPr>
              <a:picLocks noChangeAspect="1"/>
            </p:cNvPicPr>
            <p:nvPr/>
          </p:nvPicPr>
          <p:blipFill>
            <a:blip r:embed="rId9">
              <a:lum bright="100000"/>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736330" y="4472218"/>
              <a:ext cx="255420" cy="255420"/>
            </a:xfrm>
            <a:prstGeom prst="rect">
              <a:avLst/>
            </a:prstGeom>
          </p:spPr>
        </p:pic>
        <p:pic>
          <p:nvPicPr>
            <p:cNvPr id="57" name="Graphic 56">
              <a:extLst>
                <a:ext uri="{FF2B5EF4-FFF2-40B4-BE49-F238E27FC236}">
                  <a16:creationId xmlns:a16="http://schemas.microsoft.com/office/drawing/2014/main" id="{099987CC-39DD-C395-0DA8-65DD338540B4}"/>
                </a:ext>
              </a:extLst>
            </p:cNvPr>
            <p:cNvPicPr>
              <a:picLocks noChangeAspect="1"/>
            </p:cNvPicPr>
            <p:nvPr/>
          </p:nvPicPr>
          <p:blipFill>
            <a:blip r:embed="rId11" cstate="print">
              <a:lum bright="100000"/>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821016" y="4479761"/>
              <a:ext cx="238380" cy="240334"/>
            </a:xfrm>
            <a:prstGeom prst="rect">
              <a:avLst/>
            </a:prstGeom>
          </p:spPr>
        </p:pic>
        <p:grpSp>
          <p:nvGrpSpPr>
            <p:cNvPr id="65" name="Group 64">
              <a:extLst>
                <a:ext uri="{FF2B5EF4-FFF2-40B4-BE49-F238E27FC236}">
                  <a16:creationId xmlns:a16="http://schemas.microsoft.com/office/drawing/2014/main" id="{E1D60D31-767E-DE3F-5A00-CA5C70246E86}"/>
                </a:ext>
              </a:extLst>
            </p:cNvPr>
            <p:cNvGrpSpPr/>
            <p:nvPr/>
          </p:nvGrpSpPr>
          <p:grpSpPr>
            <a:xfrm>
              <a:off x="10820183" y="4444595"/>
              <a:ext cx="294504" cy="310666"/>
              <a:chOff x="10743682" y="4406271"/>
              <a:chExt cx="447506" cy="472064"/>
            </a:xfrm>
          </p:grpSpPr>
          <p:sp>
            <p:nvSpPr>
              <p:cNvPr id="60" name="Freeform 59">
                <a:extLst>
                  <a:ext uri="{FF2B5EF4-FFF2-40B4-BE49-F238E27FC236}">
                    <a16:creationId xmlns:a16="http://schemas.microsoft.com/office/drawing/2014/main" id="{3D683E20-3AFB-F33C-612F-EFBEB4E7AD56}"/>
                  </a:ext>
                </a:extLst>
              </p:cNvPr>
              <p:cNvSpPr/>
              <p:nvPr/>
            </p:nvSpPr>
            <p:spPr>
              <a:xfrm>
                <a:off x="10835122" y="4534850"/>
                <a:ext cx="84581" cy="16186"/>
              </a:xfrm>
              <a:custGeom>
                <a:avLst/>
                <a:gdLst>
                  <a:gd name="connsiteX0" fmla="*/ 84582 w 84581"/>
                  <a:gd name="connsiteY0" fmla="*/ 16186 h 16186"/>
                  <a:gd name="connsiteX1" fmla="*/ 0 w 84581"/>
                  <a:gd name="connsiteY1" fmla="*/ 16186 h 16186"/>
                </a:gdLst>
                <a:ahLst/>
                <a:cxnLst>
                  <a:cxn ang="0">
                    <a:pos x="connsiteX0" y="connsiteY0"/>
                  </a:cxn>
                  <a:cxn ang="0">
                    <a:pos x="connsiteX1" y="connsiteY1"/>
                  </a:cxn>
                </a:cxnLst>
                <a:rect l="l" t="t" r="r" b="b"/>
                <a:pathLst>
                  <a:path w="84581" h="16186">
                    <a:moveTo>
                      <a:pt x="84582" y="16186"/>
                    </a:moveTo>
                    <a:cubicBezTo>
                      <a:pt x="60518" y="-5395"/>
                      <a:pt x="24064" y="-5395"/>
                      <a:pt x="0" y="16186"/>
                    </a:cubicBezTo>
                  </a:path>
                </a:pathLst>
              </a:custGeom>
              <a:noFill/>
              <a:ln w="9525"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61" name="Freeform 60">
                <a:extLst>
                  <a:ext uri="{FF2B5EF4-FFF2-40B4-BE49-F238E27FC236}">
                    <a16:creationId xmlns:a16="http://schemas.microsoft.com/office/drawing/2014/main" id="{4B6121AF-20F1-C070-489A-778EA4B15320}"/>
                  </a:ext>
                </a:extLst>
              </p:cNvPr>
              <p:cNvSpPr/>
              <p:nvPr/>
            </p:nvSpPr>
            <p:spPr>
              <a:xfrm>
                <a:off x="10789116" y="4470556"/>
                <a:ext cx="175831" cy="34855"/>
              </a:xfrm>
              <a:custGeom>
                <a:avLst/>
                <a:gdLst>
                  <a:gd name="connsiteX0" fmla="*/ 175831 w 175831"/>
                  <a:gd name="connsiteY0" fmla="*/ 34856 h 34855"/>
                  <a:gd name="connsiteX1" fmla="*/ 0 w 175831"/>
                  <a:gd name="connsiteY1" fmla="*/ 34856 h 34855"/>
                </a:gdLst>
                <a:ahLst/>
                <a:cxnLst>
                  <a:cxn ang="0">
                    <a:pos x="connsiteX0" y="connsiteY0"/>
                  </a:cxn>
                  <a:cxn ang="0">
                    <a:pos x="connsiteX1" y="connsiteY1"/>
                  </a:cxn>
                </a:cxnLst>
                <a:rect l="l" t="t" r="r" b="b"/>
                <a:pathLst>
                  <a:path w="175831" h="34855">
                    <a:moveTo>
                      <a:pt x="175831" y="34856"/>
                    </a:moveTo>
                    <a:cubicBezTo>
                      <a:pt x="126434" y="-11619"/>
                      <a:pt x="49398" y="-11619"/>
                      <a:pt x="0" y="34856"/>
                    </a:cubicBezTo>
                  </a:path>
                </a:pathLst>
              </a:custGeom>
              <a:noFill/>
              <a:ln w="9525"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62" name="Freeform 61">
                <a:extLst>
                  <a:ext uri="{FF2B5EF4-FFF2-40B4-BE49-F238E27FC236}">
                    <a16:creationId xmlns:a16="http://schemas.microsoft.com/office/drawing/2014/main" id="{500185AD-4E24-C210-FF62-B30A2F0F3FDD}"/>
                  </a:ext>
                </a:extLst>
              </p:cNvPr>
              <p:cNvSpPr/>
              <p:nvPr/>
            </p:nvSpPr>
            <p:spPr>
              <a:xfrm>
                <a:off x="10743682" y="4406271"/>
                <a:ext cx="266700" cy="53705"/>
              </a:xfrm>
              <a:custGeom>
                <a:avLst/>
                <a:gdLst>
                  <a:gd name="connsiteX0" fmla="*/ 266700 w 266700"/>
                  <a:gd name="connsiteY0" fmla="*/ 53706 h 53705"/>
                  <a:gd name="connsiteX1" fmla="*/ 0 w 266700"/>
                  <a:gd name="connsiteY1" fmla="*/ 53706 h 53705"/>
                </a:gdLst>
                <a:ahLst/>
                <a:cxnLst>
                  <a:cxn ang="0">
                    <a:pos x="connsiteX0" y="connsiteY0"/>
                  </a:cxn>
                  <a:cxn ang="0">
                    <a:pos x="connsiteX1" y="connsiteY1"/>
                  </a:cxn>
                </a:cxnLst>
                <a:rect l="l" t="t" r="r" b="b"/>
                <a:pathLst>
                  <a:path w="266700" h="53705">
                    <a:moveTo>
                      <a:pt x="266700" y="53706"/>
                    </a:moveTo>
                    <a:cubicBezTo>
                      <a:pt x="192220" y="-17902"/>
                      <a:pt x="74480" y="-17902"/>
                      <a:pt x="0" y="53706"/>
                    </a:cubicBezTo>
                  </a:path>
                </a:pathLst>
              </a:custGeom>
              <a:noFill/>
              <a:ln w="9525"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63" name="Freeform 62">
                <a:extLst>
                  <a:ext uri="{FF2B5EF4-FFF2-40B4-BE49-F238E27FC236}">
                    <a16:creationId xmlns:a16="http://schemas.microsoft.com/office/drawing/2014/main" id="{C5746981-8EDC-F4B6-4B08-B159CE3DF012}"/>
                  </a:ext>
                </a:extLst>
              </p:cNvPr>
              <p:cNvSpPr/>
              <p:nvPr/>
            </p:nvSpPr>
            <p:spPr>
              <a:xfrm>
                <a:off x="10777876" y="4602050"/>
                <a:ext cx="175736" cy="275884"/>
              </a:xfrm>
              <a:custGeom>
                <a:avLst/>
                <a:gdLst>
                  <a:gd name="connsiteX0" fmla="*/ 164783 w 175736"/>
                  <a:gd name="connsiteY0" fmla="*/ 41 h 275884"/>
                  <a:gd name="connsiteX1" fmla="*/ 169512 w 175736"/>
                  <a:gd name="connsiteY1" fmla="*/ 3613 h 275884"/>
                  <a:gd name="connsiteX2" fmla="*/ 169545 w 175736"/>
                  <a:gd name="connsiteY2" fmla="*/ 4422 h 275884"/>
                  <a:gd name="connsiteX3" fmla="*/ 169545 w 175736"/>
                  <a:gd name="connsiteY3" fmla="*/ 19853 h 275884"/>
                  <a:gd name="connsiteX4" fmla="*/ 166017 w 175736"/>
                  <a:gd name="connsiteY4" fmla="*/ 24615 h 275884"/>
                  <a:gd name="connsiteX5" fmla="*/ 164783 w 175736"/>
                  <a:gd name="connsiteY5" fmla="*/ 24615 h 275884"/>
                  <a:gd name="connsiteX6" fmla="*/ 34385 w 175736"/>
                  <a:gd name="connsiteY6" fmla="*/ 24615 h 275884"/>
                  <a:gd name="connsiteX7" fmla="*/ 28575 w 175736"/>
                  <a:gd name="connsiteY7" fmla="*/ 112531 h 275884"/>
                  <a:gd name="connsiteX8" fmla="*/ 65532 w 175736"/>
                  <a:gd name="connsiteY8" fmla="*/ 111769 h 275884"/>
                  <a:gd name="connsiteX9" fmla="*/ 175736 w 175736"/>
                  <a:gd name="connsiteY9" fmla="*/ 189779 h 275884"/>
                  <a:gd name="connsiteX10" fmla="*/ 175736 w 175736"/>
                  <a:gd name="connsiteY10" fmla="*/ 198542 h 275884"/>
                  <a:gd name="connsiteX11" fmla="*/ 65532 w 175736"/>
                  <a:gd name="connsiteY11" fmla="*/ 275885 h 275884"/>
                  <a:gd name="connsiteX12" fmla="*/ 4381 w 175736"/>
                  <a:gd name="connsiteY12" fmla="*/ 274361 h 275884"/>
                  <a:gd name="connsiteX13" fmla="*/ 0 w 175736"/>
                  <a:gd name="connsiteY13" fmla="*/ 271503 h 275884"/>
                  <a:gd name="connsiteX14" fmla="*/ 0 w 175736"/>
                  <a:gd name="connsiteY14" fmla="*/ 254263 h 275884"/>
                  <a:gd name="connsiteX15" fmla="*/ 4381 w 175736"/>
                  <a:gd name="connsiteY15" fmla="*/ 251310 h 275884"/>
                  <a:gd name="connsiteX16" fmla="*/ 69532 w 175736"/>
                  <a:gd name="connsiteY16" fmla="*/ 251310 h 275884"/>
                  <a:gd name="connsiteX17" fmla="*/ 147542 w 175736"/>
                  <a:gd name="connsiteY17" fmla="*/ 198923 h 275884"/>
                  <a:gd name="connsiteX18" fmla="*/ 147542 w 175736"/>
                  <a:gd name="connsiteY18" fmla="*/ 190541 h 275884"/>
                  <a:gd name="connsiteX19" fmla="*/ 69532 w 175736"/>
                  <a:gd name="connsiteY19" fmla="*/ 136343 h 275884"/>
                  <a:gd name="connsiteX20" fmla="*/ 4381 w 175736"/>
                  <a:gd name="connsiteY20" fmla="*/ 136343 h 275884"/>
                  <a:gd name="connsiteX21" fmla="*/ 0 w 175736"/>
                  <a:gd name="connsiteY21" fmla="*/ 133391 h 275884"/>
                  <a:gd name="connsiteX22" fmla="*/ 0 w 175736"/>
                  <a:gd name="connsiteY22" fmla="*/ 116246 h 275884"/>
                  <a:gd name="connsiteX23" fmla="*/ 6572 w 175736"/>
                  <a:gd name="connsiteY23" fmla="*/ 5660 h 275884"/>
                  <a:gd name="connsiteX24" fmla="*/ 12097 w 175736"/>
                  <a:gd name="connsiteY24" fmla="*/ 517 h 27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5736" h="275884">
                    <a:moveTo>
                      <a:pt x="164783" y="41"/>
                    </a:moveTo>
                    <a:cubicBezTo>
                      <a:pt x="167075" y="-279"/>
                      <a:pt x="169193" y="1321"/>
                      <a:pt x="169512" y="3613"/>
                    </a:cubicBezTo>
                    <a:cubicBezTo>
                      <a:pt x="169549" y="3881"/>
                      <a:pt x="169560" y="4153"/>
                      <a:pt x="169545" y="4422"/>
                    </a:cubicBezTo>
                    <a:lnTo>
                      <a:pt x="169545" y="19853"/>
                    </a:lnTo>
                    <a:cubicBezTo>
                      <a:pt x="169886" y="22142"/>
                      <a:pt x="168306" y="24274"/>
                      <a:pt x="166017" y="24615"/>
                    </a:cubicBezTo>
                    <a:cubicBezTo>
                      <a:pt x="165607" y="24676"/>
                      <a:pt x="165192" y="24676"/>
                      <a:pt x="164783" y="24615"/>
                    </a:cubicBezTo>
                    <a:lnTo>
                      <a:pt x="34385" y="24615"/>
                    </a:lnTo>
                    <a:lnTo>
                      <a:pt x="28575" y="112531"/>
                    </a:lnTo>
                    <a:cubicBezTo>
                      <a:pt x="42101" y="112531"/>
                      <a:pt x="57150" y="111769"/>
                      <a:pt x="65532" y="111769"/>
                    </a:cubicBezTo>
                    <a:cubicBezTo>
                      <a:pt x="148304" y="111769"/>
                      <a:pt x="175070" y="126437"/>
                      <a:pt x="175736" y="189779"/>
                    </a:cubicBezTo>
                    <a:lnTo>
                      <a:pt x="175736" y="198542"/>
                    </a:lnTo>
                    <a:cubicBezTo>
                      <a:pt x="175070" y="261216"/>
                      <a:pt x="148304" y="275885"/>
                      <a:pt x="65532" y="275885"/>
                    </a:cubicBezTo>
                    <a:cubicBezTo>
                      <a:pt x="51626" y="275885"/>
                      <a:pt x="22669" y="275885"/>
                      <a:pt x="4381" y="274361"/>
                    </a:cubicBezTo>
                    <a:cubicBezTo>
                      <a:pt x="1429" y="274361"/>
                      <a:pt x="0" y="272932"/>
                      <a:pt x="0" y="271503"/>
                    </a:cubicBezTo>
                    <a:lnTo>
                      <a:pt x="0" y="254263"/>
                    </a:lnTo>
                    <a:cubicBezTo>
                      <a:pt x="0" y="252072"/>
                      <a:pt x="1429" y="251310"/>
                      <a:pt x="4381" y="251310"/>
                    </a:cubicBezTo>
                    <a:lnTo>
                      <a:pt x="69532" y="251310"/>
                    </a:lnTo>
                    <a:cubicBezTo>
                      <a:pt x="126682" y="251310"/>
                      <a:pt x="147542" y="241023"/>
                      <a:pt x="147542" y="198923"/>
                    </a:cubicBezTo>
                    <a:lnTo>
                      <a:pt x="147542" y="190541"/>
                    </a:lnTo>
                    <a:cubicBezTo>
                      <a:pt x="147542" y="147678"/>
                      <a:pt x="126682" y="136343"/>
                      <a:pt x="69532" y="136343"/>
                    </a:cubicBezTo>
                    <a:lnTo>
                      <a:pt x="4381" y="136343"/>
                    </a:lnTo>
                    <a:cubicBezTo>
                      <a:pt x="1429" y="136343"/>
                      <a:pt x="0" y="135200"/>
                      <a:pt x="0" y="133391"/>
                    </a:cubicBezTo>
                    <a:lnTo>
                      <a:pt x="0" y="116246"/>
                    </a:lnTo>
                    <a:lnTo>
                      <a:pt x="6572" y="5660"/>
                    </a:lnTo>
                    <a:cubicBezTo>
                      <a:pt x="6572" y="2327"/>
                      <a:pt x="8382" y="517"/>
                      <a:pt x="12097" y="517"/>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64" name="Freeform 63">
                <a:extLst>
                  <a:ext uri="{FF2B5EF4-FFF2-40B4-BE49-F238E27FC236}">
                    <a16:creationId xmlns:a16="http://schemas.microsoft.com/office/drawing/2014/main" id="{ADB3A0A6-C276-E733-98A6-CC8E5547BB9E}"/>
                  </a:ext>
                </a:extLst>
              </p:cNvPr>
              <p:cNvSpPr/>
              <p:nvPr/>
            </p:nvSpPr>
            <p:spPr>
              <a:xfrm>
                <a:off x="10995904" y="4600281"/>
                <a:ext cx="195284" cy="278054"/>
              </a:xfrm>
              <a:custGeom>
                <a:avLst/>
                <a:gdLst>
                  <a:gd name="connsiteX0" fmla="*/ 175355 w 195284"/>
                  <a:gd name="connsiteY0" fmla="*/ 2191 h 278054"/>
                  <a:gd name="connsiteX1" fmla="*/ 179737 w 195284"/>
                  <a:gd name="connsiteY1" fmla="*/ 7334 h 278054"/>
                  <a:gd name="connsiteX2" fmla="*/ 179737 w 195284"/>
                  <a:gd name="connsiteY2" fmla="*/ 19812 h 278054"/>
                  <a:gd name="connsiteX3" fmla="*/ 175987 w 195284"/>
                  <a:gd name="connsiteY3" fmla="*/ 24574 h 278054"/>
                  <a:gd name="connsiteX4" fmla="*/ 174974 w 195284"/>
                  <a:gd name="connsiteY4" fmla="*/ 24574 h 278054"/>
                  <a:gd name="connsiteX5" fmla="*/ 108299 w 195284"/>
                  <a:gd name="connsiteY5" fmla="*/ 24574 h 278054"/>
                  <a:gd name="connsiteX6" fmla="*/ 27718 w 195284"/>
                  <a:gd name="connsiteY6" fmla="*/ 138874 h 278054"/>
                  <a:gd name="connsiteX7" fmla="*/ 108299 w 195284"/>
                  <a:gd name="connsiteY7" fmla="*/ 253174 h 278054"/>
                  <a:gd name="connsiteX8" fmla="*/ 168402 w 195284"/>
                  <a:gd name="connsiteY8" fmla="*/ 253174 h 278054"/>
                  <a:gd name="connsiteX9" fmla="*/ 168402 w 195284"/>
                  <a:gd name="connsiteY9" fmla="*/ 145733 h 278054"/>
                  <a:gd name="connsiteX10" fmla="*/ 172356 w 195284"/>
                  <a:gd name="connsiteY10" fmla="*/ 141318 h 278054"/>
                  <a:gd name="connsiteX11" fmla="*/ 173165 w 195284"/>
                  <a:gd name="connsiteY11" fmla="*/ 141351 h 278054"/>
                  <a:gd name="connsiteX12" fmla="*/ 190500 w 195284"/>
                  <a:gd name="connsiteY12" fmla="*/ 141351 h 278054"/>
                  <a:gd name="connsiteX13" fmla="*/ 195229 w 195284"/>
                  <a:gd name="connsiteY13" fmla="*/ 144924 h 278054"/>
                  <a:gd name="connsiteX14" fmla="*/ 195263 w 195284"/>
                  <a:gd name="connsiteY14" fmla="*/ 145733 h 278054"/>
                  <a:gd name="connsiteX15" fmla="*/ 195263 w 195284"/>
                  <a:gd name="connsiteY15" fmla="*/ 260033 h 278054"/>
                  <a:gd name="connsiteX16" fmla="*/ 193834 w 195284"/>
                  <a:gd name="connsiteY16" fmla="*/ 265938 h 278054"/>
                  <a:gd name="connsiteX17" fmla="*/ 108109 w 195284"/>
                  <a:gd name="connsiteY17" fmla="*/ 278035 h 278054"/>
                  <a:gd name="connsiteX18" fmla="*/ 0 w 195284"/>
                  <a:gd name="connsiteY18" fmla="*/ 139160 h 278054"/>
                  <a:gd name="connsiteX19" fmla="*/ 108395 w 195284"/>
                  <a:gd name="connsiteY19" fmla="*/ 0 h 278054"/>
                  <a:gd name="connsiteX20" fmla="*/ 175355 w 195284"/>
                  <a:gd name="connsiteY20" fmla="*/ 2191 h 27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5284" h="278054">
                    <a:moveTo>
                      <a:pt x="175355" y="2191"/>
                    </a:moveTo>
                    <a:cubicBezTo>
                      <a:pt x="177940" y="2488"/>
                      <a:pt x="179854" y="4735"/>
                      <a:pt x="179737" y="7334"/>
                    </a:cubicBezTo>
                    <a:lnTo>
                      <a:pt x="179737" y="19812"/>
                    </a:lnTo>
                    <a:cubicBezTo>
                      <a:pt x="180017" y="22163"/>
                      <a:pt x="178338" y="24294"/>
                      <a:pt x="175987" y="24574"/>
                    </a:cubicBezTo>
                    <a:cubicBezTo>
                      <a:pt x="175651" y="24614"/>
                      <a:pt x="175310" y="24614"/>
                      <a:pt x="174974" y="24574"/>
                    </a:cubicBezTo>
                    <a:lnTo>
                      <a:pt x="108299" y="24574"/>
                    </a:lnTo>
                    <a:cubicBezTo>
                      <a:pt x="40196" y="24574"/>
                      <a:pt x="27718" y="50578"/>
                      <a:pt x="27718" y="138874"/>
                    </a:cubicBezTo>
                    <a:cubicBezTo>
                      <a:pt x="27718" y="227171"/>
                      <a:pt x="40196" y="253174"/>
                      <a:pt x="108299" y="253174"/>
                    </a:cubicBezTo>
                    <a:lnTo>
                      <a:pt x="168402" y="253174"/>
                    </a:lnTo>
                    <a:lnTo>
                      <a:pt x="168402" y="145733"/>
                    </a:lnTo>
                    <a:cubicBezTo>
                      <a:pt x="168274" y="143422"/>
                      <a:pt x="170045" y="141444"/>
                      <a:pt x="172356" y="141318"/>
                    </a:cubicBezTo>
                    <a:cubicBezTo>
                      <a:pt x="172626" y="141302"/>
                      <a:pt x="172897" y="141314"/>
                      <a:pt x="173165" y="141351"/>
                    </a:cubicBezTo>
                    <a:lnTo>
                      <a:pt x="190500" y="141351"/>
                    </a:lnTo>
                    <a:cubicBezTo>
                      <a:pt x="192793" y="141032"/>
                      <a:pt x="194910" y="142631"/>
                      <a:pt x="195229" y="144924"/>
                    </a:cubicBezTo>
                    <a:cubicBezTo>
                      <a:pt x="195266" y="145191"/>
                      <a:pt x="195278" y="145463"/>
                      <a:pt x="195263" y="145733"/>
                    </a:cubicBezTo>
                    <a:lnTo>
                      <a:pt x="195263" y="260033"/>
                    </a:lnTo>
                    <a:cubicBezTo>
                      <a:pt x="195398" y="262100"/>
                      <a:pt x="194900" y="264161"/>
                      <a:pt x="193834" y="265938"/>
                    </a:cubicBezTo>
                    <a:cubicBezTo>
                      <a:pt x="184309" y="279083"/>
                      <a:pt x="134112" y="278035"/>
                      <a:pt x="108109" y="278035"/>
                    </a:cubicBezTo>
                    <a:cubicBezTo>
                      <a:pt x="20765" y="277654"/>
                      <a:pt x="0" y="246126"/>
                      <a:pt x="0" y="139160"/>
                    </a:cubicBezTo>
                    <a:cubicBezTo>
                      <a:pt x="0" y="32195"/>
                      <a:pt x="20860" y="0"/>
                      <a:pt x="108395" y="0"/>
                    </a:cubicBezTo>
                    <a:cubicBezTo>
                      <a:pt x="128111" y="0"/>
                      <a:pt x="156972" y="381"/>
                      <a:pt x="175355" y="2191"/>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grpSp>
        <p:sp>
          <p:nvSpPr>
            <p:cNvPr id="67" name="TextBox 66">
              <a:extLst>
                <a:ext uri="{FF2B5EF4-FFF2-40B4-BE49-F238E27FC236}">
                  <a16:creationId xmlns:a16="http://schemas.microsoft.com/office/drawing/2014/main" id="{B44E2685-3245-F894-8BFF-2C15E32AA5C8}"/>
                </a:ext>
              </a:extLst>
            </p:cNvPr>
            <p:cNvSpPr txBox="1"/>
            <p:nvPr/>
          </p:nvSpPr>
          <p:spPr>
            <a:xfrm>
              <a:off x="5377073" y="4783580"/>
              <a:ext cx="582082" cy="195522"/>
            </a:xfrm>
            <a:prstGeom prst="rect">
              <a:avLst/>
            </a:prstGeom>
            <a:noFill/>
          </p:spPr>
          <p:txBody>
            <a:bodyPr vert="horz" wrap="none" lIns="91440" tIns="91440" rIns="91440" bIns="91440" rtlCol="0" anchor="ctr" anchorCtr="0">
              <a:noAutofit/>
            </a:bodyPr>
            <a:lstStyle/>
            <a:p>
              <a:pPr marL="17463"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04040"/>
                  </a:solidFill>
                  <a:effectLst/>
                  <a:uLnTx/>
                  <a:uFillTx/>
                  <a:latin typeface="Calibri" panose="020F0502020204030204"/>
                  <a:ea typeface="+mn-ea"/>
                  <a:cs typeface="+mn-cs"/>
                </a:rPr>
                <a:t>Wired</a:t>
              </a:r>
            </a:p>
          </p:txBody>
        </p:sp>
        <p:sp>
          <p:nvSpPr>
            <p:cNvPr id="68" name="TextBox 67">
              <a:extLst>
                <a:ext uri="{FF2B5EF4-FFF2-40B4-BE49-F238E27FC236}">
                  <a16:creationId xmlns:a16="http://schemas.microsoft.com/office/drawing/2014/main" id="{971DA4F0-095E-ADD5-5C6C-1D992207A9DF}"/>
                </a:ext>
              </a:extLst>
            </p:cNvPr>
            <p:cNvSpPr txBox="1"/>
            <p:nvPr/>
          </p:nvSpPr>
          <p:spPr>
            <a:xfrm>
              <a:off x="6466787" y="4783580"/>
              <a:ext cx="526426" cy="195522"/>
            </a:xfrm>
            <a:prstGeom prst="rect">
              <a:avLst/>
            </a:prstGeom>
            <a:noFill/>
          </p:spPr>
          <p:txBody>
            <a:bodyPr vert="horz" wrap="none" lIns="91440" tIns="91440" rIns="91440" bIns="91440" rtlCol="0" anchor="ctr" anchorCtr="0">
              <a:noAutofit/>
            </a:bodyPr>
            <a:lstStyle/>
            <a:p>
              <a:pPr marL="17463"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04040"/>
                  </a:solidFill>
                  <a:effectLst/>
                  <a:uLnTx/>
                  <a:uFillTx/>
                  <a:latin typeface="Calibri" panose="020F0502020204030204"/>
                  <a:ea typeface="+mn-ea"/>
                  <a:cs typeface="+mn-cs"/>
                </a:rPr>
                <a:t>Wi-Fi</a:t>
              </a:r>
            </a:p>
          </p:txBody>
        </p:sp>
        <p:sp>
          <p:nvSpPr>
            <p:cNvPr id="69" name="TextBox 68">
              <a:extLst>
                <a:ext uri="{FF2B5EF4-FFF2-40B4-BE49-F238E27FC236}">
                  <a16:creationId xmlns:a16="http://schemas.microsoft.com/office/drawing/2014/main" id="{EF7A643F-7046-FF66-B39D-2373B3781A43}"/>
                </a:ext>
              </a:extLst>
            </p:cNvPr>
            <p:cNvSpPr txBox="1"/>
            <p:nvPr/>
          </p:nvSpPr>
          <p:spPr>
            <a:xfrm>
              <a:off x="7379307" y="4783580"/>
              <a:ext cx="822276" cy="195522"/>
            </a:xfrm>
            <a:prstGeom prst="rect">
              <a:avLst/>
            </a:prstGeom>
            <a:noFill/>
          </p:spPr>
          <p:txBody>
            <a:bodyPr vert="horz" wrap="none" lIns="91440" tIns="91440" rIns="91440" bIns="91440" rtlCol="0" anchor="ctr" anchorCtr="0">
              <a:noAutofit/>
            </a:bodyPr>
            <a:lstStyle/>
            <a:p>
              <a:pPr marL="17463"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04040"/>
                  </a:solidFill>
                  <a:effectLst/>
                  <a:uLnTx/>
                  <a:uFillTx/>
                  <a:latin typeface="Calibri" panose="020F0502020204030204"/>
                  <a:ea typeface="+mn-ea"/>
                  <a:cs typeface="+mn-cs"/>
                </a:rPr>
                <a:t>Bluetooth</a:t>
              </a:r>
            </a:p>
          </p:txBody>
        </p:sp>
        <p:sp>
          <p:nvSpPr>
            <p:cNvPr id="70" name="TextBox 69">
              <a:extLst>
                <a:ext uri="{FF2B5EF4-FFF2-40B4-BE49-F238E27FC236}">
                  <a16:creationId xmlns:a16="http://schemas.microsoft.com/office/drawing/2014/main" id="{B619D5BE-6B15-0066-30FB-316C0C5067C5}"/>
                </a:ext>
              </a:extLst>
            </p:cNvPr>
            <p:cNvSpPr txBox="1"/>
            <p:nvPr/>
          </p:nvSpPr>
          <p:spPr>
            <a:xfrm>
              <a:off x="8529802" y="4783580"/>
              <a:ext cx="665888" cy="195522"/>
            </a:xfrm>
            <a:prstGeom prst="rect">
              <a:avLst/>
            </a:prstGeom>
            <a:noFill/>
          </p:spPr>
          <p:txBody>
            <a:bodyPr vert="horz" wrap="none" lIns="91440" tIns="91440" rIns="91440" bIns="91440" rtlCol="0" anchor="ctr" anchorCtr="0">
              <a:noAutofit/>
            </a:bodyPr>
            <a:lstStyle/>
            <a:p>
              <a:pPr marL="17463"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04040"/>
                  </a:solidFill>
                  <a:effectLst/>
                  <a:uLnTx/>
                  <a:uFillTx/>
                  <a:latin typeface="Calibri" panose="020F0502020204030204"/>
                  <a:ea typeface="+mn-ea"/>
                  <a:cs typeface="+mn-cs"/>
                </a:rPr>
                <a:t>Zig-Bee</a:t>
              </a:r>
            </a:p>
          </p:txBody>
        </p:sp>
        <p:sp>
          <p:nvSpPr>
            <p:cNvPr id="71" name="TextBox 70">
              <a:extLst>
                <a:ext uri="{FF2B5EF4-FFF2-40B4-BE49-F238E27FC236}">
                  <a16:creationId xmlns:a16="http://schemas.microsoft.com/office/drawing/2014/main" id="{8215FA26-00B6-C235-1D79-B0819BF33FB7}"/>
                </a:ext>
              </a:extLst>
            </p:cNvPr>
            <p:cNvSpPr txBox="1"/>
            <p:nvPr/>
          </p:nvSpPr>
          <p:spPr>
            <a:xfrm>
              <a:off x="9587571" y="4783580"/>
              <a:ext cx="692113" cy="195522"/>
            </a:xfrm>
            <a:prstGeom prst="rect">
              <a:avLst/>
            </a:prstGeom>
            <a:noFill/>
          </p:spPr>
          <p:txBody>
            <a:bodyPr vert="horz" wrap="none" lIns="91440" tIns="91440" rIns="91440" bIns="91440" rtlCol="0" anchor="ctr" anchorCtr="0">
              <a:noAutofit/>
            </a:bodyPr>
            <a:lstStyle/>
            <a:p>
              <a:pPr marL="17463"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04040"/>
                  </a:solidFill>
                  <a:effectLst/>
                  <a:uLnTx/>
                  <a:uFillTx/>
                  <a:latin typeface="Calibri" panose="020F0502020204030204"/>
                  <a:ea typeface="+mn-ea"/>
                  <a:cs typeface="+mn-cs"/>
                </a:rPr>
                <a:t>Z-WAVE</a:t>
              </a:r>
            </a:p>
          </p:txBody>
        </p:sp>
      </p:grpSp>
      <p:sp>
        <p:nvSpPr>
          <p:cNvPr id="5" name="Rectangle 4">
            <a:extLst>
              <a:ext uri="{FF2B5EF4-FFF2-40B4-BE49-F238E27FC236}">
                <a16:creationId xmlns:a16="http://schemas.microsoft.com/office/drawing/2014/main" id="{944B740E-6770-0937-2FC0-FF28A7F1852D}"/>
              </a:ext>
            </a:extLst>
          </p:cNvPr>
          <p:cNvSpPr/>
          <p:nvPr/>
        </p:nvSpPr>
        <p:spPr>
          <a:xfrm>
            <a:off x="4736910" y="2133600"/>
            <a:ext cx="7302690" cy="3114837"/>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6" name="Picture 9">
            <a:extLst>
              <a:ext uri="{FF2B5EF4-FFF2-40B4-BE49-F238E27FC236}">
                <a16:creationId xmlns:a16="http://schemas.microsoft.com/office/drawing/2014/main" id="{B0772282-F2C5-29B4-3A8B-BD5397DDE30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0287000" y="-20276"/>
            <a:ext cx="1696597" cy="832875"/>
          </a:xfrm>
          <a:prstGeom prst="rect">
            <a:avLst/>
          </a:prstGeom>
        </p:spPr>
      </p:pic>
    </p:spTree>
    <p:extLst>
      <p:ext uri="{BB962C8B-B14F-4D97-AF65-F5344CB8AC3E}">
        <p14:creationId xmlns:p14="http://schemas.microsoft.com/office/powerpoint/2010/main" val="3280591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0F6B49D-F7D9-1ACB-D3D0-BADB171F5B86}"/>
              </a:ext>
            </a:extLst>
          </p:cNvPr>
          <p:cNvSpPr>
            <a:spLocks noGrp="1"/>
          </p:cNvSpPr>
          <p:nvPr>
            <p:ph type="title"/>
          </p:nvPr>
        </p:nvSpPr>
        <p:spPr/>
        <p:txBody>
          <a:bodyPr/>
          <a:lstStyle/>
          <a:p>
            <a:r>
              <a:rPr lang="en-MX" dirty="0"/>
              <a:t>Agenda</a:t>
            </a:r>
          </a:p>
        </p:txBody>
      </p:sp>
      <p:sp>
        <p:nvSpPr>
          <p:cNvPr id="8" name="Content Placeholder 7">
            <a:extLst>
              <a:ext uri="{FF2B5EF4-FFF2-40B4-BE49-F238E27FC236}">
                <a16:creationId xmlns:a16="http://schemas.microsoft.com/office/drawing/2014/main" id="{8E8660E2-DD21-46E7-C828-9EB3EF3A5D19}"/>
              </a:ext>
            </a:extLst>
          </p:cNvPr>
          <p:cNvSpPr>
            <a:spLocks noGrp="1"/>
          </p:cNvSpPr>
          <p:nvPr>
            <p:ph idx="1"/>
          </p:nvPr>
        </p:nvSpPr>
        <p:spPr>
          <a:xfrm>
            <a:off x="5275160" y="2200663"/>
            <a:ext cx="6352960" cy="2752338"/>
          </a:xfrm>
        </p:spPr>
        <p:txBody>
          <a:bodyPr/>
          <a:lstStyle/>
          <a:p>
            <a:r>
              <a:rPr lang="en-MX" dirty="0"/>
              <a:t>Overview</a:t>
            </a:r>
          </a:p>
          <a:p>
            <a:r>
              <a:rPr lang="en-MX" dirty="0"/>
              <a:t>Spectrum vs Standard</a:t>
            </a:r>
          </a:p>
          <a:p>
            <a:r>
              <a:rPr lang="en-MX" dirty="0"/>
              <a:t>The RUCKUs Advantage</a:t>
            </a:r>
          </a:p>
        </p:txBody>
      </p:sp>
    </p:spTree>
    <p:extLst>
      <p:ext uri="{BB962C8B-B14F-4D97-AF65-F5344CB8AC3E}">
        <p14:creationId xmlns:p14="http://schemas.microsoft.com/office/powerpoint/2010/main" val="155590944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FC65A17-E4B4-4348-A521-25D88098CA19}"/>
              </a:ext>
            </a:extLst>
          </p:cNvPr>
          <p:cNvGrpSpPr/>
          <p:nvPr/>
        </p:nvGrpSpPr>
        <p:grpSpPr>
          <a:xfrm>
            <a:off x="0" y="0"/>
            <a:ext cx="12192000" cy="6858000"/>
            <a:chOff x="0" y="0"/>
            <a:chExt cx="12192000" cy="6858000"/>
          </a:xfrm>
        </p:grpSpPr>
        <p:pic>
          <p:nvPicPr>
            <p:cNvPr id="6" name="Picture 5">
              <a:extLst>
                <a:ext uri="{FF2B5EF4-FFF2-40B4-BE49-F238E27FC236}">
                  <a16:creationId xmlns:a16="http://schemas.microsoft.com/office/drawing/2014/main" id="{391ABAAD-9916-974A-889B-7594202C636E}"/>
                </a:ext>
              </a:extLst>
            </p:cNvPr>
            <p:cNvPicPr>
              <a:picLocks noChangeAspect="1"/>
            </p:cNvPicPr>
            <p:nvPr/>
          </p:nvPicPr>
          <p:blipFill rotWithShape="1">
            <a:blip r:embed="rId3"/>
            <a:srcRect b="15625"/>
            <a:stretch/>
          </p:blipFill>
          <p:spPr>
            <a:xfrm>
              <a:off x="0" y="0"/>
              <a:ext cx="12192000" cy="6858000"/>
            </a:xfrm>
            <a:prstGeom prst="rect">
              <a:avLst/>
            </a:prstGeom>
          </p:spPr>
        </p:pic>
        <p:sp>
          <p:nvSpPr>
            <p:cNvPr id="7" name="Rectangle 6">
              <a:extLst>
                <a:ext uri="{FF2B5EF4-FFF2-40B4-BE49-F238E27FC236}">
                  <a16:creationId xmlns:a16="http://schemas.microsoft.com/office/drawing/2014/main" id="{BC7F5168-6E14-C04C-A91B-355C450034A2}"/>
                </a:ext>
              </a:extLst>
            </p:cNvPr>
            <p:cNvSpPr/>
            <p:nvPr/>
          </p:nvSpPr>
          <p:spPr>
            <a:xfrm>
              <a:off x="0" y="0"/>
              <a:ext cx="6096000" cy="6858000"/>
            </a:xfrm>
            <a:prstGeom prst="rect">
              <a:avLst/>
            </a:prstGeom>
            <a:gradFill>
              <a:gsLst>
                <a:gs pos="50000">
                  <a:srgbClr val="000000">
                    <a:alpha val="50000"/>
                  </a:srgbClr>
                </a:gs>
                <a:gs pos="0">
                  <a:schemeClr val="tx1">
                    <a:alpha val="75000"/>
                  </a:schemeClr>
                </a:gs>
                <a:gs pos="100000">
                  <a:schemeClr val="tx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err="1">
                <a:ln>
                  <a:noFill/>
                </a:ln>
                <a:solidFill>
                  <a:srgbClr val="FFFFFF"/>
                </a:solidFill>
                <a:effectLst/>
                <a:uLnTx/>
                <a:uFillTx/>
                <a:ea typeface="+mn-ea"/>
                <a:cs typeface="+mn-cs"/>
              </a:endParaRPr>
            </a:p>
          </p:txBody>
        </p:sp>
        <p:pic>
          <p:nvPicPr>
            <p:cNvPr id="8" name="Picture 7">
              <a:extLst>
                <a:ext uri="{FF2B5EF4-FFF2-40B4-BE49-F238E27FC236}">
                  <a16:creationId xmlns:a16="http://schemas.microsoft.com/office/drawing/2014/main" id="{83621615-CE89-BB44-9525-C8DAC66B3F1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86110" y="662281"/>
              <a:ext cx="5575206" cy="4732302"/>
            </a:xfrm>
            <a:prstGeom prst="rect">
              <a:avLst/>
            </a:prstGeom>
          </p:spPr>
        </p:pic>
      </p:grpSp>
      <p:sp>
        <p:nvSpPr>
          <p:cNvPr id="19" name="Freeform 18">
            <a:extLst>
              <a:ext uri="{FF2B5EF4-FFF2-40B4-BE49-F238E27FC236}">
                <a16:creationId xmlns:a16="http://schemas.microsoft.com/office/drawing/2014/main" id="{367A2EC1-C977-8146-9F18-28A932D748AF}"/>
              </a:ext>
            </a:extLst>
          </p:cNvPr>
          <p:cNvSpPr/>
          <p:nvPr/>
        </p:nvSpPr>
        <p:spPr>
          <a:xfrm>
            <a:off x="0" y="2429578"/>
            <a:ext cx="4500563" cy="3843337"/>
          </a:xfrm>
          <a:custGeom>
            <a:avLst/>
            <a:gdLst>
              <a:gd name="connsiteX0" fmla="*/ 4486275 w 4486275"/>
              <a:gd name="connsiteY0" fmla="*/ 0 h 3843337"/>
              <a:gd name="connsiteX1" fmla="*/ 0 w 4486275"/>
              <a:gd name="connsiteY1" fmla="*/ 3214687 h 3843337"/>
              <a:gd name="connsiteX2" fmla="*/ 0 w 4486275"/>
              <a:gd name="connsiteY2" fmla="*/ 3843337 h 3843337"/>
              <a:gd name="connsiteX3" fmla="*/ 4486275 w 4486275"/>
              <a:gd name="connsiteY3" fmla="*/ 3200400 h 3843337"/>
              <a:gd name="connsiteX4" fmla="*/ 4486275 w 4486275"/>
              <a:gd name="connsiteY4" fmla="*/ 0 h 3843337"/>
              <a:gd name="connsiteX0" fmla="*/ 4486275 w 4486275"/>
              <a:gd name="connsiteY0" fmla="*/ 0 h 3843337"/>
              <a:gd name="connsiteX1" fmla="*/ 0 w 4486275"/>
              <a:gd name="connsiteY1" fmla="*/ 3214687 h 3843337"/>
              <a:gd name="connsiteX2" fmla="*/ 0 w 4486275"/>
              <a:gd name="connsiteY2" fmla="*/ 3843337 h 3843337"/>
              <a:gd name="connsiteX3" fmla="*/ 4486275 w 4486275"/>
              <a:gd name="connsiteY3" fmla="*/ 3200400 h 3843337"/>
              <a:gd name="connsiteX4" fmla="*/ 4486275 w 4486275"/>
              <a:gd name="connsiteY4" fmla="*/ 0 h 3843337"/>
              <a:gd name="connsiteX0" fmla="*/ 4486275 w 4486275"/>
              <a:gd name="connsiteY0" fmla="*/ 0 h 3843337"/>
              <a:gd name="connsiteX1" fmla="*/ 0 w 4486275"/>
              <a:gd name="connsiteY1" fmla="*/ 3207192 h 3843337"/>
              <a:gd name="connsiteX2" fmla="*/ 0 w 4486275"/>
              <a:gd name="connsiteY2" fmla="*/ 3843337 h 3843337"/>
              <a:gd name="connsiteX3" fmla="*/ 4486275 w 4486275"/>
              <a:gd name="connsiteY3" fmla="*/ 3200400 h 3843337"/>
              <a:gd name="connsiteX4" fmla="*/ 4486275 w 4486275"/>
              <a:gd name="connsiteY4" fmla="*/ 0 h 3843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275" h="3843337">
                <a:moveTo>
                  <a:pt x="4486275" y="0"/>
                </a:moveTo>
                <a:lnTo>
                  <a:pt x="0" y="3207192"/>
                </a:lnTo>
                <a:lnTo>
                  <a:pt x="0" y="3843337"/>
                </a:lnTo>
                <a:lnTo>
                  <a:pt x="4486275" y="3200400"/>
                </a:lnTo>
                <a:lnTo>
                  <a:pt x="4486275" y="0"/>
                </a:lnTo>
                <a:close/>
              </a:path>
            </a:pathLst>
          </a:custGeom>
          <a:gradFill>
            <a:gsLst>
              <a:gs pos="100000">
                <a:srgbClr val="EB008F"/>
              </a:gs>
              <a:gs pos="0">
                <a:srgbClr val="EC1C2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marL="17463">
              <a:lnSpc>
                <a:spcPct val="90000"/>
              </a:lnSpc>
              <a:spcBef>
                <a:spcPts val="1000"/>
              </a:spcBef>
            </a:pPr>
            <a:endParaRPr lang="en-US" sz="1400">
              <a:solidFill>
                <a:srgbClr val="FFFFFF"/>
              </a:solidFill>
            </a:endParaRPr>
          </a:p>
        </p:txBody>
      </p:sp>
      <p:sp>
        <p:nvSpPr>
          <p:cNvPr id="20" name="Rectangle 19">
            <a:extLst>
              <a:ext uri="{FF2B5EF4-FFF2-40B4-BE49-F238E27FC236}">
                <a16:creationId xmlns:a16="http://schemas.microsoft.com/office/drawing/2014/main" id="{199BFE49-22E0-FF43-94D4-FBC5D9AFC4BC}"/>
              </a:ext>
            </a:extLst>
          </p:cNvPr>
          <p:cNvSpPr/>
          <p:nvPr/>
        </p:nvSpPr>
        <p:spPr>
          <a:xfrm>
            <a:off x="0" y="2429578"/>
            <a:ext cx="4508204" cy="3201800"/>
          </a:xfrm>
          <a:prstGeom prst="rect">
            <a:avLst/>
          </a:prstGeom>
          <a:gradFill>
            <a:gsLst>
              <a:gs pos="0">
                <a:srgbClr val="F67B2D"/>
              </a:gs>
              <a:gs pos="100000">
                <a:srgbClr val="FBBD19">
                  <a:alpha val="9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marL="17463">
              <a:lnSpc>
                <a:spcPct val="90000"/>
              </a:lnSpc>
              <a:spcBef>
                <a:spcPts val="1000"/>
              </a:spcBef>
            </a:pPr>
            <a:endParaRPr lang="en-US" sz="1400">
              <a:solidFill>
                <a:srgbClr val="FFFFFF"/>
              </a:solidFill>
              <a:latin typeface="Segoe UI"/>
            </a:endParaRPr>
          </a:p>
        </p:txBody>
      </p:sp>
      <p:sp>
        <p:nvSpPr>
          <p:cNvPr id="4" name="Title 3">
            <a:extLst>
              <a:ext uri="{FF2B5EF4-FFF2-40B4-BE49-F238E27FC236}">
                <a16:creationId xmlns:a16="http://schemas.microsoft.com/office/drawing/2014/main" id="{33E1D8B3-630D-AF4E-A95E-888C7A65DF29}"/>
              </a:ext>
            </a:extLst>
          </p:cNvPr>
          <p:cNvSpPr>
            <a:spLocks noGrp="1"/>
          </p:cNvSpPr>
          <p:nvPr>
            <p:ph type="title"/>
          </p:nvPr>
        </p:nvSpPr>
        <p:spPr>
          <a:xfrm>
            <a:off x="266276" y="192315"/>
            <a:ext cx="11659448" cy="1019271"/>
          </a:xfrm>
        </p:spPr>
        <p:txBody>
          <a:bodyPr>
            <a:noAutofit/>
          </a:bodyPr>
          <a:lstStyle/>
          <a:p>
            <a:pPr>
              <a:lnSpc>
                <a:spcPts val="7200"/>
              </a:lnSpc>
            </a:pPr>
            <a:r>
              <a:rPr lang="en-US" sz="7200">
                <a:solidFill>
                  <a:schemeClr val="tx2"/>
                </a:solidFill>
              </a:rPr>
              <a:t>Innovation with a purpose</a:t>
            </a:r>
          </a:p>
        </p:txBody>
      </p:sp>
      <p:sp>
        <p:nvSpPr>
          <p:cNvPr id="2" name="Footer Placeholder 1">
            <a:extLst>
              <a:ext uri="{FF2B5EF4-FFF2-40B4-BE49-F238E27FC236}">
                <a16:creationId xmlns:a16="http://schemas.microsoft.com/office/drawing/2014/main" id="{46C23B5B-E026-B340-884E-48C6700D6E5B}"/>
              </a:ext>
            </a:extLst>
          </p:cNvPr>
          <p:cNvSpPr>
            <a:spLocks noGrp="1"/>
          </p:cNvSpPr>
          <p:nvPr>
            <p:ph type="ftr" sz="quarter" idx="10"/>
          </p:nvPr>
        </p:nvSpPr>
        <p:spPr/>
        <p:txBody>
          <a:bodyPr/>
          <a:lstStyle/>
          <a:p>
            <a:r>
              <a:rPr lang="en-US"/>
              <a:t>© 2023 CommScope, Inc.</a:t>
            </a:r>
          </a:p>
        </p:txBody>
      </p:sp>
      <p:sp>
        <p:nvSpPr>
          <p:cNvPr id="3" name="Slide Number Placeholder 2">
            <a:extLst>
              <a:ext uri="{FF2B5EF4-FFF2-40B4-BE49-F238E27FC236}">
                <a16:creationId xmlns:a16="http://schemas.microsoft.com/office/drawing/2014/main" id="{5965459D-1C63-A641-A62B-913B16D92784}"/>
              </a:ext>
            </a:extLst>
          </p:cNvPr>
          <p:cNvSpPr>
            <a:spLocks noGrp="1"/>
          </p:cNvSpPr>
          <p:nvPr>
            <p:ph type="sldNum" sz="quarter" idx="11"/>
          </p:nvPr>
        </p:nvSpPr>
        <p:spPr/>
        <p:txBody>
          <a:bodyPr/>
          <a:lstStyle/>
          <a:p>
            <a:fld id="{7FE2BEB5-2653-6044-B03D-162392F9D4CA}" type="slidenum">
              <a:rPr lang="en-US" smtClean="0"/>
              <a:pPr/>
              <a:t>19</a:t>
            </a:fld>
            <a:endParaRPr lang="en-US"/>
          </a:p>
        </p:txBody>
      </p:sp>
      <p:sp>
        <p:nvSpPr>
          <p:cNvPr id="14" name="Content Placeholder 11">
            <a:extLst>
              <a:ext uri="{FF2B5EF4-FFF2-40B4-BE49-F238E27FC236}">
                <a16:creationId xmlns:a16="http://schemas.microsoft.com/office/drawing/2014/main" id="{5C1C2511-9487-5044-B087-5970E4C1C7B6}"/>
              </a:ext>
            </a:extLst>
          </p:cNvPr>
          <p:cNvSpPr txBox="1">
            <a:spLocks/>
          </p:cNvSpPr>
          <p:nvPr/>
        </p:nvSpPr>
        <p:spPr>
          <a:xfrm>
            <a:off x="77639" y="2586545"/>
            <a:ext cx="4209690" cy="2896496"/>
          </a:xfrm>
          <a:prstGeom prst="rect">
            <a:avLst/>
          </a:prstGeom>
        </p:spPr>
        <p:txBody>
          <a:bodyPr anchor="ctr">
            <a:normAutofit fontScale="92500" lnSpcReduction="20000"/>
          </a:bodyPr>
          <a:lstStyle>
            <a:lvl1pPr marL="293688" indent="-293688" algn="l" defTabSz="914400" rtl="0" eaLnBrk="1" latinLnBrk="0" hangingPunct="1">
              <a:lnSpc>
                <a:spcPct val="100000"/>
              </a:lnSpc>
              <a:spcBef>
                <a:spcPts val="1000"/>
              </a:spcBef>
              <a:buFont typeface="Arial" panose="020B0604020202020204" pitchFamily="34" charset="0"/>
              <a:buChar char="•"/>
              <a:tabLst/>
              <a:defRPr sz="3200" b="0" i="0" kern="1200">
                <a:solidFill>
                  <a:schemeClr val="tx1"/>
                </a:solidFill>
                <a:latin typeface="Calibri" panose="020F0502020204030204" pitchFamily="34" charset="0"/>
                <a:ea typeface="+mn-ea"/>
                <a:cs typeface="Calibri" panose="020F0502020204030204" pitchFamily="34" charset="0"/>
              </a:defRPr>
            </a:lvl1pPr>
            <a:lvl2pPr marL="573088" indent="-228600" algn="l" defTabSz="914400" rtl="0" eaLnBrk="1" latinLnBrk="0" hangingPunct="1">
              <a:lnSpc>
                <a:spcPct val="90000"/>
              </a:lnSpc>
              <a:spcBef>
                <a:spcPts val="500"/>
              </a:spcBef>
              <a:buFont typeface="System Font Regular"/>
              <a:buChar char="-"/>
              <a:defRPr sz="2400" b="0" i="0" kern="1200">
                <a:solidFill>
                  <a:schemeClr val="tx1"/>
                </a:solidFill>
                <a:latin typeface="Calibri" panose="020F0502020204030204" pitchFamily="34" charset="0"/>
                <a:ea typeface="+mn-ea"/>
                <a:cs typeface="Calibri" panose="020F0502020204030204" pitchFamily="34" charset="0"/>
              </a:defRPr>
            </a:lvl2pPr>
            <a:lvl3pPr marL="857250" indent="-228600"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Calibri" panose="020F0502020204030204" pitchFamily="34" charset="0"/>
                <a:ea typeface="+mn-ea"/>
                <a:cs typeface="Calibri" panose="020F0502020204030204" pitchFamily="34" charset="0"/>
              </a:defRPr>
            </a:lvl3pPr>
            <a:lvl4pPr marL="1143000" indent="-228600"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Calibri" panose="020F0502020204030204" pitchFamily="34" charset="0"/>
                <a:ea typeface="+mn-ea"/>
                <a:cs typeface="Calibri" panose="020F0502020204030204" pitchFamily="34" charset="0"/>
              </a:defRPr>
            </a:lvl4pPr>
            <a:lvl5pPr marL="1939925"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6300" b="1">
              <a:solidFill>
                <a:schemeClr val="bg1"/>
              </a:solidFill>
            </a:endParaRPr>
          </a:p>
          <a:p>
            <a:pPr marL="0" indent="0">
              <a:buNone/>
            </a:pPr>
            <a:r>
              <a:rPr lang="en-US" sz="6300" b="1">
                <a:solidFill>
                  <a:schemeClr val="bg1"/>
                </a:solidFill>
              </a:rPr>
              <a:t>THANK YOU!</a:t>
            </a:r>
            <a:endParaRPr lang="en-US" sz="2300" b="1">
              <a:solidFill>
                <a:schemeClr val="bg1"/>
              </a:solidFill>
            </a:endParaRPr>
          </a:p>
          <a:p>
            <a:pPr marL="0" indent="0">
              <a:buNone/>
            </a:pPr>
            <a:br>
              <a:rPr lang="en-US" sz="4000" b="1">
                <a:solidFill>
                  <a:schemeClr val="bg1"/>
                </a:solidFill>
              </a:rPr>
            </a:br>
            <a:endParaRPr lang="en-US" sz="4000" b="1">
              <a:solidFill>
                <a:schemeClr val="bg1"/>
              </a:solidFill>
            </a:endParaRPr>
          </a:p>
        </p:txBody>
      </p:sp>
      <p:sp>
        <p:nvSpPr>
          <p:cNvPr id="12" name="Text Placeholder 4">
            <a:extLst>
              <a:ext uri="{FF2B5EF4-FFF2-40B4-BE49-F238E27FC236}">
                <a16:creationId xmlns:a16="http://schemas.microsoft.com/office/drawing/2014/main" id="{3D974E4B-82A9-4DE8-B1CA-F5A03E2E7887}"/>
              </a:ext>
            </a:extLst>
          </p:cNvPr>
          <p:cNvSpPr txBox="1">
            <a:spLocks/>
          </p:cNvSpPr>
          <p:nvPr/>
        </p:nvSpPr>
        <p:spPr>
          <a:xfrm>
            <a:off x="154112" y="5753529"/>
            <a:ext cx="4749702" cy="306524"/>
          </a:xfrm>
          <a:prstGeom prst="rect">
            <a:avLst/>
          </a:prstGeom>
        </p:spPr>
        <p:txBody>
          <a:bodyPr vert="horz" lIns="0" tIns="36576" rIns="54864" bIns="45720" rtlCol="0" anchor="ctr">
            <a:normAutofit/>
          </a:bodyPr>
          <a:lstStyle>
            <a:defPPr>
              <a:defRPr lang="en-US"/>
            </a:defPPr>
            <a:lvl1pPr marL="0" algn="r" defTabSz="914400" rtl="0" eaLnBrk="1" latinLnBrk="0" hangingPunct="1">
              <a:defRPr sz="7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TextBox 8">
            <a:extLst>
              <a:ext uri="{FF2B5EF4-FFF2-40B4-BE49-F238E27FC236}">
                <a16:creationId xmlns:a16="http://schemas.microsoft.com/office/drawing/2014/main" id="{7A140FB4-738A-2485-D71E-2B37380379AB}"/>
              </a:ext>
            </a:extLst>
          </p:cNvPr>
          <p:cNvSpPr txBox="1"/>
          <p:nvPr/>
        </p:nvSpPr>
        <p:spPr>
          <a:xfrm>
            <a:off x="5361992" y="6015134"/>
            <a:ext cx="6452117" cy="738664"/>
          </a:xfrm>
          <a:prstGeom prst="rect">
            <a:avLst/>
          </a:prstGeom>
          <a:noFill/>
        </p:spPr>
        <p:txBody>
          <a:bodyPr rot="0" spcFirstLastPara="0" vertOverflow="overflow" horzOverflow="overflow" vert="horz" wrap="square" lIns="91440" tIns="91440" rIns="91440" bIns="91440" numCol="1" spcCol="0" rtlCol="0" fromWordArt="0" anchor="t" anchorCtr="0" forceAA="0" compatLnSpc="1">
            <a:prstTxWarp prst="textNoShape">
              <a:avLst/>
            </a:prstTxWarp>
            <a:spAutoFit/>
          </a:bodyPr>
          <a:lstStyle/>
          <a:p>
            <a:pPr marL="17145">
              <a:lnSpc>
                <a:spcPct val="90000"/>
              </a:lnSpc>
              <a:spcBef>
                <a:spcPts val="1000"/>
              </a:spcBef>
            </a:pPr>
            <a:r>
              <a:rPr lang="en-US" sz="800" i="1">
                <a:solidFill>
                  <a:schemeClr val="bg1"/>
                </a:solidFill>
                <a:latin typeface="+mj-lt"/>
                <a:ea typeface="Calibri"/>
                <a:cs typeface="Calibri"/>
              </a:rPr>
              <a:t>© 2023 CommScope, Inc.  All rights reserved.  CommScope and the CommScope logo are registered trademarks of CommScope and/or its affiliates in the U.S. and other countries.  For additional trademark information see </a:t>
            </a:r>
            <a:r>
              <a:rPr lang="en-US" sz="800" i="1">
                <a:solidFill>
                  <a:schemeClr val="bg1"/>
                </a:solidFill>
                <a:latin typeface="+mj-lt"/>
                <a:ea typeface="Calibri"/>
                <a:cs typeface="Calibri"/>
                <a:hlinkClick r:id="rId5">
                  <a:extLst>
                    <a:ext uri="{A12FA001-AC4F-418D-AE19-62706E023703}">
                      <ahyp:hlinkClr xmlns:ahyp="http://schemas.microsoft.com/office/drawing/2018/hyperlinkcolor" val="tx"/>
                    </a:ext>
                  </a:extLst>
                </a:hlinkClick>
              </a:rPr>
              <a:t>https://www.commscope.com/trademarks</a:t>
            </a:r>
            <a:r>
              <a:rPr lang="en-US" sz="800" i="1">
                <a:solidFill>
                  <a:schemeClr val="bg1"/>
                </a:solidFill>
                <a:latin typeface="+mj-lt"/>
                <a:ea typeface="Calibri"/>
                <a:cs typeface="Calibri"/>
              </a:rPr>
              <a:t> Wi-Fi, Wi-Fi 4, Wi-Fi 5, Wi-Fi 6, Wi-Fi 6E and Wi-Fi 7 are trademarks of the Wi-Fi Alliance. [Note: additional TM notices may be needed for the Wi-Fi Certification marks].  Bluetooth is a trademarks of Bluetooth SIG, Inc.  Zigbee and Matter are trademarks of the Connectivity Standards Alliance. Thread is a trademark of the Thread Group, Inc.  All other product names, trademarks and registered trademarks are property of their respective owners.</a:t>
            </a:r>
            <a:r>
              <a:rPr lang="en-US" sz="800">
                <a:solidFill>
                  <a:schemeClr val="bg1"/>
                </a:solidFill>
                <a:latin typeface="+mj-lt"/>
                <a:ea typeface="Calibri"/>
                <a:cs typeface="Calibri"/>
              </a:rPr>
              <a:t>  </a:t>
            </a:r>
            <a:endParaRPr lang="en-US" sz="800">
              <a:solidFill>
                <a:schemeClr val="bg1"/>
              </a:solidFill>
              <a:ea typeface="Calibri"/>
              <a:cs typeface="Calibri"/>
            </a:endParaRPr>
          </a:p>
        </p:txBody>
      </p:sp>
    </p:spTree>
    <p:extLst>
      <p:ext uri="{BB962C8B-B14F-4D97-AF65-F5344CB8AC3E}">
        <p14:creationId xmlns:p14="http://schemas.microsoft.com/office/powerpoint/2010/main" val="342615126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300"/>
                                        <p:tgtEl>
                                          <p:spTgt spid="19"/>
                                        </p:tgtEl>
                                      </p:cBhvr>
                                    </p:animEffect>
                                  </p:childTnLst>
                                </p:cTn>
                              </p:par>
                            </p:childTnLst>
                          </p:cTn>
                        </p:par>
                        <p:par>
                          <p:cTn id="8" fill="hold">
                            <p:stCondLst>
                              <p:cond delay="300"/>
                            </p:stCondLst>
                            <p:childTnLst>
                              <p:par>
                                <p:cTn id="9" presetID="22" presetClass="entr" presetSubtype="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right)">
                                      <p:cBhvr>
                                        <p:cTn id="11" dur="300"/>
                                        <p:tgtEl>
                                          <p:spTgt spid="20"/>
                                        </p:tgtEl>
                                      </p:cBhvr>
                                    </p:animEffect>
                                  </p:childTnLst>
                                </p:cTn>
                              </p:par>
                            </p:childTnLst>
                          </p:cTn>
                        </p:par>
                        <p:par>
                          <p:cTn id="12" fill="hold">
                            <p:stCondLst>
                              <p:cond delay="6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569AE-E176-58D3-4396-6E1143B12D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3B94A8-4F26-B3ED-E399-EC6FA72F42D8}"/>
              </a:ext>
            </a:extLst>
          </p:cNvPr>
          <p:cNvSpPr>
            <a:spLocks noGrp="1"/>
          </p:cNvSpPr>
          <p:nvPr>
            <p:ph type="title"/>
          </p:nvPr>
        </p:nvSpPr>
        <p:spPr>
          <a:xfrm>
            <a:off x="494878" y="1982852"/>
            <a:ext cx="8496722" cy="1141348"/>
          </a:xfrm>
        </p:spPr>
        <p:txBody>
          <a:bodyPr/>
          <a:lstStyle/>
          <a:p>
            <a:r>
              <a:rPr lang="en-US" dirty="0"/>
              <a:t>Overview</a:t>
            </a:r>
          </a:p>
        </p:txBody>
      </p:sp>
    </p:spTree>
    <p:extLst>
      <p:ext uri="{BB962C8B-B14F-4D97-AF65-F5344CB8AC3E}">
        <p14:creationId xmlns:p14="http://schemas.microsoft.com/office/powerpoint/2010/main" val="340134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B6DFE2-B5C3-3446-B630-5160B0B404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76" y="-60512"/>
            <a:ext cx="12299576" cy="6918512"/>
          </a:xfrm>
          <a:prstGeom prst="rect">
            <a:avLst/>
          </a:prstGeom>
        </p:spPr>
      </p:pic>
      <p:sp>
        <p:nvSpPr>
          <p:cNvPr id="4" name="Title 3">
            <a:extLst>
              <a:ext uri="{FF2B5EF4-FFF2-40B4-BE49-F238E27FC236}">
                <a16:creationId xmlns:a16="http://schemas.microsoft.com/office/drawing/2014/main" id="{769E8BE4-9F57-4947-A88A-BFAAA2820B61}"/>
              </a:ext>
            </a:extLst>
          </p:cNvPr>
          <p:cNvSpPr>
            <a:spLocks noGrp="1"/>
          </p:cNvSpPr>
          <p:nvPr>
            <p:ph type="title"/>
          </p:nvPr>
        </p:nvSpPr>
        <p:spPr>
          <a:xfrm>
            <a:off x="838200" y="-62536"/>
            <a:ext cx="10515600" cy="1325563"/>
          </a:xfrm>
        </p:spPr>
        <p:txBody>
          <a:bodyPr/>
          <a:lstStyle/>
          <a:p>
            <a:r>
              <a:rPr lang="en-US">
                <a:solidFill>
                  <a:schemeClr val="bg1"/>
                </a:solidFill>
              </a:rPr>
              <a:t>After 25 years, Wi-Fi is still evolving rapidly</a:t>
            </a:r>
          </a:p>
        </p:txBody>
      </p:sp>
      <p:sp>
        <p:nvSpPr>
          <p:cNvPr id="367" name="Oval 366">
            <a:extLst>
              <a:ext uri="{FF2B5EF4-FFF2-40B4-BE49-F238E27FC236}">
                <a16:creationId xmlns:a16="http://schemas.microsoft.com/office/drawing/2014/main" id="{CDDA4D35-80FB-E04B-A7D0-D8AF4C4F8AB4}"/>
              </a:ext>
            </a:extLst>
          </p:cNvPr>
          <p:cNvSpPr/>
          <p:nvPr/>
        </p:nvSpPr>
        <p:spPr>
          <a:xfrm rot="10800000">
            <a:off x="10288592" y="3468196"/>
            <a:ext cx="125375" cy="125375"/>
          </a:xfrm>
          <a:prstGeom prst="ellipse">
            <a:avLst/>
          </a:prstGeom>
          <a:gradFill flip="none" rotWithShape="1">
            <a:gsLst>
              <a:gs pos="99000">
                <a:schemeClr val="accent1">
                  <a:lumMod val="5000"/>
                  <a:lumOff val="95000"/>
                  <a:alpha val="0"/>
                </a:schemeClr>
              </a:gs>
              <a:gs pos="0">
                <a:schemeClr val="bg1">
                  <a:alpha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pic>
        <p:nvPicPr>
          <p:cNvPr id="554" name="Picture 553">
            <a:extLst>
              <a:ext uri="{FF2B5EF4-FFF2-40B4-BE49-F238E27FC236}">
                <a16:creationId xmlns:a16="http://schemas.microsoft.com/office/drawing/2014/main" id="{EC42B56E-1DAF-DD4E-9957-ECD62417A55C}"/>
              </a:ext>
            </a:extLst>
          </p:cNvPr>
          <p:cNvPicPr>
            <a:picLocks noChangeAspect="1"/>
          </p:cNvPicPr>
          <p:nvPr/>
        </p:nvPicPr>
        <p:blipFill>
          <a:blip r:embed="rId4">
            <a:alphaModFix amt="39000"/>
            <a:extLst>
              <a:ext uri="{28A0092B-C50C-407E-A947-70E740481C1C}">
                <a14:useLocalDpi xmlns:a14="http://schemas.microsoft.com/office/drawing/2010/main"/>
              </a:ext>
            </a:extLst>
          </a:blip>
          <a:stretch>
            <a:fillRect/>
          </a:stretch>
        </p:blipFill>
        <p:spPr>
          <a:xfrm>
            <a:off x="8763054" y="600246"/>
            <a:ext cx="3051075" cy="2434130"/>
          </a:xfrm>
          <a:prstGeom prst="rect">
            <a:avLst/>
          </a:prstGeom>
          <a:effectLst>
            <a:outerShdw blurRad="50800" dist="38100" dir="10800000" algn="r" rotWithShape="0">
              <a:prstClr val="black">
                <a:alpha val="40000"/>
              </a:prstClr>
            </a:outerShdw>
          </a:effectLst>
        </p:spPr>
      </p:pic>
      <p:pic>
        <p:nvPicPr>
          <p:cNvPr id="5" name="Picture 4">
            <a:extLst>
              <a:ext uri="{FF2B5EF4-FFF2-40B4-BE49-F238E27FC236}">
                <a16:creationId xmlns:a16="http://schemas.microsoft.com/office/drawing/2014/main" id="{1FA5F5B1-DFDA-C84F-81CB-CA018F203B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972" y="1817311"/>
            <a:ext cx="12480971" cy="4415047"/>
          </a:xfrm>
          <a:prstGeom prst="rect">
            <a:avLst/>
          </a:prstGeom>
        </p:spPr>
      </p:pic>
    </p:spTree>
    <p:extLst>
      <p:ext uri="{BB962C8B-B14F-4D97-AF65-F5344CB8AC3E}">
        <p14:creationId xmlns:p14="http://schemas.microsoft.com/office/powerpoint/2010/main" val="15898701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a:t>Evolving from speed to capacity and predictability</a:t>
            </a:r>
          </a:p>
        </p:txBody>
      </p:sp>
      <p:sp>
        <p:nvSpPr>
          <p:cNvPr id="55" name="TextBox 54">
            <a:extLst>
              <a:ext uri="{FF2B5EF4-FFF2-40B4-BE49-F238E27FC236}">
                <a16:creationId xmlns:a16="http://schemas.microsoft.com/office/drawing/2014/main" id="{8A25645A-F771-47B3-85DD-4BF21CEE03B4}"/>
              </a:ext>
            </a:extLst>
          </p:cNvPr>
          <p:cNvSpPr txBox="1"/>
          <p:nvPr/>
        </p:nvSpPr>
        <p:spPr>
          <a:xfrm>
            <a:off x="4798799" y="4628954"/>
            <a:ext cx="2796948" cy="240835"/>
          </a:xfrm>
          <a:prstGeom prst="rect">
            <a:avLst/>
          </a:prstGeom>
          <a:noFill/>
        </p:spPr>
        <p:txBody>
          <a:bodyPr wrap="square" lIns="0" tIns="0" rIns="0" bIns="0" rtlCol="0" anchor="ctr">
            <a:spAutoFit/>
          </a:bodyPr>
          <a:lstStyle>
            <a:defPPr>
              <a:defRPr lang="en-US"/>
            </a:defPPr>
            <a:lvl1pPr algn="ctr">
              <a:lnSpc>
                <a:spcPct val="90000"/>
              </a:lnSpc>
              <a:defRPr>
                <a:solidFill>
                  <a:schemeClr val="accent1"/>
                </a:solidFill>
                <a:cs typeface="Arial" pitchFamily="34" charset="0"/>
              </a:defRPr>
            </a:lvl1p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icrosoft Sans Serif" panose="020B0604020202020204" pitchFamily="34" charset="0"/>
              </a:rPr>
              <a:t>11ac MU-MIMO </a:t>
            </a:r>
          </a:p>
        </p:txBody>
      </p:sp>
      <p:sp>
        <p:nvSpPr>
          <p:cNvPr id="56" name="Pentagon 309">
            <a:extLst>
              <a:ext uri="{FF2B5EF4-FFF2-40B4-BE49-F238E27FC236}">
                <a16:creationId xmlns:a16="http://schemas.microsoft.com/office/drawing/2014/main" id="{BB46C7F3-48C8-4D9F-A0BE-9126B8D93C88}"/>
              </a:ext>
            </a:extLst>
          </p:cNvPr>
          <p:cNvSpPr/>
          <p:nvPr/>
        </p:nvSpPr>
        <p:spPr>
          <a:xfrm>
            <a:off x="3229760" y="4497464"/>
            <a:ext cx="3901139" cy="770274"/>
          </a:xfrm>
          <a:prstGeom prst="chevron">
            <a:avLst>
              <a:gd name="adj" fmla="val 30817"/>
            </a:avLst>
          </a:prstGeom>
          <a:gradFill>
            <a:gsLst>
              <a:gs pos="0">
                <a:srgbClr val="58BB53"/>
              </a:gs>
              <a:gs pos="100000">
                <a:srgbClr val="84C949"/>
              </a:gs>
            </a:gsLst>
            <a:lin ang="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orm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AF1CF0AD-B312-49A0-A732-2F69E3745E78}"/>
              </a:ext>
            </a:extLst>
          </p:cNvPr>
          <p:cNvSpPr txBox="1"/>
          <p:nvPr/>
        </p:nvSpPr>
        <p:spPr>
          <a:xfrm>
            <a:off x="3876310" y="4630000"/>
            <a:ext cx="2663285" cy="220445"/>
          </a:xfrm>
          <a:prstGeom prst="rect">
            <a:avLst/>
          </a:prstGeom>
          <a:noFill/>
        </p:spPr>
        <p:txBody>
          <a:bodyPr wrap="square" lIns="0" tIns="0" rIns="0" bIns="0" rtlCol="0" anchor="ctr">
            <a:spAutoFit/>
          </a:bodyPr>
          <a:lstStyle>
            <a:defPPr>
              <a:defRPr lang="en-US"/>
            </a:defPPr>
            <a:lvl1pPr algn="ctr">
              <a:lnSpc>
                <a:spcPct val="90000"/>
              </a:lnSpc>
              <a:defRPr>
                <a:solidFill>
                  <a:schemeClr val="accent1"/>
                </a:solidFill>
                <a:cs typeface="Arial" pitchFamily="34" charset="0"/>
              </a:defRPr>
            </a:lvl1p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icrosoft Sans Serif" panose="020B0604020202020204" pitchFamily="34" charset="0"/>
              </a:rPr>
              <a:t>802.11ac </a:t>
            </a:r>
          </a:p>
        </p:txBody>
      </p:sp>
      <p:sp>
        <p:nvSpPr>
          <p:cNvPr id="58" name="Pentagon 311">
            <a:extLst>
              <a:ext uri="{FF2B5EF4-FFF2-40B4-BE49-F238E27FC236}">
                <a16:creationId xmlns:a16="http://schemas.microsoft.com/office/drawing/2014/main" id="{57C30E66-1C87-4095-97CF-6465F84EC67C}"/>
              </a:ext>
            </a:extLst>
          </p:cNvPr>
          <p:cNvSpPr/>
          <p:nvPr/>
        </p:nvSpPr>
        <p:spPr>
          <a:xfrm>
            <a:off x="-23933" y="4497466"/>
            <a:ext cx="3589254" cy="770274"/>
          </a:xfrm>
          <a:prstGeom prst="homePlate">
            <a:avLst>
              <a:gd name="adj" fmla="val 31898"/>
            </a:avLst>
          </a:prstGeom>
          <a:gradFill>
            <a:gsLst>
              <a:gs pos="100000">
                <a:srgbClr val="F67B2D"/>
              </a:gs>
              <a:gs pos="0">
                <a:srgbClr val="FBBD19">
                  <a:alpha val="90000"/>
                </a:srgbClr>
              </a:gs>
            </a:gsLst>
            <a:lin ang="0" scaled="1"/>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orm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9" name="Text Box 13">
            <a:extLst>
              <a:ext uri="{FF2B5EF4-FFF2-40B4-BE49-F238E27FC236}">
                <a16:creationId xmlns:a16="http://schemas.microsoft.com/office/drawing/2014/main" id="{1BF1EC88-1F7A-4C58-B420-4CF98421B7B8}"/>
              </a:ext>
            </a:extLst>
          </p:cNvPr>
          <p:cNvSpPr txBox="1">
            <a:spLocks noChangeArrowheads="1"/>
          </p:cNvSpPr>
          <p:nvPr/>
        </p:nvSpPr>
        <p:spPr bwMode="auto">
          <a:xfrm>
            <a:off x="1817249" y="4629999"/>
            <a:ext cx="1629979" cy="220445"/>
          </a:xfrm>
          <a:prstGeom prst="rect">
            <a:avLst/>
          </a:prstGeom>
          <a:noFill/>
          <a:ln w="25400" algn="ctr">
            <a:noFill/>
            <a:round/>
            <a:headEnd/>
            <a:tailEnd/>
          </a:ln>
        </p:spPr>
        <p:txBody>
          <a:bodyPr wrap="square" lIns="0" tIns="0" rIns="0" bIns="0" anchor="ctr">
            <a:spAutoFit/>
          </a:bodyPr>
          <a:lstStyle>
            <a:defPPr>
              <a:defRPr lang="en-US"/>
            </a:defPPr>
            <a:lvl1pPr algn="ctr" eaLnBrk="0" hangingPunct="0">
              <a:lnSpc>
                <a:spcPct val="90000"/>
              </a:lnSpc>
              <a:defRPr sz="1000" b="1">
                <a:solidFill>
                  <a:srgbClr val="FFFFFF"/>
                </a:solidFill>
                <a:cs typeface="Arial" pitchFamily="34" charset="0"/>
              </a:defRPr>
            </a:lvl1p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icrosoft Sans Serif" panose="020B0604020202020204" pitchFamily="34" charset="0"/>
              </a:rPr>
              <a:t>802.11n</a:t>
            </a:r>
          </a:p>
        </p:txBody>
      </p:sp>
      <p:sp>
        <p:nvSpPr>
          <p:cNvPr id="60" name="TextBox 59">
            <a:extLst>
              <a:ext uri="{FF2B5EF4-FFF2-40B4-BE49-F238E27FC236}">
                <a16:creationId xmlns:a16="http://schemas.microsoft.com/office/drawing/2014/main" id="{56C7F7F1-AEB3-4EF6-9698-2C69C59C0DFC}"/>
              </a:ext>
            </a:extLst>
          </p:cNvPr>
          <p:cNvSpPr txBox="1"/>
          <p:nvPr/>
        </p:nvSpPr>
        <p:spPr>
          <a:xfrm>
            <a:off x="596264" y="5042315"/>
            <a:ext cx="365485" cy="193899"/>
          </a:xfrm>
          <a:prstGeom prst="rect">
            <a:avLst/>
          </a:prstGeom>
          <a:noFill/>
        </p:spPr>
        <p:txBody>
          <a:bodyPr wrap="none" lIns="0" tIns="0" rIns="0" bIns="0" rtlCol="0">
            <a:spAutoFit/>
          </a:bodyPr>
          <a:lstStyle/>
          <a:p>
            <a:pPr marL="0" marR="0" lvl="0" indent="0" algn="l" defTabSz="914400" rtl="0" eaLnBrk="1" fontAlgn="auto" latinLnBrk="0" hangingPunct="1">
              <a:lnSpc>
                <a:spcPct val="90000"/>
              </a:lnSpc>
              <a:spcBef>
                <a:spcPts val="0"/>
              </a:spcBef>
              <a:spcAft>
                <a:spcPts val="0"/>
              </a:spcAft>
              <a:buClr>
                <a:srgbClr val="E7722E"/>
              </a:buClr>
              <a:buSzPct val="90000"/>
              <a:buFontTx/>
              <a:buNone/>
              <a:tabLst/>
              <a:defRPr/>
            </a:pPr>
            <a:r>
              <a:rPr kumimoji="0" lang="en-US" sz="1400" b="0" i="0" u="none" strike="noStrike" kern="1200" cap="none" spc="0" normalizeH="0" baseline="0" noProof="0">
                <a:ln>
                  <a:noFill/>
                </a:ln>
                <a:solidFill>
                  <a:prstClr val="white">
                    <a:lumMod val="95000"/>
                  </a:prstClr>
                </a:solidFill>
                <a:effectLst/>
                <a:uLnTx/>
                <a:uFillTx/>
                <a:latin typeface="Calibri" panose="020F0502020204030204"/>
                <a:ea typeface="+mn-ea"/>
                <a:cs typeface="+mn-cs"/>
              </a:rPr>
              <a:t>1999</a:t>
            </a:r>
          </a:p>
        </p:txBody>
      </p:sp>
      <p:sp>
        <p:nvSpPr>
          <p:cNvPr id="61" name="TextBox 60">
            <a:extLst>
              <a:ext uri="{FF2B5EF4-FFF2-40B4-BE49-F238E27FC236}">
                <a16:creationId xmlns:a16="http://schemas.microsoft.com/office/drawing/2014/main" id="{50120D1D-60C7-4845-A7D5-49E4E7406318}"/>
              </a:ext>
            </a:extLst>
          </p:cNvPr>
          <p:cNvSpPr txBox="1"/>
          <p:nvPr/>
        </p:nvSpPr>
        <p:spPr>
          <a:xfrm>
            <a:off x="1471874" y="5042315"/>
            <a:ext cx="365485" cy="193899"/>
          </a:xfrm>
          <a:prstGeom prst="rect">
            <a:avLst/>
          </a:prstGeom>
          <a:noFill/>
        </p:spPr>
        <p:txBody>
          <a:bodyPr wrap="none" lIns="0" tIns="0" rIns="0" bIns="0" rtlCol="0">
            <a:spAutoFit/>
          </a:bodyPr>
          <a:lstStyle/>
          <a:p>
            <a:pPr marL="0" marR="0" lvl="0" indent="0" algn="l" defTabSz="914400" rtl="0" eaLnBrk="1" fontAlgn="auto" latinLnBrk="0" hangingPunct="1">
              <a:lnSpc>
                <a:spcPct val="90000"/>
              </a:lnSpc>
              <a:spcBef>
                <a:spcPts val="0"/>
              </a:spcBef>
              <a:spcAft>
                <a:spcPts val="0"/>
              </a:spcAft>
              <a:buClr>
                <a:srgbClr val="E7722E"/>
              </a:buClr>
              <a:buSzPct val="90000"/>
              <a:buFontTx/>
              <a:buNone/>
              <a:tabLst/>
              <a:defRPr/>
            </a:pPr>
            <a:r>
              <a:rPr kumimoji="0" lang="en-US" sz="1400" b="0" i="0" u="none" strike="noStrike" kern="1200" cap="none" spc="0" normalizeH="0" baseline="0" noProof="0">
                <a:ln>
                  <a:noFill/>
                </a:ln>
                <a:solidFill>
                  <a:prstClr val="white">
                    <a:lumMod val="95000"/>
                  </a:prstClr>
                </a:solidFill>
                <a:effectLst/>
                <a:uLnTx/>
                <a:uFillTx/>
                <a:latin typeface="Calibri" panose="020F0502020204030204"/>
                <a:ea typeface="+mn-ea"/>
                <a:cs typeface="+mn-cs"/>
              </a:rPr>
              <a:t>2003</a:t>
            </a:r>
          </a:p>
        </p:txBody>
      </p:sp>
      <p:sp>
        <p:nvSpPr>
          <p:cNvPr id="62" name="TextBox 61">
            <a:extLst>
              <a:ext uri="{FF2B5EF4-FFF2-40B4-BE49-F238E27FC236}">
                <a16:creationId xmlns:a16="http://schemas.microsoft.com/office/drawing/2014/main" id="{1E852EEE-E5D7-41B0-AD7D-97F773CF3601}"/>
              </a:ext>
            </a:extLst>
          </p:cNvPr>
          <p:cNvSpPr txBox="1"/>
          <p:nvPr/>
        </p:nvSpPr>
        <p:spPr>
          <a:xfrm>
            <a:off x="2488669" y="5042315"/>
            <a:ext cx="365485" cy="193899"/>
          </a:xfrm>
          <a:prstGeom prst="rect">
            <a:avLst/>
          </a:prstGeom>
          <a:noFill/>
        </p:spPr>
        <p:txBody>
          <a:bodyPr wrap="none" lIns="0" tIns="0" rIns="0" bIns="0" rtlCol="0">
            <a:spAutoFit/>
          </a:bodyPr>
          <a:lstStyle/>
          <a:p>
            <a:pPr marL="0" marR="0" lvl="0" indent="0" algn="l" defTabSz="914400" rtl="0" eaLnBrk="1" fontAlgn="auto" latinLnBrk="0" hangingPunct="1">
              <a:lnSpc>
                <a:spcPct val="90000"/>
              </a:lnSpc>
              <a:spcBef>
                <a:spcPts val="0"/>
              </a:spcBef>
              <a:spcAft>
                <a:spcPts val="0"/>
              </a:spcAft>
              <a:buClr>
                <a:srgbClr val="E7722E"/>
              </a:buClr>
              <a:buSzPct val="90000"/>
              <a:buFontTx/>
              <a:buNone/>
              <a:tabLst/>
              <a:defRPr/>
            </a:pPr>
            <a:r>
              <a:rPr kumimoji="0" lang="en-US" sz="1400" b="0" i="0" u="none" strike="noStrike" kern="1200" cap="none" spc="0" normalizeH="0" baseline="0" noProof="0">
                <a:ln>
                  <a:noFill/>
                </a:ln>
                <a:solidFill>
                  <a:prstClr val="white">
                    <a:lumMod val="95000"/>
                  </a:prstClr>
                </a:solidFill>
                <a:effectLst/>
                <a:uLnTx/>
                <a:uFillTx/>
                <a:latin typeface="Calibri" panose="020F0502020204030204"/>
                <a:ea typeface="+mn-ea"/>
                <a:cs typeface="+mn-cs"/>
              </a:rPr>
              <a:t>2008</a:t>
            </a:r>
          </a:p>
        </p:txBody>
      </p:sp>
      <p:sp>
        <p:nvSpPr>
          <p:cNvPr id="63" name="TextBox 62">
            <a:extLst>
              <a:ext uri="{FF2B5EF4-FFF2-40B4-BE49-F238E27FC236}">
                <a16:creationId xmlns:a16="http://schemas.microsoft.com/office/drawing/2014/main" id="{6A7B7220-EF55-49B8-81BA-FAD72B263B76}"/>
              </a:ext>
            </a:extLst>
          </p:cNvPr>
          <p:cNvSpPr txBox="1"/>
          <p:nvPr/>
        </p:nvSpPr>
        <p:spPr>
          <a:xfrm>
            <a:off x="5034237" y="5024105"/>
            <a:ext cx="365485" cy="193899"/>
          </a:xfrm>
          <a:prstGeom prst="rect">
            <a:avLst/>
          </a:prstGeom>
          <a:noFill/>
        </p:spPr>
        <p:txBody>
          <a:bodyPr wrap="none" lIns="0" tIns="0" rIns="0" bIns="0" rtlCol="0">
            <a:spAutoFit/>
          </a:bodyPr>
          <a:lstStyle/>
          <a:p>
            <a:pPr marL="0" marR="0" lvl="0" indent="0" algn="l" defTabSz="914400" rtl="0" eaLnBrk="1" fontAlgn="auto" latinLnBrk="0" hangingPunct="1">
              <a:lnSpc>
                <a:spcPct val="90000"/>
              </a:lnSpc>
              <a:spcBef>
                <a:spcPts val="0"/>
              </a:spcBef>
              <a:spcAft>
                <a:spcPts val="0"/>
              </a:spcAft>
              <a:buClr>
                <a:srgbClr val="E7722E"/>
              </a:buClr>
              <a:buSzPct val="90000"/>
              <a:buFontTx/>
              <a:buNone/>
              <a:tabLst/>
              <a:defRPr/>
            </a:pPr>
            <a:r>
              <a:rPr kumimoji="0" lang="en-US" sz="1400" b="0" i="0" u="none" strike="noStrike" kern="1200" cap="none" spc="0" normalizeH="0" baseline="0" noProof="0">
                <a:ln>
                  <a:noFill/>
                </a:ln>
                <a:solidFill>
                  <a:prstClr val="white">
                    <a:lumMod val="95000"/>
                  </a:prstClr>
                </a:solidFill>
                <a:effectLst/>
                <a:uLnTx/>
                <a:uFillTx/>
                <a:latin typeface="Calibri" panose="020F0502020204030204"/>
                <a:ea typeface="+mn-ea"/>
                <a:cs typeface="+mn-cs"/>
              </a:rPr>
              <a:t>2013</a:t>
            </a:r>
          </a:p>
        </p:txBody>
      </p:sp>
      <p:sp>
        <p:nvSpPr>
          <p:cNvPr id="67" name="Pentagon 305">
            <a:extLst>
              <a:ext uri="{FF2B5EF4-FFF2-40B4-BE49-F238E27FC236}">
                <a16:creationId xmlns:a16="http://schemas.microsoft.com/office/drawing/2014/main" id="{923E7438-2F70-49C3-A612-9437E7D487CD}"/>
              </a:ext>
            </a:extLst>
          </p:cNvPr>
          <p:cNvSpPr/>
          <p:nvPr/>
        </p:nvSpPr>
        <p:spPr>
          <a:xfrm>
            <a:off x="6873873" y="4497458"/>
            <a:ext cx="2338472" cy="770274"/>
          </a:xfrm>
          <a:prstGeom prst="chevron">
            <a:avLst>
              <a:gd name="adj" fmla="val 34014"/>
            </a:avLst>
          </a:prstGeom>
          <a:gradFill>
            <a:gsLst>
              <a:gs pos="0">
                <a:srgbClr val="13AAED"/>
              </a:gs>
              <a:gs pos="100000">
                <a:srgbClr val="1181CA"/>
              </a:gs>
            </a:gsLst>
            <a:lin ang="0" scaled="1"/>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orm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8" name="Text Box 13">
            <a:extLst>
              <a:ext uri="{FF2B5EF4-FFF2-40B4-BE49-F238E27FC236}">
                <a16:creationId xmlns:a16="http://schemas.microsoft.com/office/drawing/2014/main" id="{A197EE9D-2B55-4A9B-9ADF-2EAEE1A4F585}"/>
              </a:ext>
            </a:extLst>
          </p:cNvPr>
          <p:cNvSpPr txBox="1">
            <a:spLocks noChangeArrowheads="1"/>
          </p:cNvSpPr>
          <p:nvPr/>
        </p:nvSpPr>
        <p:spPr bwMode="auto">
          <a:xfrm>
            <a:off x="7026425" y="4629999"/>
            <a:ext cx="2042824" cy="220445"/>
          </a:xfrm>
          <a:prstGeom prst="rect">
            <a:avLst/>
          </a:prstGeom>
          <a:noFill/>
          <a:ln w="25400" algn="ctr">
            <a:noFill/>
            <a:round/>
            <a:headEnd/>
            <a:tailEnd/>
          </a:ln>
        </p:spPr>
        <p:txBody>
          <a:bodyPr wrap="square" lIns="0" tIns="0" rIns="0" bIns="0" anchor="ctr">
            <a:spAutoFit/>
          </a:bodyPr>
          <a:lstStyle>
            <a:defPPr>
              <a:defRPr lang="en-US"/>
            </a:defPPr>
            <a:lvl1pPr algn="ctr" eaLnBrk="0" hangingPunct="0">
              <a:lnSpc>
                <a:spcPct val="90000"/>
              </a:lnSpc>
              <a:defRPr sz="1000" b="1">
                <a:solidFill>
                  <a:srgbClr val="FFFFFF"/>
                </a:solidFill>
                <a:cs typeface="Arial" pitchFamily="34" charset="0"/>
              </a:defRPr>
            </a:lvl1p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icrosoft Sans Serif" panose="020B0604020202020204" pitchFamily="34" charset="0"/>
              </a:rPr>
              <a:t>802.11ax</a:t>
            </a:r>
          </a:p>
        </p:txBody>
      </p:sp>
      <p:sp>
        <p:nvSpPr>
          <p:cNvPr id="69" name="TextBox 68">
            <a:extLst>
              <a:ext uri="{FF2B5EF4-FFF2-40B4-BE49-F238E27FC236}">
                <a16:creationId xmlns:a16="http://schemas.microsoft.com/office/drawing/2014/main" id="{6B37274B-3429-4C98-A924-A4A08CC2DFB3}"/>
              </a:ext>
            </a:extLst>
          </p:cNvPr>
          <p:cNvSpPr txBox="1"/>
          <p:nvPr/>
        </p:nvSpPr>
        <p:spPr>
          <a:xfrm>
            <a:off x="7824643" y="5042315"/>
            <a:ext cx="365485" cy="193899"/>
          </a:xfrm>
          <a:prstGeom prst="rect">
            <a:avLst/>
          </a:prstGeom>
          <a:noFill/>
        </p:spPr>
        <p:txBody>
          <a:bodyPr wrap="none" lIns="0" tIns="0" rIns="0" bIns="0" rtlCol="0">
            <a:spAutoFit/>
          </a:bodyPr>
          <a:lstStyle/>
          <a:p>
            <a:pPr marL="0" marR="0" lvl="0" indent="0" algn="l" defTabSz="914400" rtl="0" eaLnBrk="1" fontAlgn="auto" latinLnBrk="0" hangingPunct="1">
              <a:lnSpc>
                <a:spcPct val="90000"/>
              </a:lnSpc>
              <a:spcBef>
                <a:spcPts val="0"/>
              </a:spcBef>
              <a:spcAft>
                <a:spcPts val="0"/>
              </a:spcAft>
              <a:buClr>
                <a:srgbClr val="E7722E"/>
              </a:buClr>
              <a:buSzPct val="90000"/>
              <a:buFontTx/>
              <a:buNone/>
              <a:tabLst/>
              <a:defRPr/>
            </a:pPr>
            <a:r>
              <a:rPr kumimoji="0" lang="en-US" sz="1400" b="0" i="0" u="none" strike="noStrike" kern="1200" cap="none" spc="0" normalizeH="0" baseline="0" noProof="0">
                <a:ln>
                  <a:noFill/>
                </a:ln>
                <a:solidFill>
                  <a:prstClr val="white">
                    <a:lumMod val="95000"/>
                  </a:prstClr>
                </a:solidFill>
                <a:effectLst/>
                <a:uLnTx/>
                <a:uFillTx/>
                <a:latin typeface="Calibri" panose="020F0502020204030204"/>
                <a:ea typeface="+mn-ea"/>
                <a:cs typeface="+mn-cs"/>
              </a:rPr>
              <a:t>2019</a:t>
            </a:r>
          </a:p>
        </p:txBody>
      </p:sp>
      <p:grpSp>
        <p:nvGrpSpPr>
          <p:cNvPr id="118" name="Group 117">
            <a:extLst>
              <a:ext uri="{FF2B5EF4-FFF2-40B4-BE49-F238E27FC236}">
                <a16:creationId xmlns:a16="http://schemas.microsoft.com/office/drawing/2014/main" id="{FD735C15-A5EB-4FC5-A8E4-8BB14D48B61C}"/>
              </a:ext>
            </a:extLst>
          </p:cNvPr>
          <p:cNvGrpSpPr/>
          <p:nvPr/>
        </p:nvGrpSpPr>
        <p:grpSpPr>
          <a:xfrm>
            <a:off x="-23934" y="1623784"/>
            <a:ext cx="6524125" cy="1371600"/>
            <a:chOff x="-23934" y="1623784"/>
            <a:chExt cx="6524125" cy="1371600"/>
          </a:xfrm>
        </p:grpSpPr>
        <p:sp>
          <p:nvSpPr>
            <p:cNvPr id="119" name="Pentagon 311">
              <a:extLst>
                <a:ext uri="{FF2B5EF4-FFF2-40B4-BE49-F238E27FC236}">
                  <a16:creationId xmlns:a16="http://schemas.microsoft.com/office/drawing/2014/main" id="{D5A2F2C8-7484-4FE0-8A6A-8E3386DE6F1D}"/>
                </a:ext>
              </a:extLst>
            </p:cNvPr>
            <p:cNvSpPr/>
            <p:nvPr/>
          </p:nvSpPr>
          <p:spPr>
            <a:xfrm>
              <a:off x="-23934" y="1879773"/>
              <a:ext cx="6524125" cy="914398"/>
            </a:xfrm>
            <a:prstGeom prst="homePlate">
              <a:avLst>
                <a:gd name="adj" fmla="val 31898"/>
              </a:avLst>
            </a:prstGeom>
            <a:solidFill>
              <a:schemeClr val="accent6"/>
            </a:solidFill>
            <a:ln w="15875" cap="flat" cmpd="sng" algn="ctr">
              <a:noFill/>
              <a:prstDash val="solid"/>
            </a:ln>
            <a:effectLst/>
          </p:spPr>
          <p:txBody>
            <a:bodyPr lIns="0" rIns="0" rtlCol="0" anchor="ctr"/>
            <a:lstStyle/>
            <a:p>
              <a:pPr marL="0" marR="0" lvl="0" indent="0" algn="ctr" defTabSz="914400" rtl="0" eaLnBrk="1" fontAlgn="auto" latinLnBrk="0" hangingPunct="1">
                <a:lnSpc>
                  <a:spcPct val="85000"/>
                </a:lnSpc>
                <a:spcBef>
                  <a:spcPts val="150"/>
                </a:spcBef>
                <a:spcAft>
                  <a:spcPts val="350"/>
                </a:spcAft>
                <a:buClrTx/>
                <a:buSzTx/>
                <a:buFontTx/>
                <a:buNone/>
                <a:tabLst/>
                <a:defRPr/>
              </a:pPr>
              <a:r>
                <a:rPr kumimoji="0" lang="en-US" sz="2400" b="0" i="0" u="none" strike="noStrike" kern="0" cap="none" spc="0" normalizeH="0" baseline="0" noProof="0">
                  <a:ln>
                    <a:noFill/>
                  </a:ln>
                  <a:solidFill>
                    <a:srgbClr val="E7722E"/>
                  </a:solidFill>
                  <a:effectLst/>
                  <a:uLnTx/>
                  <a:uFillTx/>
                  <a:latin typeface="Calibri" panose="020F0502020204030204"/>
                  <a:ea typeface="+mn-ea"/>
                  <a:cs typeface="+mn-cs"/>
                </a:rPr>
                <a:t>                </a:t>
              </a:r>
              <a:r>
                <a:rPr kumimoji="0" lang="en-US" sz="2400" b="0" i="0" u="none" strike="noStrike" kern="0" cap="none" spc="0" normalizeH="0" baseline="0" noProof="0">
                  <a:ln>
                    <a:noFill/>
                  </a:ln>
                  <a:solidFill>
                    <a:srgbClr val="FFFFFF"/>
                  </a:solidFill>
                  <a:effectLst/>
                  <a:uLnTx/>
                  <a:uFillTx/>
                  <a:latin typeface="Calibri" panose="020F0502020204030204"/>
                  <a:ea typeface="+mn-ea"/>
                  <a:cs typeface="+mn-cs"/>
                </a:rPr>
                <a:t>The first 10 billion devices</a:t>
              </a:r>
            </a:p>
          </p:txBody>
        </p:sp>
        <p:sp>
          <p:nvSpPr>
            <p:cNvPr id="120" name="Oval 119">
              <a:extLst>
                <a:ext uri="{FF2B5EF4-FFF2-40B4-BE49-F238E27FC236}">
                  <a16:creationId xmlns:a16="http://schemas.microsoft.com/office/drawing/2014/main" id="{6AA14B31-D744-4387-B6DC-D40E7D0F3D34}"/>
                </a:ext>
              </a:extLst>
            </p:cNvPr>
            <p:cNvSpPr/>
            <p:nvPr/>
          </p:nvSpPr>
          <p:spPr>
            <a:xfrm>
              <a:off x="596264" y="1623784"/>
              <a:ext cx="1371600" cy="1371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Wi-Fi®</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First Gen</a:t>
              </a:r>
            </a:p>
          </p:txBody>
        </p:sp>
      </p:grpSp>
      <p:grpSp>
        <p:nvGrpSpPr>
          <p:cNvPr id="121" name="Group 120">
            <a:extLst>
              <a:ext uri="{FF2B5EF4-FFF2-40B4-BE49-F238E27FC236}">
                <a16:creationId xmlns:a16="http://schemas.microsoft.com/office/drawing/2014/main" id="{6C82369D-DC62-43D7-8CCF-BD39E549A9BE}"/>
              </a:ext>
            </a:extLst>
          </p:cNvPr>
          <p:cNvGrpSpPr/>
          <p:nvPr/>
        </p:nvGrpSpPr>
        <p:grpSpPr>
          <a:xfrm>
            <a:off x="5801268" y="1623784"/>
            <a:ext cx="6117682" cy="1371600"/>
            <a:chOff x="5801268" y="1623784"/>
            <a:chExt cx="6117682" cy="1371600"/>
          </a:xfrm>
        </p:grpSpPr>
        <p:sp>
          <p:nvSpPr>
            <p:cNvPr id="122" name="Pentagon 309">
              <a:extLst>
                <a:ext uri="{FF2B5EF4-FFF2-40B4-BE49-F238E27FC236}">
                  <a16:creationId xmlns:a16="http://schemas.microsoft.com/office/drawing/2014/main" id="{3978C21C-BAE1-4F62-A003-0FBE6130A5A3}"/>
                </a:ext>
              </a:extLst>
            </p:cNvPr>
            <p:cNvSpPr/>
            <p:nvPr/>
          </p:nvSpPr>
          <p:spPr>
            <a:xfrm>
              <a:off x="6095999" y="1879771"/>
              <a:ext cx="5822951" cy="914398"/>
            </a:xfrm>
            <a:prstGeom prst="chevron">
              <a:avLst>
                <a:gd name="adj" fmla="val 30817"/>
              </a:avLst>
            </a:prstGeom>
            <a:solidFill>
              <a:schemeClr val="accent6"/>
            </a:solidFill>
            <a:ln w="15875" cap="flat" cmpd="sng" algn="ctr">
              <a:noFill/>
              <a:prstDash val="solid"/>
            </a:ln>
            <a:effectLst/>
          </p:spPr>
          <p:txBody>
            <a:bodyPr lIns="0" rIns="0" rtlCol="0" anchor="ctr"/>
            <a:lstStyle/>
            <a:p>
              <a:pPr marL="0" marR="0" lvl="0" indent="0" algn="ctr" defTabSz="914400" rtl="0" eaLnBrk="1" fontAlgn="auto" latinLnBrk="0" hangingPunct="1">
                <a:lnSpc>
                  <a:spcPct val="85000"/>
                </a:lnSpc>
                <a:spcBef>
                  <a:spcPts val="150"/>
                </a:spcBef>
                <a:spcAft>
                  <a:spcPts val="350"/>
                </a:spcAft>
                <a:buClrTx/>
                <a:buSzTx/>
                <a:buFontTx/>
                <a:buNone/>
                <a:tabLst/>
                <a:defRPr/>
              </a:pPr>
              <a:r>
                <a:rPr kumimoji="0" lang="en-US" sz="2400" b="0" i="0" u="none" strike="noStrike" kern="0" cap="none" spc="0" normalizeH="0" baseline="0" noProof="0">
                  <a:ln>
                    <a:noFill/>
                  </a:ln>
                  <a:solidFill>
                    <a:srgbClr val="FFFFFF"/>
                  </a:solidFill>
                  <a:effectLst/>
                  <a:uLnTx/>
                  <a:uFillTx/>
                  <a:latin typeface="Calibri" panose="020F0502020204030204"/>
                  <a:ea typeface="+mn-ea"/>
                  <a:cs typeface="+mn-cs"/>
                </a:rPr>
                <a:t>The next 20 billion devices</a:t>
              </a:r>
            </a:p>
          </p:txBody>
        </p:sp>
        <p:sp>
          <p:nvSpPr>
            <p:cNvPr id="123" name="Oval 122">
              <a:extLst>
                <a:ext uri="{FF2B5EF4-FFF2-40B4-BE49-F238E27FC236}">
                  <a16:creationId xmlns:a16="http://schemas.microsoft.com/office/drawing/2014/main" id="{CADFCBAD-EFF0-4900-98AB-2769BFD040D7}"/>
                </a:ext>
              </a:extLst>
            </p:cNvPr>
            <p:cNvSpPr/>
            <p:nvPr/>
          </p:nvSpPr>
          <p:spPr>
            <a:xfrm>
              <a:off x="5801268" y="1623784"/>
              <a:ext cx="1371600" cy="1371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Wi-Fi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rPr>
                <a:t>Next Gen</a:t>
              </a:r>
            </a:p>
          </p:txBody>
        </p:sp>
      </p:grpSp>
      <p:grpSp>
        <p:nvGrpSpPr>
          <p:cNvPr id="124" name="Group 123">
            <a:extLst>
              <a:ext uri="{FF2B5EF4-FFF2-40B4-BE49-F238E27FC236}">
                <a16:creationId xmlns:a16="http://schemas.microsoft.com/office/drawing/2014/main" id="{BBA574E6-4185-4CF5-9E4D-611CB416C959}"/>
              </a:ext>
            </a:extLst>
          </p:cNvPr>
          <p:cNvGrpSpPr/>
          <p:nvPr/>
        </p:nvGrpSpPr>
        <p:grpSpPr>
          <a:xfrm>
            <a:off x="2228429" y="2909245"/>
            <a:ext cx="3848457" cy="876485"/>
            <a:chOff x="2228429" y="2909245"/>
            <a:chExt cx="3848457" cy="876485"/>
          </a:xfrm>
        </p:grpSpPr>
        <p:grpSp>
          <p:nvGrpSpPr>
            <p:cNvPr id="125" name="Group 124">
              <a:extLst>
                <a:ext uri="{FF2B5EF4-FFF2-40B4-BE49-F238E27FC236}">
                  <a16:creationId xmlns:a16="http://schemas.microsoft.com/office/drawing/2014/main" id="{D42195BC-9F74-40AB-A091-3C6C15D04C4E}"/>
                </a:ext>
              </a:extLst>
            </p:cNvPr>
            <p:cNvGrpSpPr/>
            <p:nvPr/>
          </p:nvGrpSpPr>
          <p:grpSpPr>
            <a:xfrm>
              <a:off x="2228429" y="2909245"/>
              <a:ext cx="3848457" cy="876485"/>
              <a:chOff x="2228429" y="2909245"/>
              <a:chExt cx="3848457" cy="876485"/>
            </a:xfrm>
          </p:grpSpPr>
          <p:cxnSp>
            <p:nvCxnSpPr>
              <p:cNvPr id="133" name="Straight Connector 132">
                <a:extLst>
                  <a:ext uri="{FF2B5EF4-FFF2-40B4-BE49-F238E27FC236}">
                    <a16:creationId xmlns:a16="http://schemas.microsoft.com/office/drawing/2014/main" id="{3A79ABE9-0E2E-4D02-B14A-3E0CDF4CCA88}"/>
                  </a:ext>
                </a:extLst>
              </p:cNvPr>
              <p:cNvCxnSpPr>
                <a:cxnSpLocks/>
              </p:cNvCxnSpPr>
              <p:nvPr/>
            </p:nvCxnSpPr>
            <p:spPr>
              <a:xfrm>
                <a:off x="2276062" y="2909245"/>
                <a:ext cx="0" cy="87648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4" name="Oval 133">
                <a:extLst>
                  <a:ext uri="{FF2B5EF4-FFF2-40B4-BE49-F238E27FC236}">
                    <a16:creationId xmlns:a16="http://schemas.microsoft.com/office/drawing/2014/main" id="{D2694255-C265-4F55-A351-2269E1B02357}"/>
                  </a:ext>
                </a:extLst>
              </p:cNvPr>
              <p:cNvSpPr/>
              <p:nvPr/>
            </p:nvSpPr>
            <p:spPr>
              <a:xfrm>
                <a:off x="2228429" y="3066544"/>
                <a:ext cx="91440" cy="91440"/>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5" name="TextBox 134">
                <a:extLst>
                  <a:ext uri="{FF2B5EF4-FFF2-40B4-BE49-F238E27FC236}">
                    <a16:creationId xmlns:a16="http://schemas.microsoft.com/office/drawing/2014/main" id="{3FC0182E-36D2-4D47-BF96-ADA52BD1E089}"/>
                  </a:ext>
                </a:extLst>
              </p:cNvPr>
              <p:cNvSpPr txBox="1"/>
              <p:nvPr/>
            </p:nvSpPr>
            <p:spPr>
              <a:xfrm>
                <a:off x="2420436" y="3033484"/>
                <a:ext cx="3656450" cy="249299"/>
              </a:xfrm>
              <a:prstGeom prst="rect">
                <a:avLst/>
              </a:prstGeom>
              <a:noFill/>
            </p:spPr>
            <p:txBody>
              <a:bodyPr wrap="none" lIns="0" tIns="0" rIns="0" bIns="0" rtlCol="0">
                <a:spAutoFit/>
              </a:bodyPr>
              <a:lstStyle/>
              <a:p>
                <a:pPr marL="0" marR="0" lvl="0" indent="0" algn="l" defTabSz="914400" rtl="0" eaLnBrk="1" fontAlgn="auto" latinLnBrk="0" hangingPunct="1">
                  <a:lnSpc>
                    <a:spcPct val="90000"/>
                  </a:lnSpc>
                  <a:spcBef>
                    <a:spcPts val="0"/>
                  </a:spcBef>
                  <a:spcAft>
                    <a:spcPts val="0"/>
                  </a:spcAft>
                  <a:buClr>
                    <a:srgbClr val="E7722E"/>
                  </a:buClr>
                  <a:buSzPct val="90000"/>
                  <a:buFontTx/>
                  <a:buNone/>
                  <a:tabLst/>
                  <a:defRPr/>
                </a:pPr>
                <a:r>
                  <a:rPr kumimoji="0" lang="en-US" sz="1800" b="1" i="0" u="none" strike="noStrike" kern="1200" cap="none" spc="0" normalizeH="0" baseline="0" noProof="0">
                    <a:ln>
                      <a:noFill/>
                    </a:ln>
                    <a:solidFill>
                      <a:srgbClr val="00A8E1"/>
                    </a:solidFill>
                    <a:effectLst/>
                    <a:uLnTx/>
                    <a:uFillTx/>
                    <a:latin typeface="Calibri" panose="020F0502020204030204"/>
                    <a:ea typeface="+mn-ea"/>
                    <a:cs typeface="+mn-cs"/>
                  </a:rPr>
                  <a:t>Peak data rates, aggregate throughput</a:t>
                </a:r>
              </a:p>
            </p:txBody>
          </p:sp>
        </p:grpSp>
        <p:grpSp>
          <p:nvGrpSpPr>
            <p:cNvPr id="126" name="Group 125">
              <a:extLst>
                <a:ext uri="{FF2B5EF4-FFF2-40B4-BE49-F238E27FC236}">
                  <a16:creationId xmlns:a16="http://schemas.microsoft.com/office/drawing/2014/main" id="{1582A56A-9FCC-4C27-9FAA-7A5336FA1534}"/>
                </a:ext>
              </a:extLst>
            </p:cNvPr>
            <p:cNvGrpSpPr/>
            <p:nvPr/>
          </p:nvGrpSpPr>
          <p:grpSpPr>
            <a:xfrm>
              <a:off x="2228434" y="3265766"/>
              <a:ext cx="2073799" cy="221599"/>
              <a:chOff x="2228434" y="3265766"/>
              <a:chExt cx="2073799" cy="221599"/>
            </a:xfrm>
          </p:grpSpPr>
          <p:sp>
            <p:nvSpPr>
              <p:cNvPr id="127" name="Oval 126">
                <a:extLst>
                  <a:ext uri="{FF2B5EF4-FFF2-40B4-BE49-F238E27FC236}">
                    <a16:creationId xmlns:a16="http://schemas.microsoft.com/office/drawing/2014/main" id="{B6249242-4E2A-4C39-A05A-C4EECFEF32E0}"/>
                  </a:ext>
                </a:extLst>
              </p:cNvPr>
              <p:cNvSpPr/>
              <p:nvPr/>
            </p:nvSpPr>
            <p:spPr>
              <a:xfrm>
                <a:off x="2228434" y="3286546"/>
                <a:ext cx="91440" cy="91440"/>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0" name="TextBox 129">
                <a:extLst>
                  <a:ext uri="{FF2B5EF4-FFF2-40B4-BE49-F238E27FC236}">
                    <a16:creationId xmlns:a16="http://schemas.microsoft.com/office/drawing/2014/main" id="{D6072CFC-728C-46E7-9EF9-64D27170D9E0}"/>
                  </a:ext>
                </a:extLst>
              </p:cNvPr>
              <p:cNvSpPr txBox="1"/>
              <p:nvPr/>
            </p:nvSpPr>
            <p:spPr>
              <a:xfrm>
                <a:off x="2420436" y="3265766"/>
                <a:ext cx="1881797" cy="221599"/>
              </a:xfrm>
              <a:prstGeom prst="rect">
                <a:avLst/>
              </a:prstGeom>
              <a:noFill/>
            </p:spPr>
            <p:txBody>
              <a:bodyPr wrap="none" lIns="0" tIns="0" rIns="0" bIns="0" rtlCol="0">
                <a:spAutoFit/>
              </a:bodyPr>
              <a:lstStyle/>
              <a:p>
                <a:pPr marL="0" marR="0" lvl="0" indent="0" algn="l" defTabSz="914400" rtl="0" eaLnBrk="1" fontAlgn="auto" latinLnBrk="0" hangingPunct="1">
                  <a:lnSpc>
                    <a:spcPct val="90000"/>
                  </a:lnSpc>
                  <a:spcBef>
                    <a:spcPts val="0"/>
                  </a:spcBef>
                  <a:spcAft>
                    <a:spcPts val="0"/>
                  </a:spcAft>
                  <a:buClr>
                    <a:srgbClr val="E7722E"/>
                  </a:buClr>
                  <a:buSzPct val="90000"/>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Under ideal conditions</a:t>
                </a:r>
              </a:p>
            </p:txBody>
          </p:sp>
        </p:grpSp>
      </p:grpSp>
      <p:grpSp>
        <p:nvGrpSpPr>
          <p:cNvPr id="136" name="Group 135">
            <a:extLst>
              <a:ext uri="{FF2B5EF4-FFF2-40B4-BE49-F238E27FC236}">
                <a16:creationId xmlns:a16="http://schemas.microsoft.com/office/drawing/2014/main" id="{2CFF0AF3-4943-461C-9E6A-F6F0D678E352}"/>
              </a:ext>
            </a:extLst>
          </p:cNvPr>
          <p:cNvGrpSpPr/>
          <p:nvPr/>
        </p:nvGrpSpPr>
        <p:grpSpPr>
          <a:xfrm>
            <a:off x="7847590" y="2909245"/>
            <a:ext cx="3838530" cy="987285"/>
            <a:chOff x="7847590" y="2909245"/>
            <a:chExt cx="3838530" cy="987285"/>
          </a:xfrm>
        </p:grpSpPr>
        <p:grpSp>
          <p:nvGrpSpPr>
            <p:cNvPr id="137" name="Group 136">
              <a:extLst>
                <a:ext uri="{FF2B5EF4-FFF2-40B4-BE49-F238E27FC236}">
                  <a16:creationId xmlns:a16="http://schemas.microsoft.com/office/drawing/2014/main" id="{5CC8C69C-3A47-4EB0-A5F0-79042820CBFE}"/>
                </a:ext>
              </a:extLst>
            </p:cNvPr>
            <p:cNvGrpSpPr/>
            <p:nvPr/>
          </p:nvGrpSpPr>
          <p:grpSpPr>
            <a:xfrm>
              <a:off x="7848179" y="2909245"/>
              <a:ext cx="3243996" cy="876485"/>
              <a:chOff x="7848179" y="2909245"/>
              <a:chExt cx="3243996" cy="876485"/>
            </a:xfrm>
          </p:grpSpPr>
          <p:cxnSp>
            <p:nvCxnSpPr>
              <p:cNvPr id="144" name="Straight Connector 143">
                <a:extLst>
                  <a:ext uri="{FF2B5EF4-FFF2-40B4-BE49-F238E27FC236}">
                    <a16:creationId xmlns:a16="http://schemas.microsoft.com/office/drawing/2014/main" id="{04500089-19CF-4EF7-AB39-45307302ED98}"/>
                  </a:ext>
                </a:extLst>
              </p:cNvPr>
              <p:cNvCxnSpPr>
                <a:cxnSpLocks/>
              </p:cNvCxnSpPr>
              <p:nvPr/>
            </p:nvCxnSpPr>
            <p:spPr>
              <a:xfrm>
                <a:off x="7895812" y="2909245"/>
                <a:ext cx="0" cy="87648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5" name="Oval 144">
                <a:extLst>
                  <a:ext uri="{FF2B5EF4-FFF2-40B4-BE49-F238E27FC236}">
                    <a16:creationId xmlns:a16="http://schemas.microsoft.com/office/drawing/2014/main" id="{DEC65125-9E37-4660-A62C-E29C650B960C}"/>
                  </a:ext>
                </a:extLst>
              </p:cNvPr>
              <p:cNvSpPr/>
              <p:nvPr/>
            </p:nvSpPr>
            <p:spPr>
              <a:xfrm>
                <a:off x="7848179" y="3066544"/>
                <a:ext cx="91440" cy="91440"/>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6" name="TextBox 145">
                <a:extLst>
                  <a:ext uri="{FF2B5EF4-FFF2-40B4-BE49-F238E27FC236}">
                    <a16:creationId xmlns:a16="http://schemas.microsoft.com/office/drawing/2014/main" id="{9B821E55-811F-48BF-9169-59FA82802217}"/>
                  </a:ext>
                </a:extLst>
              </p:cNvPr>
              <p:cNvSpPr txBox="1"/>
              <p:nvPr/>
            </p:nvSpPr>
            <p:spPr>
              <a:xfrm>
                <a:off x="8040186" y="3033484"/>
                <a:ext cx="3051989" cy="249299"/>
              </a:xfrm>
              <a:prstGeom prst="rect">
                <a:avLst/>
              </a:prstGeom>
              <a:noFill/>
            </p:spPr>
            <p:txBody>
              <a:bodyPr wrap="none" lIns="0" tIns="0" rIns="0" bIns="0" rtlCol="0">
                <a:spAutoFit/>
              </a:bodyPr>
              <a:lstStyle/>
              <a:p>
                <a:pPr marL="0" marR="0" lvl="0" indent="0" algn="l" defTabSz="914400" rtl="0" eaLnBrk="1" fontAlgn="auto" latinLnBrk="0" hangingPunct="1">
                  <a:lnSpc>
                    <a:spcPct val="90000"/>
                  </a:lnSpc>
                  <a:spcBef>
                    <a:spcPts val="0"/>
                  </a:spcBef>
                  <a:spcAft>
                    <a:spcPts val="0"/>
                  </a:spcAft>
                  <a:buClr>
                    <a:srgbClr val="E7722E"/>
                  </a:buClr>
                  <a:buSzPct val="90000"/>
                  <a:buFontTx/>
                  <a:buNone/>
                  <a:tabLst/>
                  <a:defRPr/>
                </a:pPr>
                <a:r>
                  <a:rPr kumimoji="0" lang="en-US" sz="1800" b="1" i="0" u="none" strike="noStrike" kern="1200" cap="none" spc="0" normalizeH="0" baseline="0" noProof="0">
                    <a:ln>
                      <a:noFill/>
                    </a:ln>
                    <a:solidFill>
                      <a:srgbClr val="00A8E1"/>
                    </a:solidFill>
                    <a:effectLst/>
                    <a:uLnTx/>
                    <a:uFillTx/>
                    <a:latin typeface="Calibri" panose="020F0502020204030204"/>
                    <a:ea typeface="+mn-ea"/>
                    <a:cs typeface="+mn-cs"/>
                  </a:rPr>
                  <a:t>Network efficiency and </a:t>
                </a: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capacity</a:t>
                </a:r>
              </a:p>
            </p:txBody>
          </p:sp>
        </p:grpSp>
        <p:grpSp>
          <p:nvGrpSpPr>
            <p:cNvPr id="138" name="Group 137">
              <a:extLst>
                <a:ext uri="{FF2B5EF4-FFF2-40B4-BE49-F238E27FC236}">
                  <a16:creationId xmlns:a16="http://schemas.microsoft.com/office/drawing/2014/main" id="{A42F1859-5805-4630-B374-32CD17A312E5}"/>
                </a:ext>
              </a:extLst>
            </p:cNvPr>
            <p:cNvGrpSpPr/>
            <p:nvPr/>
          </p:nvGrpSpPr>
          <p:grpSpPr>
            <a:xfrm>
              <a:off x="7847590" y="3265766"/>
              <a:ext cx="3838530" cy="630764"/>
              <a:chOff x="7847590" y="3265766"/>
              <a:chExt cx="3838530" cy="630764"/>
            </a:xfrm>
          </p:grpSpPr>
          <p:sp>
            <p:nvSpPr>
              <p:cNvPr id="139" name="Oval 138">
                <a:extLst>
                  <a:ext uri="{FF2B5EF4-FFF2-40B4-BE49-F238E27FC236}">
                    <a16:creationId xmlns:a16="http://schemas.microsoft.com/office/drawing/2014/main" id="{A68F8E93-43C8-4E73-81D3-07A8D4E52340}"/>
                  </a:ext>
                </a:extLst>
              </p:cNvPr>
              <p:cNvSpPr/>
              <p:nvPr/>
            </p:nvSpPr>
            <p:spPr>
              <a:xfrm>
                <a:off x="7848184" y="3286546"/>
                <a:ext cx="91440" cy="91440"/>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0" name="Oval 139">
                <a:extLst>
                  <a:ext uri="{FF2B5EF4-FFF2-40B4-BE49-F238E27FC236}">
                    <a16:creationId xmlns:a16="http://schemas.microsoft.com/office/drawing/2014/main" id="{C8A488F6-B162-480A-B05F-6DAEF4B4EF62}"/>
                  </a:ext>
                </a:extLst>
              </p:cNvPr>
              <p:cNvSpPr/>
              <p:nvPr/>
            </p:nvSpPr>
            <p:spPr>
              <a:xfrm>
                <a:off x="7847590" y="3506548"/>
                <a:ext cx="91440" cy="91440"/>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1" name="TextBox 140">
                <a:extLst>
                  <a:ext uri="{FF2B5EF4-FFF2-40B4-BE49-F238E27FC236}">
                    <a16:creationId xmlns:a16="http://schemas.microsoft.com/office/drawing/2014/main" id="{1E623BEB-9A0F-4643-A0E0-5AF4B615F4C2}"/>
                  </a:ext>
                </a:extLst>
              </p:cNvPr>
              <p:cNvSpPr txBox="1"/>
              <p:nvPr/>
            </p:nvSpPr>
            <p:spPr>
              <a:xfrm>
                <a:off x="8040186" y="3265766"/>
                <a:ext cx="2340449" cy="221599"/>
              </a:xfrm>
              <a:prstGeom prst="rect">
                <a:avLst/>
              </a:prstGeom>
              <a:noFill/>
            </p:spPr>
            <p:txBody>
              <a:bodyPr wrap="none" lIns="0" tIns="0" rIns="0" bIns="0" rtlCol="0">
                <a:spAutoFit/>
              </a:bodyPr>
              <a:lstStyle/>
              <a:p>
                <a:pPr marL="0" marR="0" lvl="0" indent="0" algn="l" defTabSz="914400" rtl="0" eaLnBrk="1" fontAlgn="auto" latinLnBrk="0" hangingPunct="1">
                  <a:lnSpc>
                    <a:spcPct val="90000"/>
                  </a:lnSpc>
                  <a:spcBef>
                    <a:spcPts val="0"/>
                  </a:spcBef>
                  <a:spcAft>
                    <a:spcPts val="0"/>
                  </a:spcAft>
                  <a:buClr>
                    <a:srgbClr val="E7722E"/>
                  </a:buClr>
                  <a:buSzPct val="90000"/>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Under real-world conditions</a:t>
                </a:r>
              </a:p>
            </p:txBody>
          </p:sp>
          <p:sp>
            <p:nvSpPr>
              <p:cNvPr id="142" name="TextBox 141">
                <a:extLst>
                  <a:ext uri="{FF2B5EF4-FFF2-40B4-BE49-F238E27FC236}">
                    <a16:creationId xmlns:a16="http://schemas.microsoft.com/office/drawing/2014/main" id="{F4A054C5-47F2-4A5B-BBF4-B7C55F339594}"/>
                  </a:ext>
                </a:extLst>
              </p:cNvPr>
              <p:cNvSpPr txBox="1"/>
              <p:nvPr/>
            </p:nvSpPr>
            <p:spPr>
              <a:xfrm>
                <a:off x="8040186" y="3470348"/>
                <a:ext cx="3645934" cy="221599"/>
              </a:xfrm>
              <a:prstGeom prst="rect">
                <a:avLst/>
              </a:prstGeom>
              <a:noFill/>
            </p:spPr>
            <p:txBody>
              <a:bodyPr wrap="none" lIns="0" tIns="0" rIns="0" bIns="0" rtlCol="0">
                <a:spAutoFit/>
              </a:bodyPr>
              <a:lstStyle/>
              <a:p>
                <a:pPr marL="0" marR="0" lvl="0" indent="0" algn="l" defTabSz="914400" rtl="0" eaLnBrk="1" fontAlgn="auto" latinLnBrk="0" hangingPunct="1">
                  <a:lnSpc>
                    <a:spcPct val="90000"/>
                  </a:lnSpc>
                  <a:spcBef>
                    <a:spcPts val="0"/>
                  </a:spcBef>
                  <a:spcAft>
                    <a:spcPts val="0"/>
                  </a:spcAft>
                  <a:buClr>
                    <a:srgbClr val="E7722E"/>
                  </a:buClr>
                  <a:buSzPct val="90000"/>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Improve average &amp; worst-case performance</a:t>
                </a:r>
              </a:p>
            </p:txBody>
          </p:sp>
          <p:sp>
            <p:nvSpPr>
              <p:cNvPr id="143" name="TextBox 142">
                <a:extLst>
                  <a:ext uri="{FF2B5EF4-FFF2-40B4-BE49-F238E27FC236}">
                    <a16:creationId xmlns:a16="http://schemas.microsoft.com/office/drawing/2014/main" id="{B7B9C3DF-A84E-4E8E-A5DA-DD887CA173E2}"/>
                  </a:ext>
                </a:extLst>
              </p:cNvPr>
              <p:cNvSpPr txBox="1"/>
              <p:nvPr/>
            </p:nvSpPr>
            <p:spPr>
              <a:xfrm>
                <a:off x="8040186" y="3674931"/>
                <a:ext cx="65" cy="221599"/>
              </a:xfrm>
              <a:prstGeom prst="rect">
                <a:avLst/>
              </a:prstGeom>
              <a:noFill/>
            </p:spPr>
            <p:txBody>
              <a:bodyPr wrap="none" lIns="0" tIns="0" rIns="0" bIns="0" rtlCol="0">
                <a:spAutoFit/>
              </a:bodyPr>
              <a:lstStyle/>
              <a:p>
                <a:pPr marL="0" marR="0" lvl="0" indent="0" algn="l" defTabSz="914400" rtl="0" eaLnBrk="1" fontAlgn="auto" latinLnBrk="0" hangingPunct="1">
                  <a:lnSpc>
                    <a:spcPct val="90000"/>
                  </a:lnSpc>
                  <a:spcBef>
                    <a:spcPts val="0"/>
                  </a:spcBef>
                  <a:spcAft>
                    <a:spcPts val="0"/>
                  </a:spcAft>
                  <a:buClr>
                    <a:srgbClr val="E7722E"/>
                  </a:buClr>
                  <a:buSzPct val="90000"/>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 name="TextBox 1">
            <a:extLst>
              <a:ext uri="{FF2B5EF4-FFF2-40B4-BE49-F238E27FC236}">
                <a16:creationId xmlns:a16="http://schemas.microsoft.com/office/drawing/2014/main" id="{12F24F9F-8622-4064-9694-EC26C786244F}"/>
              </a:ext>
            </a:extLst>
          </p:cNvPr>
          <p:cNvSpPr txBox="1"/>
          <p:nvPr/>
        </p:nvSpPr>
        <p:spPr>
          <a:xfrm>
            <a:off x="2014229" y="5574620"/>
            <a:ext cx="1404102" cy="443198"/>
          </a:xfrm>
          <a:prstGeom prst="rect">
            <a:avLst/>
          </a:prstGeom>
          <a:noFill/>
        </p:spPr>
        <p:txBody>
          <a:bodyPr wrap="none" lIns="0" tIns="0" rIns="0" bIns="0" rtlCol="0">
            <a:spAutoFit/>
          </a:bodyPr>
          <a:lstStyle/>
          <a:p>
            <a:pPr marL="0" marR="0" lvl="0" indent="0" algn="ctr" defTabSz="914400" rtl="0" eaLnBrk="1" fontAlgn="auto" latinLnBrk="0" hangingPunct="1">
              <a:lnSpc>
                <a:spcPct val="90000"/>
              </a:lnSpc>
              <a:spcBef>
                <a:spcPts val="0"/>
              </a:spcBef>
              <a:spcAft>
                <a:spcPts val="0"/>
              </a:spcAft>
              <a:buClr>
                <a:srgbClr val="E7722E"/>
              </a:buClr>
              <a:buSzPct val="90000"/>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High Throughput</a:t>
            </a:r>
          </a:p>
          <a:p>
            <a:pPr marL="0" marR="0" lvl="0" indent="0" algn="ctr" defTabSz="914400" rtl="0" eaLnBrk="1" fontAlgn="auto" latinLnBrk="0" hangingPunct="1">
              <a:lnSpc>
                <a:spcPct val="90000"/>
              </a:lnSpc>
              <a:spcBef>
                <a:spcPts val="0"/>
              </a:spcBef>
              <a:spcAft>
                <a:spcPts val="0"/>
              </a:spcAft>
              <a:buClr>
                <a:srgbClr val="E7722E"/>
              </a:buClr>
              <a:buSzPct val="90000"/>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(HT) Standard</a:t>
            </a:r>
          </a:p>
        </p:txBody>
      </p:sp>
      <p:sp>
        <p:nvSpPr>
          <p:cNvPr id="48" name="TextBox 47">
            <a:extLst>
              <a:ext uri="{FF2B5EF4-FFF2-40B4-BE49-F238E27FC236}">
                <a16:creationId xmlns:a16="http://schemas.microsoft.com/office/drawing/2014/main" id="{E679A9C6-296D-4B2F-9979-FE9345C231B6}"/>
              </a:ext>
            </a:extLst>
          </p:cNvPr>
          <p:cNvSpPr txBox="1"/>
          <p:nvPr/>
        </p:nvSpPr>
        <p:spPr>
          <a:xfrm>
            <a:off x="4346468" y="5574620"/>
            <a:ext cx="1826141" cy="443198"/>
          </a:xfrm>
          <a:prstGeom prst="rect">
            <a:avLst/>
          </a:prstGeom>
          <a:noFill/>
        </p:spPr>
        <p:txBody>
          <a:bodyPr wrap="none" lIns="0" tIns="0" rIns="0" bIns="0" rtlCol="0">
            <a:spAutoFit/>
          </a:bodyPr>
          <a:lstStyle/>
          <a:p>
            <a:pPr marL="0" marR="0" lvl="0" indent="0" algn="ctr" defTabSz="914400" rtl="0" eaLnBrk="1" fontAlgn="auto" latinLnBrk="0" hangingPunct="1">
              <a:lnSpc>
                <a:spcPct val="90000"/>
              </a:lnSpc>
              <a:spcBef>
                <a:spcPts val="0"/>
              </a:spcBef>
              <a:spcAft>
                <a:spcPts val="0"/>
              </a:spcAft>
              <a:buClr>
                <a:srgbClr val="E7722E"/>
              </a:buClr>
              <a:buSzPct val="90000"/>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Very High Throughput</a:t>
            </a:r>
          </a:p>
          <a:p>
            <a:pPr marL="0" marR="0" lvl="0" indent="0" algn="ctr" defTabSz="914400" rtl="0" eaLnBrk="1" fontAlgn="auto" latinLnBrk="0" hangingPunct="1">
              <a:lnSpc>
                <a:spcPct val="90000"/>
              </a:lnSpc>
              <a:spcBef>
                <a:spcPts val="0"/>
              </a:spcBef>
              <a:spcAft>
                <a:spcPts val="0"/>
              </a:spcAft>
              <a:buClr>
                <a:srgbClr val="E7722E"/>
              </a:buClr>
              <a:buSzPct val="90000"/>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(VHT) Standard</a:t>
            </a:r>
          </a:p>
        </p:txBody>
      </p:sp>
      <p:sp>
        <p:nvSpPr>
          <p:cNvPr id="49" name="TextBox 48">
            <a:extLst>
              <a:ext uri="{FF2B5EF4-FFF2-40B4-BE49-F238E27FC236}">
                <a16:creationId xmlns:a16="http://schemas.microsoft.com/office/drawing/2014/main" id="{BBBD482B-634A-4E9C-B7E4-F7CFA125BCAC}"/>
              </a:ext>
            </a:extLst>
          </p:cNvPr>
          <p:cNvSpPr txBox="1"/>
          <p:nvPr/>
        </p:nvSpPr>
        <p:spPr>
          <a:xfrm>
            <a:off x="8172471" y="5574620"/>
            <a:ext cx="1211485" cy="443198"/>
          </a:xfrm>
          <a:prstGeom prst="rect">
            <a:avLst/>
          </a:prstGeom>
          <a:noFill/>
        </p:spPr>
        <p:txBody>
          <a:bodyPr wrap="none" lIns="0" tIns="0" rIns="0" bIns="0" rtlCol="0">
            <a:spAutoFit/>
          </a:bodyPr>
          <a:lstStyle/>
          <a:p>
            <a:pPr marL="0" marR="0" lvl="0" indent="0" algn="ctr" defTabSz="914400" rtl="0" eaLnBrk="1" fontAlgn="auto" latinLnBrk="0" hangingPunct="1">
              <a:lnSpc>
                <a:spcPct val="90000"/>
              </a:lnSpc>
              <a:spcBef>
                <a:spcPts val="0"/>
              </a:spcBef>
              <a:spcAft>
                <a:spcPts val="0"/>
              </a:spcAft>
              <a:buClr>
                <a:srgbClr val="E7722E"/>
              </a:buClr>
              <a:buSzPct val="90000"/>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High Efficiency</a:t>
            </a:r>
          </a:p>
          <a:p>
            <a:pPr marL="0" marR="0" lvl="0" indent="0" algn="ctr" defTabSz="914400" rtl="0" eaLnBrk="1" fontAlgn="auto" latinLnBrk="0" hangingPunct="1">
              <a:lnSpc>
                <a:spcPct val="90000"/>
              </a:lnSpc>
              <a:spcBef>
                <a:spcPts val="0"/>
              </a:spcBef>
              <a:spcAft>
                <a:spcPts val="0"/>
              </a:spcAft>
              <a:buClr>
                <a:srgbClr val="E7722E"/>
              </a:buClr>
              <a:buSzPct val="90000"/>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(HE) Standard</a:t>
            </a:r>
          </a:p>
        </p:txBody>
      </p:sp>
      <p:sp>
        <p:nvSpPr>
          <p:cNvPr id="50" name="Pentagon 305">
            <a:extLst>
              <a:ext uri="{FF2B5EF4-FFF2-40B4-BE49-F238E27FC236}">
                <a16:creationId xmlns:a16="http://schemas.microsoft.com/office/drawing/2014/main" id="{F69F2EB2-9119-423A-868E-213E905B47C5}"/>
              </a:ext>
            </a:extLst>
          </p:cNvPr>
          <p:cNvSpPr/>
          <p:nvPr/>
        </p:nvSpPr>
        <p:spPr>
          <a:xfrm>
            <a:off x="8858862" y="4498903"/>
            <a:ext cx="1850974" cy="770274"/>
          </a:xfrm>
          <a:prstGeom prst="chevron">
            <a:avLst>
              <a:gd name="adj" fmla="val 34014"/>
            </a:avLst>
          </a:prstGeom>
          <a:gradFill>
            <a:gsLst>
              <a:gs pos="0">
                <a:srgbClr val="383A98"/>
              </a:gs>
              <a:gs pos="100000">
                <a:srgbClr val="0C75BD"/>
              </a:gs>
            </a:gsLst>
            <a:lin ang="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orm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1" name="Pentagon 305">
            <a:extLst>
              <a:ext uri="{FF2B5EF4-FFF2-40B4-BE49-F238E27FC236}">
                <a16:creationId xmlns:a16="http://schemas.microsoft.com/office/drawing/2014/main" id="{6BF0ED01-57FA-427F-9B36-5CEE6650D7F7}"/>
              </a:ext>
            </a:extLst>
          </p:cNvPr>
          <p:cNvSpPr/>
          <p:nvPr/>
        </p:nvSpPr>
        <p:spPr>
          <a:xfrm>
            <a:off x="10357652" y="4497701"/>
            <a:ext cx="1723512" cy="770274"/>
          </a:xfrm>
          <a:prstGeom prst="chevron">
            <a:avLst>
              <a:gd name="adj" fmla="val 34014"/>
            </a:avLst>
          </a:prstGeom>
          <a:gradFill>
            <a:gsLst>
              <a:gs pos="0">
                <a:srgbClr val="B9208E"/>
              </a:gs>
              <a:gs pos="100000">
                <a:srgbClr val="5453A4"/>
              </a:gs>
            </a:gsLst>
            <a:lin ang="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ormAutofit/>
          </a:bodyPr>
          <a:lstStyle/>
          <a:p>
            <a:pPr marL="17463" marR="0" lvl="0" indent="0" algn="l" defTabSz="914400" rtl="0" eaLnBrk="1" fontAlgn="auto" latinLnBrk="0" hangingPunct="1">
              <a:lnSpc>
                <a:spcPct val="90000"/>
              </a:lnSpc>
              <a:spcBef>
                <a:spcPts val="10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2" name="Text Box 13">
            <a:extLst>
              <a:ext uri="{FF2B5EF4-FFF2-40B4-BE49-F238E27FC236}">
                <a16:creationId xmlns:a16="http://schemas.microsoft.com/office/drawing/2014/main" id="{DDC20A5B-ACD6-43B8-8864-F4A7209E7654}"/>
              </a:ext>
            </a:extLst>
          </p:cNvPr>
          <p:cNvSpPr txBox="1">
            <a:spLocks noChangeArrowheads="1"/>
          </p:cNvSpPr>
          <p:nvPr/>
        </p:nvSpPr>
        <p:spPr bwMode="auto">
          <a:xfrm>
            <a:off x="8771442" y="4629999"/>
            <a:ext cx="2042824" cy="220445"/>
          </a:xfrm>
          <a:prstGeom prst="rect">
            <a:avLst/>
          </a:prstGeom>
          <a:noFill/>
          <a:ln w="25400" algn="ctr">
            <a:noFill/>
            <a:round/>
            <a:headEnd/>
            <a:tailEnd/>
          </a:ln>
        </p:spPr>
        <p:txBody>
          <a:bodyPr wrap="square" lIns="0" tIns="0" rIns="0" bIns="0" anchor="ctr">
            <a:spAutoFit/>
          </a:bodyPr>
          <a:lstStyle>
            <a:defPPr>
              <a:defRPr lang="en-US"/>
            </a:defPPr>
            <a:lvl1pPr algn="ctr" eaLnBrk="0" hangingPunct="0">
              <a:lnSpc>
                <a:spcPct val="90000"/>
              </a:lnSpc>
              <a:defRPr sz="1000" b="1">
                <a:solidFill>
                  <a:srgbClr val="FFFFFF"/>
                </a:solidFill>
                <a:cs typeface="Arial" pitchFamily="34" charset="0"/>
              </a:defRPr>
            </a:lvl1p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icrosoft Sans Serif" panose="020B0604020202020204" pitchFamily="34" charset="0"/>
              </a:rPr>
              <a:t>6 GHz</a:t>
            </a:r>
          </a:p>
        </p:txBody>
      </p:sp>
      <p:sp>
        <p:nvSpPr>
          <p:cNvPr id="65" name="Text Box 13">
            <a:extLst>
              <a:ext uri="{FF2B5EF4-FFF2-40B4-BE49-F238E27FC236}">
                <a16:creationId xmlns:a16="http://schemas.microsoft.com/office/drawing/2014/main" id="{C9ECA2A0-00A2-4446-8EDB-A6395AC564F4}"/>
              </a:ext>
            </a:extLst>
          </p:cNvPr>
          <p:cNvSpPr txBox="1">
            <a:spLocks noChangeArrowheads="1"/>
          </p:cNvSpPr>
          <p:nvPr/>
        </p:nvSpPr>
        <p:spPr bwMode="auto">
          <a:xfrm>
            <a:off x="10217291" y="4629999"/>
            <a:ext cx="2042824" cy="220445"/>
          </a:xfrm>
          <a:prstGeom prst="rect">
            <a:avLst/>
          </a:prstGeom>
          <a:noFill/>
          <a:ln w="25400" algn="ctr">
            <a:noFill/>
            <a:round/>
            <a:headEnd/>
            <a:tailEnd/>
          </a:ln>
        </p:spPr>
        <p:txBody>
          <a:bodyPr wrap="square" lIns="0" tIns="0" rIns="0" bIns="0" anchor="ctr">
            <a:spAutoFit/>
          </a:bodyPr>
          <a:lstStyle>
            <a:defPPr>
              <a:defRPr lang="en-US"/>
            </a:defPPr>
            <a:lvl1pPr algn="ctr" eaLnBrk="0" hangingPunct="0">
              <a:lnSpc>
                <a:spcPct val="90000"/>
              </a:lnSpc>
              <a:defRPr sz="1000" b="1">
                <a:solidFill>
                  <a:srgbClr val="FFFFFF"/>
                </a:solidFill>
                <a:cs typeface="Arial" pitchFamily="34" charset="0"/>
              </a:defRPr>
            </a:lvl1p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icrosoft Sans Serif" panose="020B0604020202020204" pitchFamily="34" charset="0"/>
              </a:rPr>
              <a:t>802.11be</a:t>
            </a:r>
          </a:p>
        </p:txBody>
      </p:sp>
      <p:sp>
        <p:nvSpPr>
          <p:cNvPr id="70" name="TextBox 69">
            <a:extLst>
              <a:ext uri="{FF2B5EF4-FFF2-40B4-BE49-F238E27FC236}">
                <a16:creationId xmlns:a16="http://schemas.microsoft.com/office/drawing/2014/main" id="{DC868A32-E93C-492C-8CAA-93EF3A4E3851}"/>
              </a:ext>
            </a:extLst>
          </p:cNvPr>
          <p:cNvSpPr txBox="1"/>
          <p:nvPr/>
        </p:nvSpPr>
        <p:spPr>
          <a:xfrm>
            <a:off x="9539727" y="5042315"/>
            <a:ext cx="365485" cy="193899"/>
          </a:xfrm>
          <a:prstGeom prst="rect">
            <a:avLst/>
          </a:prstGeom>
          <a:noFill/>
        </p:spPr>
        <p:txBody>
          <a:bodyPr wrap="none" lIns="0" tIns="0" rIns="0" bIns="0" rtlCol="0">
            <a:spAutoFit/>
          </a:bodyPr>
          <a:lstStyle/>
          <a:p>
            <a:pPr marL="0" marR="0" lvl="0" indent="0" algn="l" defTabSz="914400" rtl="0" eaLnBrk="1" fontAlgn="auto" latinLnBrk="0" hangingPunct="1">
              <a:lnSpc>
                <a:spcPct val="90000"/>
              </a:lnSpc>
              <a:spcBef>
                <a:spcPts val="0"/>
              </a:spcBef>
              <a:spcAft>
                <a:spcPts val="0"/>
              </a:spcAft>
              <a:buClr>
                <a:srgbClr val="E7722E"/>
              </a:buClr>
              <a:buSzPct val="90000"/>
              <a:buFontTx/>
              <a:buNone/>
              <a:tabLst/>
              <a:defRPr/>
            </a:pPr>
            <a:r>
              <a:rPr kumimoji="0" lang="en-US" sz="1400" b="0" i="0" u="none" strike="noStrike" kern="1200" cap="none" spc="0" normalizeH="0" baseline="0" noProof="0">
                <a:ln>
                  <a:noFill/>
                </a:ln>
                <a:solidFill>
                  <a:prstClr val="white">
                    <a:lumMod val="95000"/>
                  </a:prstClr>
                </a:solidFill>
                <a:effectLst/>
                <a:uLnTx/>
                <a:uFillTx/>
                <a:latin typeface="Calibri" panose="020F0502020204030204"/>
                <a:ea typeface="+mn-ea"/>
                <a:cs typeface="+mn-cs"/>
              </a:rPr>
              <a:t>2021</a:t>
            </a:r>
          </a:p>
        </p:txBody>
      </p:sp>
      <p:sp>
        <p:nvSpPr>
          <p:cNvPr id="71" name="TextBox 70">
            <a:extLst>
              <a:ext uri="{FF2B5EF4-FFF2-40B4-BE49-F238E27FC236}">
                <a16:creationId xmlns:a16="http://schemas.microsoft.com/office/drawing/2014/main" id="{3F1B57CC-A13E-46DE-B37E-9B8E47776393}"/>
              </a:ext>
            </a:extLst>
          </p:cNvPr>
          <p:cNvSpPr txBox="1"/>
          <p:nvPr/>
        </p:nvSpPr>
        <p:spPr>
          <a:xfrm>
            <a:off x="11060597" y="5042315"/>
            <a:ext cx="365485" cy="193899"/>
          </a:xfrm>
          <a:prstGeom prst="rect">
            <a:avLst/>
          </a:prstGeom>
          <a:noFill/>
        </p:spPr>
        <p:txBody>
          <a:bodyPr wrap="none" lIns="0" tIns="0" rIns="0" bIns="0" rtlCol="0">
            <a:spAutoFit/>
          </a:bodyPr>
          <a:lstStyle/>
          <a:p>
            <a:pPr marL="0" marR="0" lvl="0" indent="0" algn="l" defTabSz="914400" rtl="0" eaLnBrk="1" fontAlgn="auto" latinLnBrk="0" hangingPunct="1">
              <a:lnSpc>
                <a:spcPct val="90000"/>
              </a:lnSpc>
              <a:spcBef>
                <a:spcPts val="0"/>
              </a:spcBef>
              <a:spcAft>
                <a:spcPts val="0"/>
              </a:spcAft>
              <a:buClr>
                <a:srgbClr val="E7722E"/>
              </a:buClr>
              <a:buSzPct val="90000"/>
              <a:buFontTx/>
              <a:buNone/>
              <a:tabLst/>
              <a:defRPr/>
            </a:pPr>
            <a:r>
              <a:rPr kumimoji="0" lang="en-US" sz="1400" b="0" i="0" u="none" strike="noStrike" kern="1200" cap="none" spc="0" normalizeH="0" baseline="0" noProof="0">
                <a:ln>
                  <a:noFill/>
                </a:ln>
                <a:solidFill>
                  <a:prstClr val="white">
                    <a:lumMod val="95000"/>
                  </a:prstClr>
                </a:solidFill>
                <a:effectLst/>
                <a:uLnTx/>
                <a:uFillTx/>
                <a:latin typeface="Calibri" panose="020F0502020204030204"/>
                <a:ea typeface="+mn-ea"/>
                <a:cs typeface="+mn-cs"/>
              </a:rPr>
              <a:t>2023</a:t>
            </a:r>
          </a:p>
        </p:txBody>
      </p:sp>
      <p:sp>
        <p:nvSpPr>
          <p:cNvPr id="72" name="TextBox 71">
            <a:extLst>
              <a:ext uri="{FF2B5EF4-FFF2-40B4-BE49-F238E27FC236}">
                <a16:creationId xmlns:a16="http://schemas.microsoft.com/office/drawing/2014/main" id="{137CD318-22FA-4452-80A8-BCEB5839844E}"/>
              </a:ext>
            </a:extLst>
          </p:cNvPr>
          <p:cNvSpPr txBox="1"/>
          <p:nvPr/>
        </p:nvSpPr>
        <p:spPr>
          <a:xfrm>
            <a:off x="10609071" y="5574620"/>
            <a:ext cx="1307537" cy="664797"/>
          </a:xfrm>
          <a:prstGeom prst="rect">
            <a:avLst/>
          </a:prstGeom>
          <a:noFill/>
        </p:spPr>
        <p:txBody>
          <a:bodyPr wrap="none" lIns="0" tIns="0" rIns="0" bIns="0" rtlCol="0">
            <a:spAutoFit/>
          </a:bodyPr>
          <a:lstStyle/>
          <a:p>
            <a:pPr marL="0" marR="0" lvl="0" indent="0" algn="ctr" defTabSz="914400" rtl="0" eaLnBrk="1" fontAlgn="auto" latinLnBrk="0" hangingPunct="1">
              <a:lnSpc>
                <a:spcPct val="90000"/>
              </a:lnSpc>
              <a:spcBef>
                <a:spcPts val="0"/>
              </a:spcBef>
              <a:spcAft>
                <a:spcPts val="0"/>
              </a:spcAft>
              <a:buClr>
                <a:srgbClr val="E7722E"/>
              </a:buClr>
              <a:buSzPct val="90000"/>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Extremely High </a:t>
            </a:r>
          </a:p>
          <a:p>
            <a:pPr marL="0" marR="0" lvl="0" indent="0" algn="ctr" defTabSz="914400" rtl="0" eaLnBrk="1" fontAlgn="auto" latinLnBrk="0" hangingPunct="1">
              <a:lnSpc>
                <a:spcPct val="90000"/>
              </a:lnSpc>
              <a:spcBef>
                <a:spcPts val="0"/>
              </a:spcBef>
              <a:spcAft>
                <a:spcPts val="0"/>
              </a:spcAft>
              <a:buClr>
                <a:srgbClr val="E7722E"/>
              </a:buClr>
              <a:buSzPct val="90000"/>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Throughput</a:t>
            </a:r>
          </a:p>
          <a:p>
            <a:pPr marL="0" marR="0" lvl="0" indent="0" algn="ctr" defTabSz="914400" rtl="0" eaLnBrk="1" fontAlgn="auto" latinLnBrk="0" hangingPunct="1">
              <a:lnSpc>
                <a:spcPct val="90000"/>
              </a:lnSpc>
              <a:spcBef>
                <a:spcPts val="0"/>
              </a:spcBef>
              <a:spcAft>
                <a:spcPts val="0"/>
              </a:spcAft>
              <a:buClr>
                <a:srgbClr val="E7722E"/>
              </a:buClr>
              <a:buSzPct val="90000"/>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(EHT) Standard</a:t>
            </a:r>
          </a:p>
        </p:txBody>
      </p:sp>
      <p:sp>
        <p:nvSpPr>
          <p:cNvPr id="75" name="TextBox 74">
            <a:extLst>
              <a:ext uri="{FF2B5EF4-FFF2-40B4-BE49-F238E27FC236}">
                <a16:creationId xmlns:a16="http://schemas.microsoft.com/office/drawing/2014/main" id="{1D7B04A3-5ADB-4284-A6BF-D82B80F8D428}"/>
              </a:ext>
            </a:extLst>
          </p:cNvPr>
          <p:cNvSpPr txBox="1"/>
          <p:nvPr/>
        </p:nvSpPr>
        <p:spPr>
          <a:xfrm>
            <a:off x="2297977" y="4155829"/>
            <a:ext cx="583493" cy="221599"/>
          </a:xfrm>
          <a:prstGeom prst="rect">
            <a:avLst/>
          </a:prstGeom>
          <a:noFill/>
        </p:spPr>
        <p:txBody>
          <a:bodyPr wrap="none" lIns="0" tIns="0" rIns="0" bIns="0" rtlCol="0">
            <a:spAutoFit/>
          </a:bodyPr>
          <a:lstStyle/>
          <a:p>
            <a:pPr marL="0" marR="0" lvl="0" indent="0" algn="r" defTabSz="914400" rtl="0" eaLnBrk="1" fontAlgn="auto" latinLnBrk="0" hangingPunct="1">
              <a:lnSpc>
                <a:spcPct val="90000"/>
              </a:lnSpc>
              <a:spcBef>
                <a:spcPts val="0"/>
              </a:spcBef>
              <a:spcAft>
                <a:spcPts val="0"/>
              </a:spcAft>
              <a:buClr>
                <a:srgbClr val="E7722E"/>
              </a:buClr>
              <a:buSzPct val="90000"/>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Wi-Fi 4</a:t>
            </a:r>
          </a:p>
        </p:txBody>
      </p:sp>
      <p:sp>
        <p:nvSpPr>
          <p:cNvPr id="76" name="TextBox 75">
            <a:extLst>
              <a:ext uri="{FF2B5EF4-FFF2-40B4-BE49-F238E27FC236}">
                <a16:creationId xmlns:a16="http://schemas.microsoft.com/office/drawing/2014/main" id="{766FEC72-FADC-4C42-8714-0EAC2B90A94B}"/>
              </a:ext>
            </a:extLst>
          </p:cNvPr>
          <p:cNvSpPr txBox="1"/>
          <p:nvPr/>
        </p:nvSpPr>
        <p:spPr>
          <a:xfrm>
            <a:off x="4882192" y="4155829"/>
            <a:ext cx="583493" cy="221599"/>
          </a:xfrm>
          <a:prstGeom prst="rect">
            <a:avLst/>
          </a:prstGeom>
          <a:noFill/>
        </p:spPr>
        <p:txBody>
          <a:bodyPr wrap="none" lIns="0" tIns="0" rIns="0" bIns="0" rtlCol="0">
            <a:spAutoFit/>
          </a:bodyPr>
          <a:lstStyle/>
          <a:p>
            <a:pPr marL="0" marR="0" lvl="0" indent="0" algn="ctr" defTabSz="914400" rtl="0" eaLnBrk="1" fontAlgn="auto" latinLnBrk="0" hangingPunct="1">
              <a:lnSpc>
                <a:spcPct val="90000"/>
              </a:lnSpc>
              <a:spcBef>
                <a:spcPts val="0"/>
              </a:spcBef>
              <a:spcAft>
                <a:spcPts val="0"/>
              </a:spcAft>
              <a:buClr>
                <a:srgbClr val="E7722E"/>
              </a:buClr>
              <a:buSzPct val="90000"/>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Wi-Fi 5</a:t>
            </a:r>
          </a:p>
        </p:txBody>
      </p:sp>
      <p:sp>
        <p:nvSpPr>
          <p:cNvPr id="77" name="TextBox 76">
            <a:extLst>
              <a:ext uri="{FF2B5EF4-FFF2-40B4-BE49-F238E27FC236}">
                <a16:creationId xmlns:a16="http://schemas.microsoft.com/office/drawing/2014/main" id="{6BBB59AD-B055-490E-9A2E-E7E481C3F6A6}"/>
              </a:ext>
            </a:extLst>
          </p:cNvPr>
          <p:cNvSpPr txBox="1"/>
          <p:nvPr/>
        </p:nvSpPr>
        <p:spPr>
          <a:xfrm>
            <a:off x="8139114" y="4155829"/>
            <a:ext cx="1439497" cy="221599"/>
          </a:xfrm>
          <a:prstGeom prst="rect">
            <a:avLst/>
          </a:prstGeom>
          <a:noFill/>
        </p:spPr>
        <p:txBody>
          <a:bodyPr wrap="none" lIns="0" tIns="0" rIns="0" bIns="0" rtlCol="0">
            <a:spAutoFit/>
          </a:bodyPr>
          <a:lstStyle/>
          <a:p>
            <a:pPr marL="0" marR="0" lvl="0" indent="0" algn="ctr" defTabSz="914400" rtl="0" eaLnBrk="1" fontAlgn="auto" latinLnBrk="0" hangingPunct="1">
              <a:lnSpc>
                <a:spcPct val="90000"/>
              </a:lnSpc>
              <a:spcBef>
                <a:spcPts val="0"/>
              </a:spcBef>
              <a:spcAft>
                <a:spcPts val="0"/>
              </a:spcAft>
              <a:buClr>
                <a:srgbClr val="E7722E"/>
              </a:buClr>
              <a:buSzPct val="90000"/>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Wi-Fi 6 / Wi-Fi 6E</a:t>
            </a:r>
          </a:p>
        </p:txBody>
      </p:sp>
      <p:sp>
        <p:nvSpPr>
          <p:cNvPr id="79" name="TextBox 78">
            <a:extLst>
              <a:ext uri="{FF2B5EF4-FFF2-40B4-BE49-F238E27FC236}">
                <a16:creationId xmlns:a16="http://schemas.microsoft.com/office/drawing/2014/main" id="{44AA2C32-99E9-44D9-B5AA-B7D87BE57671}"/>
              </a:ext>
            </a:extLst>
          </p:cNvPr>
          <p:cNvSpPr txBox="1"/>
          <p:nvPr/>
        </p:nvSpPr>
        <p:spPr>
          <a:xfrm>
            <a:off x="11057996" y="4155829"/>
            <a:ext cx="583493" cy="221599"/>
          </a:xfrm>
          <a:prstGeom prst="rect">
            <a:avLst/>
          </a:prstGeom>
          <a:noFill/>
        </p:spPr>
        <p:txBody>
          <a:bodyPr wrap="none" lIns="0" tIns="0" rIns="0" bIns="0" rtlCol="0">
            <a:spAutoFit/>
          </a:bodyPr>
          <a:lstStyle/>
          <a:p>
            <a:pPr marL="0" marR="0" lvl="0" indent="0" algn="ctr" defTabSz="914400" rtl="0" eaLnBrk="1" fontAlgn="auto" latinLnBrk="0" hangingPunct="1">
              <a:lnSpc>
                <a:spcPct val="90000"/>
              </a:lnSpc>
              <a:spcBef>
                <a:spcPts val="0"/>
              </a:spcBef>
              <a:spcAft>
                <a:spcPts val="0"/>
              </a:spcAft>
              <a:buClr>
                <a:srgbClr val="E7722E"/>
              </a:buClr>
              <a:buSzPct val="90000"/>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Wi-Fi 7</a:t>
            </a:r>
          </a:p>
        </p:txBody>
      </p:sp>
      <p:sp>
        <p:nvSpPr>
          <p:cNvPr id="3" name="Right Brace 2">
            <a:extLst>
              <a:ext uri="{FF2B5EF4-FFF2-40B4-BE49-F238E27FC236}">
                <a16:creationId xmlns:a16="http://schemas.microsoft.com/office/drawing/2014/main" id="{32C651A8-17D4-43E8-93FC-DDE117AF4938}"/>
              </a:ext>
            </a:extLst>
          </p:cNvPr>
          <p:cNvSpPr/>
          <p:nvPr/>
        </p:nvSpPr>
        <p:spPr>
          <a:xfrm rot="5400000">
            <a:off x="5107057" y="3673444"/>
            <a:ext cx="78090" cy="3455541"/>
          </a:xfrm>
          <a:prstGeom prst="rightBrace">
            <a:avLst/>
          </a:pr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82" name="Right Brace 81">
            <a:extLst>
              <a:ext uri="{FF2B5EF4-FFF2-40B4-BE49-F238E27FC236}">
                <a16:creationId xmlns:a16="http://schemas.microsoft.com/office/drawing/2014/main" id="{5AD7737A-B2B7-4C9E-AC32-4439085C0BE3}"/>
              </a:ext>
            </a:extLst>
          </p:cNvPr>
          <p:cNvSpPr/>
          <p:nvPr/>
        </p:nvSpPr>
        <p:spPr>
          <a:xfrm rot="5400000">
            <a:off x="8648213" y="3673444"/>
            <a:ext cx="78090" cy="3455541"/>
          </a:xfrm>
          <a:prstGeom prst="righ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83" name="Right Brace 82">
            <a:extLst>
              <a:ext uri="{FF2B5EF4-FFF2-40B4-BE49-F238E27FC236}">
                <a16:creationId xmlns:a16="http://schemas.microsoft.com/office/drawing/2014/main" id="{925C9FDD-FBBE-460D-B36E-F9686C0B563E}"/>
              </a:ext>
            </a:extLst>
          </p:cNvPr>
          <p:cNvSpPr/>
          <p:nvPr/>
        </p:nvSpPr>
        <p:spPr>
          <a:xfrm rot="5400000">
            <a:off x="11170258" y="4715414"/>
            <a:ext cx="78090" cy="1371600"/>
          </a:xfrm>
          <a:prstGeom prst="rightBrac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08BE58AB-79AA-4AD9-A34D-B3F151BA09D2}"/>
              </a:ext>
            </a:extLst>
          </p:cNvPr>
          <p:cNvSpPr/>
          <p:nvPr/>
        </p:nvSpPr>
        <p:spPr>
          <a:xfrm>
            <a:off x="0" y="-776861"/>
            <a:ext cx="713677" cy="494738"/>
          </a:xfrm>
          <a:prstGeom prst="rect">
            <a:avLst/>
          </a:prstGeom>
          <a:gradFill>
            <a:gsLst>
              <a:gs pos="100000">
                <a:srgbClr val="EB0C87"/>
              </a:gs>
              <a:gs pos="0">
                <a:srgbClr val="EF263C"/>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ormAutofit fontScale="62500" lnSpcReduction="20000"/>
          </a:bodyPr>
          <a:lstStyle/>
          <a:p>
            <a:pPr marL="17463" marR="0" lvl="0" indent="0" algn="l" defTabSz="914400" rtl="0" eaLnBrk="1" fontAlgn="auto" latinLnBrk="0" hangingPunct="1">
              <a:lnSpc>
                <a:spcPct val="90000"/>
              </a:lnSpc>
              <a:spcBef>
                <a:spcPts val="100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69E4A351-27FA-48B6-A0FB-97F9EF1E3C04}"/>
              </a:ext>
            </a:extLst>
          </p:cNvPr>
          <p:cNvSpPr/>
          <p:nvPr/>
        </p:nvSpPr>
        <p:spPr>
          <a:xfrm>
            <a:off x="750691" y="-776861"/>
            <a:ext cx="713677" cy="494738"/>
          </a:xfrm>
          <a:prstGeom prst="rect">
            <a:avLst/>
          </a:prstGeom>
          <a:gradFill>
            <a:gsLst>
              <a:gs pos="0">
                <a:srgbClr val="B9208E"/>
              </a:gs>
              <a:gs pos="100000">
                <a:srgbClr val="5453A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ormAutofit fontScale="77500" lnSpcReduction="20000"/>
          </a:bodyPr>
          <a:lstStyle/>
          <a:p>
            <a:pPr marL="17463" marR="0" lvl="0" indent="0" algn="l" defTabSz="914400" rtl="0" eaLnBrk="1" fontAlgn="auto" latinLnBrk="0" hangingPunct="1">
              <a:lnSpc>
                <a:spcPct val="90000"/>
              </a:lnSpc>
              <a:spcBef>
                <a:spcPts val="10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BB75B474-9B1D-4A8E-9069-C8CA15379D16}"/>
              </a:ext>
            </a:extLst>
          </p:cNvPr>
          <p:cNvSpPr/>
          <p:nvPr/>
        </p:nvSpPr>
        <p:spPr>
          <a:xfrm>
            <a:off x="1501382" y="-776861"/>
            <a:ext cx="713677" cy="494738"/>
          </a:xfrm>
          <a:prstGeom prst="rect">
            <a:avLst/>
          </a:prstGeom>
          <a:gradFill>
            <a:gsLst>
              <a:gs pos="0">
                <a:srgbClr val="383A98"/>
              </a:gs>
              <a:gs pos="100000">
                <a:srgbClr val="0C75B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ormAutofit fontScale="77500" lnSpcReduction="20000"/>
          </a:bodyPr>
          <a:lstStyle/>
          <a:p>
            <a:pPr marL="17463" marR="0" lvl="0" indent="0" algn="l" defTabSz="914400" rtl="0" eaLnBrk="1" fontAlgn="auto" latinLnBrk="0" hangingPunct="1">
              <a:lnSpc>
                <a:spcPct val="90000"/>
              </a:lnSpc>
              <a:spcBef>
                <a:spcPts val="10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22BD05F4-A164-4D90-A796-B5199880CCC9}"/>
              </a:ext>
            </a:extLst>
          </p:cNvPr>
          <p:cNvSpPr/>
          <p:nvPr/>
        </p:nvSpPr>
        <p:spPr>
          <a:xfrm>
            <a:off x="2252073" y="-776861"/>
            <a:ext cx="713677" cy="494738"/>
          </a:xfrm>
          <a:prstGeom prst="rect">
            <a:avLst/>
          </a:prstGeom>
          <a:gradFill>
            <a:gsLst>
              <a:gs pos="0">
                <a:srgbClr val="13AAED"/>
              </a:gs>
              <a:gs pos="100000">
                <a:srgbClr val="1181CA"/>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ormAutofit fontScale="77500" lnSpcReduction="20000"/>
          </a:bodyPr>
          <a:lstStyle/>
          <a:p>
            <a:pPr marL="17463" marR="0" lvl="0" indent="0" algn="l" defTabSz="914400" rtl="0" eaLnBrk="1" fontAlgn="auto" latinLnBrk="0" hangingPunct="1">
              <a:lnSpc>
                <a:spcPct val="90000"/>
              </a:lnSpc>
              <a:spcBef>
                <a:spcPts val="10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9E1666AD-B200-41D0-9504-842A83CC97F8}"/>
              </a:ext>
            </a:extLst>
          </p:cNvPr>
          <p:cNvSpPr/>
          <p:nvPr/>
        </p:nvSpPr>
        <p:spPr>
          <a:xfrm>
            <a:off x="3002764" y="-776861"/>
            <a:ext cx="713677" cy="494738"/>
          </a:xfrm>
          <a:prstGeom prst="rect">
            <a:avLst/>
          </a:prstGeom>
          <a:gradFill>
            <a:gsLst>
              <a:gs pos="100000">
                <a:srgbClr val="09A673"/>
              </a:gs>
              <a:gs pos="0">
                <a:srgbClr val="0FA9B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ormAutofit fontScale="77500" lnSpcReduction="20000"/>
          </a:bodyPr>
          <a:lstStyle/>
          <a:p>
            <a:pPr marL="17463" marR="0" lvl="0" indent="0" algn="l" defTabSz="914400" rtl="0" eaLnBrk="1" fontAlgn="auto" latinLnBrk="0" hangingPunct="1">
              <a:lnSpc>
                <a:spcPct val="90000"/>
              </a:lnSpc>
              <a:spcBef>
                <a:spcPts val="10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6" name="Rectangle 85">
            <a:extLst>
              <a:ext uri="{FF2B5EF4-FFF2-40B4-BE49-F238E27FC236}">
                <a16:creationId xmlns:a16="http://schemas.microsoft.com/office/drawing/2014/main" id="{1F11D31F-DC99-4FD0-8D8E-B446D0D5459E}"/>
              </a:ext>
            </a:extLst>
          </p:cNvPr>
          <p:cNvSpPr/>
          <p:nvPr/>
        </p:nvSpPr>
        <p:spPr>
          <a:xfrm>
            <a:off x="3753456" y="-776861"/>
            <a:ext cx="713677" cy="494738"/>
          </a:xfrm>
          <a:prstGeom prst="rect">
            <a:avLst/>
          </a:prstGeom>
          <a:gradFill>
            <a:gsLst>
              <a:gs pos="0">
                <a:srgbClr val="58BB53"/>
              </a:gs>
              <a:gs pos="100000">
                <a:srgbClr val="84C94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ormAutofit fontScale="77500" lnSpcReduction="20000"/>
          </a:bodyPr>
          <a:lstStyle/>
          <a:p>
            <a:pPr marL="17463" marR="0" lvl="0" indent="0" algn="l" defTabSz="914400" rtl="0" eaLnBrk="1" fontAlgn="auto" latinLnBrk="0" hangingPunct="1">
              <a:lnSpc>
                <a:spcPct val="90000"/>
              </a:lnSpc>
              <a:spcBef>
                <a:spcPts val="10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7" name="Rectangle 86">
            <a:extLst>
              <a:ext uri="{FF2B5EF4-FFF2-40B4-BE49-F238E27FC236}">
                <a16:creationId xmlns:a16="http://schemas.microsoft.com/office/drawing/2014/main" id="{BF914AFF-DA06-46A7-9E6F-D3FC03450319}"/>
              </a:ext>
            </a:extLst>
          </p:cNvPr>
          <p:cNvSpPr/>
          <p:nvPr/>
        </p:nvSpPr>
        <p:spPr>
          <a:xfrm>
            <a:off x="4504147" y="-776861"/>
            <a:ext cx="713677" cy="494738"/>
          </a:xfrm>
          <a:prstGeom prst="rect">
            <a:avLst/>
          </a:prstGeom>
          <a:gradFill>
            <a:gsLst>
              <a:gs pos="100000">
                <a:srgbClr val="F67B2D"/>
              </a:gs>
              <a:gs pos="0">
                <a:srgbClr val="FBBD19">
                  <a:alpha val="9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ormAutofit fontScale="77500" lnSpcReduction="20000"/>
          </a:bodyPr>
          <a:lstStyle/>
          <a:p>
            <a:pPr marL="17463" marR="0" lvl="0" indent="0" algn="l" defTabSz="914400" rtl="0" eaLnBrk="1" fontAlgn="auto" latinLnBrk="0" hangingPunct="1">
              <a:lnSpc>
                <a:spcPct val="90000"/>
              </a:lnSpc>
              <a:spcBef>
                <a:spcPts val="10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3" name="Text Box 13">
            <a:extLst>
              <a:ext uri="{FF2B5EF4-FFF2-40B4-BE49-F238E27FC236}">
                <a16:creationId xmlns:a16="http://schemas.microsoft.com/office/drawing/2014/main" id="{E2CEEE7A-AF49-324C-9308-AD9DD67781A1}"/>
              </a:ext>
            </a:extLst>
          </p:cNvPr>
          <p:cNvSpPr txBox="1">
            <a:spLocks noChangeArrowheads="1"/>
          </p:cNvSpPr>
          <p:nvPr/>
        </p:nvSpPr>
        <p:spPr bwMode="auto">
          <a:xfrm>
            <a:off x="833718" y="4629999"/>
            <a:ext cx="1629979" cy="220445"/>
          </a:xfrm>
          <a:prstGeom prst="rect">
            <a:avLst/>
          </a:prstGeom>
          <a:noFill/>
          <a:ln w="25400" algn="ctr">
            <a:noFill/>
            <a:round/>
            <a:headEnd/>
            <a:tailEnd/>
          </a:ln>
        </p:spPr>
        <p:txBody>
          <a:bodyPr wrap="square" lIns="0" tIns="0" rIns="0" bIns="0" anchor="ctr">
            <a:spAutoFit/>
          </a:bodyPr>
          <a:lstStyle>
            <a:defPPr>
              <a:defRPr lang="en-US"/>
            </a:defPPr>
            <a:lvl1pPr algn="ctr" eaLnBrk="0" hangingPunct="0">
              <a:lnSpc>
                <a:spcPct val="90000"/>
              </a:lnSpc>
              <a:defRPr sz="1000" b="1">
                <a:solidFill>
                  <a:srgbClr val="FFFFFF"/>
                </a:solidFill>
                <a:cs typeface="Arial" pitchFamily="34" charset="0"/>
              </a:defRPr>
            </a:lvl1p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icrosoft Sans Serif" panose="020B0604020202020204" pitchFamily="34" charset="0"/>
              </a:rPr>
              <a:t>802.11g</a:t>
            </a:r>
          </a:p>
        </p:txBody>
      </p:sp>
      <p:sp>
        <p:nvSpPr>
          <p:cNvPr id="88" name="Text Box 13">
            <a:extLst>
              <a:ext uri="{FF2B5EF4-FFF2-40B4-BE49-F238E27FC236}">
                <a16:creationId xmlns:a16="http://schemas.microsoft.com/office/drawing/2014/main" id="{F8BE987E-FE94-6644-88A0-B00320AF2FEC}"/>
              </a:ext>
            </a:extLst>
          </p:cNvPr>
          <p:cNvSpPr txBox="1">
            <a:spLocks noChangeArrowheads="1"/>
          </p:cNvSpPr>
          <p:nvPr/>
        </p:nvSpPr>
        <p:spPr bwMode="auto">
          <a:xfrm>
            <a:off x="-37665" y="4629999"/>
            <a:ext cx="1629979" cy="220445"/>
          </a:xfrm>
          <a:prstGeom prst="rect">
            <a:avLst/>
          </a:prstGeom>
          <a:noFill/>
          <a:ln w="25400" algn="ctr">
            <a:noFill/>
            <a:round/>
            <a:headEnd/>
            <a:tailEnd/>
          </a:ln>
        </p:spPr>
        <p:txBody>
          <a:bodyPr wrap="square" lIns="0" tIns="0" rIns="0" bIns="0" anchor="ctr">
            <a:spAutoFit/>
          </a:bodyPr>
          <a:lstStyle>
            <a:defPPr>
              <a:defRPr lang="en-US"/>
            </a:defPPr>
            <a:lvl1pPr algn="ctr" eaLnBrk="0" hangingPunct="0">
              <a:lnSpc>
                <a:spcPct val="90000"/>
              </a:lnSpc>
              <a:defRPr sz="1000" b="1">
                <a:solidFill>
                  <a:srgbClr val="FFFFFF"/>
                </a:solidFill>
                <a:cs typeface="Arial" pitchFamily="34" charset="0"/>
              </a:defRPr>
            </a:lvl1p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icrosoft Sans Serif" panose="020B0604020202020204" pitchFamily="34" charset="0"/>
              </a:rPr>
              <a:t>802.11a/b</a:t>
            </a:r>
          </a:p>
        </p:txBody>
      </p:sp>
      <p:sp>
        <p:nvSpPr>
          <p:cNvPr id="5" name="TextBox 4">
            <a:extLst>
              <a:ext uri="{FF2B5EF4-FFF2-40B4-BE49-F238E27FC236}">
                <a16:creationId xmlns:a16="http://schemas.microsoft.com/office/drawing/2014/main" id="{75F5CD1A-BC09-F447-98C4-0EA1EF7F7C1A}"/>
              </a:ext>
            </a:extLst>
          </p:cNvPr>
          <p:cNvSpPr txBox="1"/>
          <p:nvPr/>
        </p:nvSpPr>
        <p:spPr>
          <a:xfrm>
            <a:off x="419725" y="6565692"/>
            <a:ext cx="0" cy="0"/>
          </a:xfrm>
          <a:prstGeom prst="rect">
            <a:avLst/>
          </a:prstGeom>
          <a:noFill/>
        </p:spPr>
        <p:txBody>
          <a:bodyPr vert="horz" wrap="none" lIns="91440" tIns="91440" rIns="91440" bIns="91440" rtlCol="0" anchor="t" anchorCtr="0">
            <a:noAutofit/>
          </a:bodyPr>
          <a:lstStyle/>
          <a:p>
            <a:pPr marL="17463"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srgbClr val="404040">
                  <a:lumMod val="50000"/>
                  <a:lumOff val="50000"/>
                </a:srgbClr>
              </a:solidFill>
              <a:effectLst/>
              <a:uLnTx/>
              <a:uFillTx/>
              <a:latin typeface="Segoe UI"/>
              <a:ea typeface="+mn-ea"/>
              <a:cs typeface="+mn-cs"/>
            </a:endParaRPr>
          </a:p>
        </p:txBody>
      </p:sp>
      <p:sp>
        <p:nvSpPr>
          <p:cNvPr id="7" name="Footer Placeholder 6">
            <a:extLst>
              <a:ext uri="{FF2B5EF4-FFF2-40B4-BE49-F238E27FC236}">
                <a16:creationId xmlns:a16="http://schemas.microsoft.com/office/drawing/2014/main" id="{A13CC4C9-CB08-2549-BD10-921248B58188}"/>
              </a:ext>
            </a:extLst>
          </p:cNvPr>
          <p:cNvSpPr>
            <a:spLocks noGrp="1"/>
          </p:cNvSpPr>
          <p:nvPr>
            <p:ph type="ftr" sz="quarter" idx="10"/>
          </p:nvPr>
        </p:nvSpPr>
        <p:spPr/>
        <p:txBody>
          <a:bodyPr/>
          <a:lstStyle/>
          <a:p>
            <a:r>
              <a:rPr lang="en-US"/>
              <a:t>© 2023 CommScope, Inc. </a:t>
            </a:r>
          </a:p>
        </p:txBody>
      </p:sp>
      <p:sp>
        <p:nvSpPr>
          <p:cNvPr id="8" name="Slide Number Placeholder 7">
            <a:extLst>
              <a:ext uri="{FF2B5EF4-FFF2-40B4-BE49-F238E27FC236}">
                <a16:creationId xmlns:a16="http://schemas.microsoft.com/office/drawing/2014/main" id="{2367F782-844E-C92A-5A8F-A998B56D7FEF}"/>
              </a:ext>
            </a:extLst>
          </p:cNvPr>
          <p:cNvSpPr>
            <a:spLocks noGrp="1"/>
          </p:cNvSpPr>
          <p:nvPr>
            <p:ph type="sldNum" sz="quarter" idx="11"/>
          </p:nvPr>
        </p:nvSpPr>
        <p:spPr/>
        <p:txBody>
          <a:bodyPr/>
          <a:lstStyle/>
          <a:p>
            <a:fld id="{7FE2BEB5-2653-6044-B03D-162392F9D4CA}" type="slidenum">
              <a:rPr lang="en-US" smtClean="0"/>
              <a:pPr/>
              <a:t>4</a:t>
            </a:fld>
            <a:endParaRPr lang="en-US"/>
          </a:p>
        </p:txBody>
      </p:sp>
      <p:sp>
        <p:nvSpPr>
          <p:cNvPr id="9" name="Rectangle: Rounded Corners 5">
            <a:extLst>
              <a:ext uri="{FF2B5EF4-FFF2-40B4-BE49-F238E27FC236}">
                <a16:creationId xmlns:a16="http://schemas.microsoft.com/office/drawing/2014/main" id="{4A78B8F3-8AC8-523D-1ED8-1E774C0D0EE1}"/>
              </a:ext>
            </a:extLst>
          </p:cNvPr>
          <p:cNvSpPr/>
          <p:nvPr/>
        </p:nvSpPr>
        <p:spPr>
          <a:xfrm>
            <a:off x="10464449" y="3956445"/>
            <a:ext cx="1658931" cy="2365637"/>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17463" marR="0" indent="0" algn="l" defTabSz="914400" rtl="0" eaLnBrk="1" fontAlgn="auto" latinLnBrk="0" hangingPunct="1">
              <a:lnSpc>
                <a:spcPct val="90000"/>
              </a:lnSpc>
              <a:spcBef>
                <a:spcPts val="1000"/>
              </a:spcBef>
              <a:spcAft>
                <a:spcPts val="0"/>
              </a:spcAft>
              <a:buClrTx/>
              <a:buSzTx/>
              <a:buFontTx/>
              <a:buNone/>
              <a:tabLst/>
            </a:pP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Tree>
    <p:extLst>
      <p:ext uri="{BB962C8B-B14F-4D97-AF65-F5344CB8AC3E}">
        <p14:creationId xmlns:p14="http://schemas.microsoft.com/office/powerpoint/2010/main" val="23764106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D82D09F-3AF5-4AAC-A628-7EF11FB21F81}"/>
              </a:ext>
            </a:extLst>
          </p:cNvPr>
          <p:cNvSpPr txBox="1"/>
          <p:nvPr/>
        </p:nvSpPr>
        <p:spPr>
          <a:xfrm>
            <a:off x="5646198" y="2978458"/>
            <a:ext cx="914400" cy="914400"/>
          </a:xfrm>
          <a:prstGeom prst="rect">
            <a:avLst/>
          </a:prstGeom>
          <a:noFill/>
        </p:spPr>
        <p:txBody>
          <a:bodyPr vert="horz" wrap="square" lIns="91440" tIns="91440" rIns="91440" bIns="91440" rtlCol="0" anchor="t" anchorCtr="0">
            <a:noAutofit/>
          </a:bodyPr>
          <a:lstStyle/>
          <a:p>
            <a:pPr marL="17463"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srgbClr val="000000">
                  <a:lumMod val="50000"/>
                  <a:lumOff val="50000"/>
                </a:srgbClr>
              </a:solidFill>
              <a:effectLst/>
              <a:uLnTx/>
              <a:uFillTx/>
              <a:latin typeface="Segoe UI"/>
              <a:ea typeface="+mn-ea"/>
              <a:cs typeface="+mn-cs"/>
            </a:endParaRPr>
          </a:p>
        </p:txBody>
      </p:sp>
      <p:sp>
        <p:nvSpPr>
          <p:cNvPr id="6" name="TextBox 5">
            <a:extLst>
              <a:ext uri="{FF2B5EF4-FFF2-40B4-BE49-F238E27FC236}">
                <a16:creationId xmlns:a16="http://schemas.microsoft.com/office/drawing/2014/main" id="{7AEA57D0-628C-43CF-901D-A4C07C93670C}"/>
              </a:ext>
            </a:extLst>
          </p:cNvPr>
          <p:cNvSpPr txBox="1"/>
          <p:nvPr/>
        </p:nvSpPr>
        <p:spPr>
          <a:xfrm>
            <a:off x="1689094" y="125166"/>
            <a:ext cx="8909667" cy="609600"/>
          </a:xfrm>
          <a:prstGeom prst="rect">
            <a:avLst/>
          </a:prstGeom>
          <a:noFill/>
        </p:spPr>
        <p:txBody>
          <a:bodyPr vert="horz" wrap="square" lIns="91440" tIns="91440" rIns="91440" bIns="91440" rtlCol="0" anchor="t" anchorCtr="0">
            <a:noAutofit/>
          </a:bodyPr>
          <a:lstStyle/>
          <a:p>
            <a:pPr marL="17463"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0000">
                    <a:lumMod val="75000"/>
                    <a:lumOff val="25000"/>
                  </a:srgbClr>
                </a:solidFill>
                <a:effectLst/>
                <a:uLnTx/>
                <a:uFillTx/>
                <a:latin typeface="Segoe UI"/>
                <a:ea typeface="+mn-ea"/>
                <a:cs typeface="+mn-cs"/>
              </a:rPr>
              <a:t>Wi-Fi 7 Ecosystem Projected Timeline</a:t>
            </a:r>
          </a:p>
        </p:txBody>
      </p:sp>
      <p:sp>
        <p:nvSpPr>
          <p:cNvPr id="7" name="Arrow: Right 6">
            <a:extLst>
              <a:ext uri="{FF2B5EF4-FFF2-40B4-BE49-F238E27FC236}">
                <a16:creationId xmlns:a16="http://schemas.microsoft.com/office/drawing/2014/main" id="{8F51470D-EFAB-495E-8450-747B7009549A}"/>
              </a:ext>
            </a:extLst>
          </p:cNvPr>
          <p:cNvSpPr/>
          <p:nvPr/>
        </p:nvSpPr>
        <p:spPr>
          <a:xfrm>
            <a:off x="533400" y="2978458"/>
            <a:ext cx="11594024" cy="237664"/>
          </a:xfrm>
          <a:prstGeom prst="rightArrow">
            <a:avLst/>
          </a:prstGeom>
          <a:solidFill>
            <a:srgbClr val="19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7030A0"/>
              </a:solidFill>
              <a:effectLst/>
              <a:uLnTx/>
              <a:uFillTx/>
              <a:latin typeface="Segoe UI"/>
              <a:ea typeface="+mn-ea"/>
              <a:cs typeface="+mn-cs"/>
            </a:endParaRPr>
          </a:p>
        </p:txBody>
      </p:sp>
      <p:sp>
        <p:nvSpPr>
          <p:cNvPr id="8" name="Oval 7">
            <a:extLst>
              <a:ext uri="{FF2B5EF4-FFF2-40B4-BE49-F238E27FC236}">
                <a16:creationId xmlns:a16="http://schemas.microsoft.com/office/drawing/2014/main" id="{DAA8B525-1794-4674-8A9D-204D7F002A84}"/>
              </a:ext>
            </a:extLst>
          </p:cNvPr>
          <p:cNvSpPr/>
          <p:nvPr/>
        </p:nvSpPr>
        <p:spPr>
          <a:xfrm>
            <a:off x="1866900" y="2978458"/>
            <a:ext cx="228600" cy="221942"/>
          </a:xfrm>
          <a:prstGeom prst="ellipse">
            <a:avLst/>
          </a:prstGeom>
          <a:solidFill>
            <a:srgbClr val="19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Segoe UI"/>
              <a:ea typeface="+mn-ea"/>
              <a:cs typeface="+mn-cs"/>
            </a:endParaRPr>
          </a:p>
        </p:txBody>
      </p:sp>
      <p:sp>
        <p:nvSpPr>
          <p:cNvPr id="9" name="TextBox 8">
            <a:extLst>
              <a:ext uri="{FF2B5EF4-FFF2-40B4-BE49-F238E27FC236}">
                <a16:creationId xmlns:a16="http://schemas.microsoft.com/office/drawing/2014/main" id="{8470711E-71EE-4C51-A6D3-C4CB5C8F1992}"/>
              </a:ext>
            </a:extLst>
          </p:cNvPr>
          <p:cNvSpPr txBox="1"/>
          <p:nvPr/>
        </p:nvSpPr>
        <p:spPr>
          <a:xfrm>
            <a:off x="1659384" y="2566941"/>
            <a:ext cx="762000" cy="298142"/>
          </a:xfrm>
          <a:prstGeom prst="rect">
            <a:avLst/>
          </a:prstGeom>
          <a:noFill/>
        </p:spPr>
        <p:txBody>
          <a:bodyPr vert="horz" wrap="square" lIns="91440" tIns="91440" rIns="91440" bIns="91440" rtlCol="0" anchor="t" anchorCtr="0">
            <a:noAutofit/>
          </a:bodyPr>
          <a:lstStyle/>
          <a:p>
            <a:pPr marL="17463"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2023</a:t>
            </a:r>
          </a:p>
        </p:txBody>
      </p:sp>
      <p:sp>
        <p:nvSpPr>
          <p:cNvPr id="10" name="Oval 9">
            <a:extLst>
              <a:ext uri="{FF2B5EF4-FFF2-40B4-BE49-F238E27FC236}">
                <a16:creationId xmlns:a16="http://schemas.microsoft.com/office/drawing/2014/main" id="{AB6D7BA0-5CEF-4125-9168-599C8AFEB021}"/>
              </a:ext>
            </a:extLst>
          </p:cNvPr>
          <p:cNvSpPr/>
          <p:nvPr/>
        </p:nvSpPr>
        <p:spPr>
          <a:xfrm>
            <a:off x="10096500" y="2978458"/>
            <a:ext cx="228600" cy="221942"/>
          </a:xfrm>
          <a:prstGeom prst="ellipse">
            <a:avLst/>
          </a:prstGeom>
          <a:solidFill>
            <a:srgbClr val="19B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Segoe UI"/>
              <a:ea typeface="+mn-ea"/>
              <a:cs typeface="+mn-cs"/>
            </a:endParaRPr>
          </a:p>
        </p:txBody>
      </p:sp>
      <p:sp>
        <p:nvSpPr>
          <p:cNvPr id="11" name="TextBox 10">
            <a:extLst>
              <a:ext uri="{FF2B5EF4-FFF2-40B4-BE49-F238E27FC236}">
                <a16:creationId xmlns:a16="http://schemas.microsoft.com/office/drawing/2014/main" id="{0A8A38FF-0E8C-42E8-A32E-92803999BB72}"/>
              </a:ext>
            </a:extLst>
          </p:cNvPr>
          <p:cNvSpPr txBox="1"/>
          <p:nvPr/>
        </p:nvSpPr>
        <p:spPr>
          <a:xfrm>
            <a:off x="9921349" y="2588396"/>
            <a:ext cx="762000" cy="298142"/>
          </a:xfrm>
          <a:prstGeom prst="rect">
            <a:avLst/>
          </a:prstGeom>
          <a:noFill/>
        </p:spPr>
        <p:txBody>
          <a:bodyPr vert="horz" wrap="square" lIns="91440" tIns="91440" rIns="91440" bIns="91440" rtlCol="0" anchor="t" anchorCtr="0">
            <a:noAutofit/>
          </a:bodyPr>
          <a:lstStyle/>
          <a:p>
            <a:pPr marL="17463"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2024</a:t>
            </a:r>
          </a:p>
        </p:txBody>
      </p:sp>
      <p:sp>
        <p:nvSpPr>
          <p:cNvPr id="12" name="Rectangle 11">
            <a:extLst>
              <a:ext uri="{FF2B5EF4-FFF2-40B4-BE49-F238E27FC236}">
                <a16:creationId xmlns:a16="http://schemas.microsoft.com/office/drawing/2014/main" id="{106F7CC4-6B0A-4AE2-ABAB-FD58B027D1A6}"/>
              </a:ext>
            </a:extLst>
          </p:cNvPr>
          <p:cNvSpPr/>
          <p:nvPr/>
        </p:nvSpPr>
        <p:spPr>
          <a:xfrm>
            <a:off x="3692001" y="2961443"/>
            <a:ext cx="76200" cy="22194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Segoe UI"/>
              <a:ea typeface="+mn-ea"/>
              <a:cs typeface="+mn-cs"/>
            </a:endParaRPr>
          </a:p>
        </p:txBody>
      </p:sp>
      <p:sp>
        <p:nvSpPr>
          <p:cNvPr id="13" name="Rectangle 12">
            <a:extLst>
              <a:ext uri="{FF2B5EF4-FFF2-40B4-BE49-F238E27FC236}">
                <a16:creationId xmlns:a16="http://schemas.microsoft.com/office/drawing/2014/main" id="{E692EE55-1CC7-4F9E-B590-AE41E556644F}"/>
              </a:ext>
            </a:extLst>
          </p:cNvPr>
          <p:cNvSpPr/>
          <p:nvPr/>
        </p:nvSpPr>
        <p:spPr>
          <a:xfrm>
            <a:off x="5974302" y="2961443"/>
            <a:ext cx="76200" cy="22194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Segoe UI"/>
              <a:ea typeface="+mn-ea"/>
              <a:cs typeface="+mn-cs"/>
            </a:endParaRPr>
          </a:p>
        </p:txBody>
      </p:sp>
      <p:sp>
        <p:nvSpPr>
          <p:cNvPr id="14" name="Rectangle 13">
            <a:extLst>
              <a:ext uri="{FF2B5EF4-FFF2-40B4-BE49-F238E27FC236}">
                <a16:creationId xmlns:a16="http://schemas.microsoft.com/office/drawing/2014/main" id="{14C462CD-2B5B-4398-969A-84688F43E5AC}"/>
              </a:ext>
            </a:extLst>
          </p:cNvPr>
          <p:cNvSpPr/>
          <p:nvPr/>
        </p:nvSpPr>
        <p:spPr>
          <a:xfrm>
            <a:off x="8149331" y="2961443"/>
            <a:ext cx="76200" cy="22194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err="1">
              <a:ln>
                <a:noFill/>
              </a:ln>
              <a:solidFill>
                <a:srgbClr val="FFFFFF"/>
              </a:solidFill>
              <a:effectLst/>
              <a:uLnTx/>
              <a:uFillTx/>
              <a:latin typeface="Segoe UI"/>
              <a:ea typeface="+mn-ea"/>
              <a:cs typeface="+mn-cs"/>
            </a:endParaRPr>
          </a:p>
        </p:txBody>
      </p:sp>
      <p:sp>
        <p:nvSpPr>
          <p:cNvPr id="16" name="TextBox 15">
            <a:extLst>
              <a:ext uri="{FF2B5EF4-FFF2-40B4-BE49-F238E27FC236}">
                <a16:creationId xmlns:a16="http://schemas.microsoft.com/office/drawing/2014/main" id="{824A5B3F-C11F-49EF-8ED8-C602051AAB0C}"/>
              </a:ext>
            </a:extLst>
          </p:cNvPr>
          <p:cNvSpPr txBox="1"/>
          <p:nvPr/>
        </p:nvSpPr>
        <p:spPr>
          <a:xfrm>
            <a:off x="53970" y="2124167"/>
            <a:ext cx="914400" cy="533400"/>
          </a:xfrm>
          <a:prstGeom prst="rect">
            <a:avLst/>
          </a:prstGeom>
          <a:noFill/>
        </p:spPr>
        <p:txBody>
          <a:bodyPr vert="horz" wrap="square" lIns="91440" tIns="91440" rIns="91440" bIns="91440" rtlCol="0" anchor="t" anchorCtr="0">
            <a:noAutofit/>
          </a:bodyPr>
          <a:lstStyle/>
          <a:p>
            <a:pPr marL="17463"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70C0"/>
                </a:solidFill>
                <a:effectLst/>
                <a:uLnTx/>
                <a:uFillTx/>
                <a:latin typeface="Segoe UI"/>
                <a:ea typeface="+mn-ea"/>
                <a:cs typeface="+mn-cs"/>
              </a:rPr>
              <a:t>Wi-Fi 7 Clients</a:t>
            </a:r>
          </a:p>
        </p:txBody>
      </p:sp>
      <p:sp>
        <p:nvSpPr>
          <p:cNvPr id="17" name="TextBox 16">
            <a:extLst>
              <a:ext uri="{FF2B5EF4-FFF2-40B4-BE49-F238E27FC236}">
                <a16:creationId xmlns:a16="http://schemas.microsoft.com/office/drawing/2014/main" id="{DD921FAF-79D3-4BEA-ABE7-2DA409BA7A1E}"/>
              </a:ext>
            </a:extLst>
          </p:cNvPr>
          <p:cNvSpPr txBox="1"/>
          <p:nvPr/>
        </p:nvSpPr>
        <p:spPr>
          <a:xfrm>
            <a:off x="48179" y="3704539"/>
            <a:ext cx="914400" cy="533400"/>
          </a:xfrm>
          <a:prstGeom prst="rect">
            <a:avLst/>
          </a:prstGeom>
          <a:noFill/>
        </p:spPr>
        <p:txBody>
          <a:bodyPr vert="horz" wrap="square" lIns="91440" tIns="91440" rIns="91440" bIns="91440" rtlCol="0" anchor="t" anchorCtr="0">
            <a:noAutofit/>
          </a:bodyPr>
          <a:lstStyle/>
          <a:p>
            <a:pPr marL="17463"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70C0"/>
                </a:solidFill>
                <a:effectLst/>
                <a:uLnTx/>
                <a:uFillTx/>
                <a:latin typeface="Segoe UI"/>
                <a:ea typeface="+mn-ea"/>
                <a:cs typeface="+mn-cs"/>
              </a:rPr>
              <a:t>Wi-Fi 7 APs</a:t>
            </a:r>
          </a:p>
        </p:txBody>
      </p:sp>
      <p:sp>
        <p:nvSpPr>
          <p:cNvPr id="21" name="Rectangle: Rounded Corners 20">
            <a:extLst>
              <a:ext uri="{FF2B5EF4-FFF2-40B4-BE49-F238E27FC236}">
                <a16:creationId xmlns:a16="http://schemas.microsoft.com/office/drawing/2014/main" id="{F27E1EE1-4ECB-437B-907F-26123E40205E}"/>
              </a:ext>
            </a:extLst>
          </p:cNvPr>
          <p:cNvSpPr/>
          <p:nvPr/>
        </p:nvSpPr>
        <p:spPr>
          <a:xfrm>
            <a:off x="571165" y="4267200"/>
            <a:ext cx="2314077" cy="129688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mn-cs"/>
              </a:rPr>
              <a:t>Consumer AP Launch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mn-cs"/>
              </a:rPr>
              <a:t>Q4 2022 / Q1 2023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mn-cs"/>
              </a:rPr>
              <a:t>(TP-Link, Asus,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mn-cs"/>
              </a:rPr>
              <a:t>CommScope ARRIS, Xiaomi, </a:t>
            </a:r>
            <a:r>
              <a:rPr kumimoji="0" lang="en-US" sz="1200" b="0" i="0" u="none" strike="noStrike" kern="1200" cap="none" spc="0" normalizeH="0" baseline="0" noProof="0" err="1">
                <a:ln>
                  <a:noFill/>
                </a:ln>
                <a:solidFill>
                  <a:srgbClr val="FFFFFF"/>
                </a:solidFill>
                <a:effectLst/>
                <a:uLnTx/>
                <a:uFillTx/>
                <a:latin typeface="Segoe UI"/>
                <a:ea typeface="+mn-ea"/>
                <a:cs typeface="+mn-cs"/>
              </a:rPr>
              <a:t>Netgear</a:t>
            </a:r>
            <a:r>
              <a:rPr kumimoji="0" lang="en-US" sz="1200" b="0" i="0" u="none" strike="noStrike" kern="1200" cap="none" spc="0" normalizeH="0" baseline="0" noProof="0">
                <a:ln>
                  <a:noFill/>
                </a:ln>
                <a:solidFill>
                  <a:srgbClr val="FFFFFF"/>
                </a:solidFill>
                <a:effectLst/>
                <a:uLnTx/>
                <a:uFillTx/>
                <a:latin typeface="Segoe U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mn-cs"/>
            </a:endParaRPr>
          </a:p>
        </p:txBody>
      </p:sp>
      <p:sp>
        <p:nvSpPr>
          <p:cNvPr id="22" name="Rectangle: Rounded Corners 21">
            <a:extLst>
              <a:ext uri="{FF2B5EF4-FFF2-40B4-BE49-F238E27FC236}">
                <a16:creationId xmlns:a16="http://schemas.microsoft.com/office/drawing/2014/main" id="{D08D41E4-0702-40D8-A975-BEF36494152B}"/>
              </a:ext>
            </a:extLst>
          </p:cNvPr>
          <p:cNvSpPr/>
          <p:nvPr/>
        </p:nvSpPr>
        <p:spPr>
          <a:xfrm>
            <a:off x="807246" y="955505"/>
            <a:ext cx="1763697" cy="1152248"/>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mn-cs"/>
              </a:rPr>
              <a:t>Mobile Phone Launch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mn-cs"/>
              </a:rPr>
              <a:t>Q4 2022 / Q1 2023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mn-cs"/>
              </a:rPr>
              <a:t>(Xiaomi, Vivo, OnePlus, Oppo …)</a:t>
            </a:r>
          </a:p>
        </p:txBody>
      </p:sp>
      <p:sp>
        <p:nvSpPr>
          <p:cNvPr id="23" name="Rectangle: Rounded Corners 22">
            <a:extLst>
              <a:ext uri="{FF2B5EF4-FFF2-40B4-BE49-F238E27FC236}">
                <a16:creationId xmlns:a16="http://schemas.microsoft.com/office/drawing/2014/main" id="{616ACDC3-6D9D-42A2-B8EF-284AA0A9D221}"/>
              </a:ext>
            </a:extLst>
          </p:cNvPr>
          <p:cNvSpPr/>
          <p:nvPr/>
        </p:nvSpPr>
        <p:spPr>
          <a:xfrm>
            <a:off x="4502426" y="976174"/>
            <a:ext cx="2058172" cy="1152248"/>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mn-cs"/>
              </a:rPr>
              <a:t>Windows Laptop Launch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mn-cs"/>
              </a:rPr>
              <a:t>(Acer, MSI)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mn-cs"/>
              </a:rPr>
              <a:t>PC Mot</a:t>
            </a:r>
            <a:r>
              <a:rPr lang="en-US" sz="1200" err="1">
                <a:solidFill>
                  <a:srgbClr val="FFFFFF"/>
                </a:solidFill>
                <a:latin typeface="Segoe UI"/>
              </a:rPr>
              <a:t>herboard</a:t>
            </a:r>
            <a:r>
              <a:rPr lang="en-US" sz="1200">
                <a:solidFill>
                  <a:srgbClr val="FFFFFF"/>
                </a:solidFill>
                <a:latin typeface="Segoe UI"/>
              </a:rPr>
              <a:t> Launch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mn-cs"/>
              </a:rPr>
              <a:t>(MSI, ASRock)</a:t>
            </a:r>
          </a:p>
        </p:txBody>
      </p:sp>
      <p:sp>
        <p:nvSpPr>
          <p:cNvPr id="24" name="Rectangle: Rounded Corners 23">
            <a:extLst>
              <a:ext uri="{FF2B5EF4-FFF2-40B4-BE49-F238E27FC236}">
                <a16:creationId xmlns:a16="http://schemas.microsoft.com/office/drawing/2014/main" id="{CAA9800B-5D03-47B2-9E13-CB7F244B36CB}"/>
              </a:ext>
            </a:extLst>
          </p:cNvPr>
          <p:cNvSpPr/>
          <p:nvPr/>
        </p:nvSpPr>
        <p:spPr>
          <a:xfrm>
            <a:off x="7800967" y="4267200"/>
            <a:ext cx="2057031" cy="1296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mn-cs"/>
              </a:rPr>
              <a:t>Initial Enterprise AP Launches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mn-cs"/>
              </a:rPr>
              <a:t>2H 2023</a:t>
            </a:r>
          </a:p>
        </p:txBody>
      </p:sp>
      <p:sp>
        <p:nvSpPr>
          <p:cNvPr id="27" name="Rectangle: Rounded Corners 26">
            <a:extLst>
              <a:ext uri="{FF2B5EF4-FFF2-40B4-BE49-F238E27FC236}">
                <a16:creationId xmlns:a16="http://schemas.microsoft.com/office/drawing/2014/main" id="{A0AB3C02-1F02-4FE0-9BCD-943A0B956340}"/>
              </a:ext>
            </a:extLst>
          </p:cNvPr>
          <p:cNvSpPr/>
          <p:nvPr/>
        </p:nvSpPr>
        <p:spPr>
          <a:xfrm>
            <a:off x="6815745" y="971919"/>
            <a:ext cx="1970445" cy="1152248"/>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rgbClr val="FFFFFF"/>
                </a:solidFill>
                <a:latin typeface="Segoe UI"/>
              </a:rPr>
              <a:t>PC Motherboard Launch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mn-cs"/>
              </a:rPr>
              <a:t>(A</a:t>
            </a:r>
            <a:r>
              <a:rPr lang="en-US" sz="1200">
                <a:solidFill>
                  <a:srgbClr val="FFFFFF"/>
                </a:solidFill>
                <a:latin typeface="Segoe UI"/>
              </a:rPr>
              <a:t>sus, Gigabyte)</a:t>
            </a:r>
            <a:endParaRPr kumimoji="0" lang="en-US" sz="1200" b="0" i="0" u="none" strike="noStrike" kern="1200" cap="none" spc="0" normalizeH="0" baseline="0" noProof="0">
              <a:ln>
                <a:noFill/>
              </a:ln>
              <a:solidFill>
                <a:srgbClr val="FFFFFF"/>
              </a:solidFill>
              <a:effectLst/>
              <a:uLnTx/>
              <a:uFillTx/>
              <a:latin typeface="Segoe UI"/>
              <a:ea typeface="+mn-ea"/>
              <a:cs typeface="+mn-cs"/>
            </a:endParaRPr>
          </a:p>
        </p:txBody>
      </p:sp>
      <p:sp>
        <p:nvSpPr>
          <p:cNvPr id="28" name="Arrow: Down 27">
            <a:extLst>
              <a:ext uri="{FF2B5EF4-FFF2-40B4-BE49-F238E27FC236}">
                <a16:creationId xmlns:a16="http://schemas.microsoft.com/office/drawing/2014/main" id="{FCE8864D-94EF-43C9-83BA-68F25A349BE7}"/>
              </a:ext>
            </a:extLst>
          </p:cNvPr>
          <p:cNvSpPr/>
          <p:nvPr/>
        </p:nvSpPr>
        <p:spPr>
          <a:xfrm>
            <a:off x="1384295" y="2220342"/>
            <a:ext cx="304800" cy="746094"/>
          </a:xfrm>
          <a:prstGeom prst="downArrow">
            <a:avLst/>
          </a:prstGeom>
          <a:gradFill>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mn-ea"/>
              <a:cs typeface="+mn-cs"/>
            </a:endParaRPr>
          </a:p>
        </p:txBody>
      </p:sp>
      <p:sp>
        <p:nvSpPr>
          <p:cNvPr id="29" name="Arrow: Down 28">
            <a:extLst>
              <a:ext uri="{FF2B5EF4-FFF2-40B4-BE49-F238E27FC236}">
                <a16:creationId xmlns:a16="http://schemas.microsoft.com/office/drawing/2014/main" id="{0E96BE40-D34C-4D93-B96C-8EE764FD6C3A}"/>
              </a:ext>
            </a:extLst>
          </p:cNvPr>
          <p:cNvSpPr/>
          <p:nvPr/>
        </p:nvSpPr>
        <p:spPr>
          <a:xfrm>
            <a:off x="7480864" y="2205730"/>
            <a:ext cx="304800" cy="746094"/>
          </a:xfrm>
          <a:prstGeom prst="downArrow">
            <a:avLst/>
          </a:prstGeom>
          <a:gradFill>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mn-ea"/>
              <a:cs typeface="+mn-cs"/>
            </a:endParaRPr>
          </a:p>
        </p:txBody>
      </p:sp>
      <p:sp>
        <p:nvSpPr>
          <p:cNvPr id="30" name="Arrow: Down 29">
            <a:extLst>
              <a:ext uri="{FF2B5EF4-FFF2-40B4-BE49-F238E27FC236}">
                <a16:creationId xmlns:a16="http://schemas.microsoft.com/office/drawing/2014/main" id="{7D4A31A8-0A17-466A-A1A5-5007FBED6D34}"/>
              </a:ext>
            </a:extLst>
          </p:cNvPr>
          <p:cNvSpPr/>
          <p:nvPr/>
        </p:nvSpPr>
        <p:spPr>
          <a:xfrm>
            <a:off x="5402347" y="2228109"/>
            <a:ext cx="304800" cy="746094"/>
          </a:xfrm>
          <a:prstGeom prst="downArrow">
            <a:avLst/>
          </a:prstGeom>
          <a:gradFill>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mn-ea"/>
              <a:cs typeface="+mn-cs"/>
            </a:endParaRPr>
          </a:p>
        </p:txBody>
      </p:sp>
      <p:sp>
        <p:nvSpPr>
          <p:cNvPr id="31" name="Arrow: Up 30">
            <a:extLst>
              <a:ext uri="{FF2B5EF4-FFF2-40B4-BE49-F238E27FC236}">
                <a16:creationId xmlns:a16="http://schemas.microsoft.com/office/drawing/2014/main" id="{458995F4-A6EF-49C6-8857-4E5BD64BEB16}"/>
              </a:ext>
            </a:extLst>
          </p:cNvPr>
          <p:cNvSpPr/>
          <p:nvPr/>
        </p:nvSpPr>
        <p:spPr>
          <a:xfrm>
            <a:off x="1365430" y="3354598"/>
            <a:ext cx="323665" cy="762000"/>
          </a:xfrm>
          <a:prstGeom prst="upArrow">
            <a:avLst/>
          </a:prstGeom>
          <a:gradFill>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mn-ea"/>
              <a:cs typeface="+mn-cs"/>
            </a:endParaRPr>
          </a:p>
        </p:txBody>
      </p:sp>
      <p:sp>
        <p:nvSpPr>
          <p:cNvPr id="32" name="Arrow: Up 31">
            <a:extLst>
              <a:ext uri="{FF2B5EF4-FFF2-40B4-BE49-F238E27FC236}">
                <a16:creationId xmlns:a16="http://schemas.microsoft.com/office/drawing/2014/main" id="{67A51446-6C7D-4003-ACCE-5D43926FD7ED}"/>
              </a:ext>
            </a:extLst>
          </p:cNvPr>
          <p:cNvSpPr/>
          <p:nvPr/>
        </p:nvSpPr>
        <p:spPr>
          <a:xfrm>
            <a:off x="9112004" y="3429000"/>
            <a:ext cx="323665" cy="762000"/>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mn-ea"/>
              <a:cs typeface="+mn-cs"/>
            </a:endParaRPr>
          </a:p>
        </p:txBody>
      </p:sp>
      <p:sp>
        <p:nvSpPr>
          <p:cNvPr id="33" name="Arrow: Up 32">
            <a:extLst>
              <a:ext uri="{FF2B5EF4-FFF2-40B4-BE49-F238E27FC236}">
                <a16:creationId xmlns:a16="http://schemas.microsoft.com/office/drawing/2014/main" id="{43BD7BBA-4EB4-4A3F-BA73-C84D9AEB37D8}"/>
              </a:ext>
            </a:extLst>
          </p:cNvPr>
          <p:cNvSpPr/>
          <p:nvPr/>
        </p:nvSpPr>
        <p:spPr>
          <a:xfrm>
            <a:off x="11093405" y="3417720"/>
            <a:ext cx="323665" cy="762000"/>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mn-ea"/>
              <a:cs typeface="+mn-cs"/>
            </a:endParaRPr>
          </a:p>
        </p:txBody>
      </p:sp>
      <p:sp>
        <p:nvSpPr>
          <p:cNvPr id="2" name="Isosceles Triangle 1">
            <a:extLst>
              <a:ext uri="{FF2B5EF4-FFF2-40B4-BE49-F238E27FC236}">
                <a16:creationId xmlns:a16="http://schemas.microsoft.com/office/drawing/2014/main" id="{10A9F4B6-1E0D-4179-AF7E-2B0050DE4E22}"/>
              </a:ext>
            </a:extLst>
          </p:cNvPr>
          <p:cNvSpPr/>
          <p:nvPr/>
        </p:nvSpPr>
        <p:spPr>
          <a:xfrm>
            <a:off x="10172700" y="3260879"/>
            <a:ext cx="304800" cy="381000"/>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Segoe UI"/>
              <a:ea typeface="+mn-ea"/>
              <a:cs typeface="+mn-cs"/>
            </a:endParaRPr>
          </a:p>
        </p:txBody>
      </p:sp>
      <p:sp>
        <p:nvSpPr>
          <p:cNvPr id="34" name="Isosceles Triangle 33">
            <a:extLst>
              <a:ext uri="{FF2B5EF4-FFF2-40B4-BE49-F238E27FC236}">
                <a16:creationId xmlns:a16="http://schemas.microsoft.com/office/drawing/2014/main" id="{6FA020E9-719B-4C59-9A49-6FD34DAB55FE}"/>
              </a:ext>
            </a:extLst>
          </p:cNvPr>
          <p:cNvSpPr/>
          <p:nvPr/>
        </p:nvSpPr>
        <p:spPr>
          <a:xfrm>
            <a:off x="7048493" y="6078028"/>
            <a:ext cx="304800" cy="381000"/>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Segoe UI"/>
              <a:ea typeface="+mn-ea"/>
              <a:cs typeface="+mn-cs"/>
            </a:endParaRPr>
          </a:p>
        </p:txBody>
      </p:sp>
      <p:sp>
        <p:nvSpPr>
          <p:cNvPr id="3" name="TextBox 2">
            <a:extLst>
              <a:ext uri="{FF2B5EF4-FFF2-40B4-BE49-F238E27FC236}">
                <a16:creationId xmlns:a16="http://schemas.microsoft.com/office/drawing/2014/main" id="{368BCC5C-81FF-4066-9287-1BEACEDCD44F}"/>
              </a:ext>
            </a:extLst>
          </p:cNvPr>
          <p:cNvSpPr txBox="1"/>
          <p:nvPr/>
        </p:nvSpPr>
        <p:spPr>
          <a:xfrm>
            <a:off x="7341344" y="6130554"/>
            <a:ext cx="5038308" cy="328474"/>
          </a:xfrm>
          <a:prstGeom prst="rect">
            <a:avLst/>
          </a:prstGeom>
          <a:noFill/>
        </p:spPr>
        <p:txBody>
          <a:bodyPr vert="horz" wrap="square" lIns="91440" tIns="91440" rIns="91440" bIns="91440" rtlCol="0" anchor="t" anchorCtr="0">
            <a:noAutofit/>
          </a:bodyPr>
          <a:lstStyle/>
          <a:p>
            <a:pPr marL="17145">
              <a:lnSpc>
                <a:spcPct val="90000"/>
              </a:lnSpc>
              <a:spcBef>
                <a:spcPts val="1000"/>
              </a:spcBef>
              <a:defRPr/>
            </a:pPr>
            <a:r>
              <a:rPr kumimoji="0" lang="en-US" sz="1400" b="0" i="0" u="none" strike="noStrike" kern="1200" cap="none" spc="0" normalizeH="0" baseline="0" noProof="0" dirty="0">
                <a:ln>
                  <a:noFill/>
                </a:ln>
                <a:solidFill>
                  <a:srgbClr val="000000"/>
                </a:solidFill>
                <a:effectLst/>
                <a:uLnTx/>
                <a:uFillTx/>
                <a:latin typeface="Segoe UI"/>
                <a:ea typeface="+mn-ea"/>
                <a:cs typeface="+mn-cs"/>
              </a:rPr>
              <a:t>Wi-Fi Alliance Wi-Fi 7 Certification</a:t>
            </a:r>
            <a:endParaRPr lang="en-US" sz="1400" b="0" i="0" u="none" strike="noStrike" kern="1200" cap="none" spc="0" normalizeH="0" baseline="0" noProof="0" dirty="0">
              <a:ln>
                <a:noFill/>
              </a:ln>
              <a:solidFill>
                <a:srgbClr val="000000"/>
              </a:solidFill>
              <a:effectLst/>
              <a:uLnTx/>
              <a:uFillTx/>
              <a:latin typeface="Segoe UI"/>
              <a:cs typeface="Segoe UI"/>
            </a:endParaRPr>
          </a:p>
        </p:txBody>
      </p:sp>
      <p:sp>
        <p:nvSpPr>
          <p:cNvPr id="38" name="Rectangle: Rounded Corners 37">
            <a:extLst>
              <a:ext uri="{FF2B5EF4-FFF2-40B4-BE49-F238E27FC236}">
                <a16:creationId xmlns:a16="http://schemas.microsoft.com/office/drawing/2014/main" id="{2E267D0C-7BFC-4B78-8374-8EC5C2FE54D0}"/>
              </a:ext>
            </a:extLst>
          </p:cNvPr>
          <p:cNvSpPr/>
          <p:nvPr/>
        </p:nvSpPr>
        <p:spPr>
          <a:xfrm>
            <a:off x="10130162" y="4267200"/>
            <a:ext cx="2024110" cy="12968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mn-cs"/>
              </a:rPr>
              <a:t>More Enterprise AP Launches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mn-cs"/>
              </a:rPr>
              <a:t>2024</a:t>
            </a:r>
          </a:p>
        </p:txBody>
      </p:sp>
    </p:spTree>
    <p:extLst>
      <p:ext uri="{BB962C8B-B14F-4D97-AF65-F5344CB8AC3E}">
        <p14:creationId xmlns:p14="http://schemas.microsoft.com/office/powerpoint/2010/main" val="216887389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A294BE-3F12-4EA2-A7CB-1A0DA4C2AB2D}"/>
              </a:ext>
            </a:extLst>
          </p:cNvPr>
          <p:cNvSpPr>
            <a:spLocks noGrp="1"/>
          </p:cNvSpPr>
          <p:nvPr>
            <p:ph type="sldNum" sz="quarter" idx="15"/>
          </p:nvPr>
        </p:nvSpPr>
        <p:spPr/>
        <p:txBody>
          <a:bodyPr/>
          <a:lstStyle/>
          <a:p>
            <a:fld id="{7FE2BEB5-2653-6044-B03D-162392F9D4CA}" type="slidenum">
              <a:rPr lang="en-US" smtClean="0"/>
              <a:pPr/>
              <a:t>6</a:t>
            </a:fld>
            <a:endParaRPr lang="en-US"/>
          </a:p>
        </p:txBody>
      </p:sp>
      <p:sp>
        <p:nvSpPr>
          <p:cNvPr id="7" name="Footer Placeholder 6">
            <a:extLst>
              <a:ext uri="{FF2B5EF4-FFF2-40B4-BE49-F238E27FC236}">
                <a16:creationId xmlns:a16="http://schemas.microsoft.com/office/drawing/2014/main" id="{D7A87B6D-F9C5-4F1D-9F00-7DE7C43D8B01}"/>
              </a:ext>
            </a:extLst>
          </p:cNvPr>
          <p:cNvSpPr>
            <a:spLocks noGrp="1"/>
          </p:cNvSpPr>
          <p:nvPr>
            <p:ph type="ftr" sz="quarter" idx="17"/>
          </p:nvPr>
        </p:nvSpPr>
        <p:spPr/>
        <p:txBody>
          <a:bodyPr/>
          <a:lstStyle/>
          <a:p>
            <a:r>
              <a:rPr lang="en-US"/>
              <a:t>© 2023 CommScope, Inc. </a:t>
            </a:r>
          </a:p>
        </p:txBody>
      </p:sp>
      <p:sp>
        <p:nvSpPr>
          <p:cNvPr id="10" name="Text Placeholder 9">
            <a:extLst>
              <a:ext uri="{FF2B5EF4-FFF2-40B4-BE49-F238E27FC236}">
                <a16:creationId xmlns:a16="http://schemas.microsoft.com/office/drawing/2014/main" id="{DD18BDFE-0A53-4B54-B43C-16F0FF04A1E1}"/>
              </a:ext>
            </a:extLst>
          </p:cNvPr>
          <p:cNvSpPr>
            <a:spLocks noGrp="1"/>
          </p:cNvSpPr>
          <p:nvPr>
            <p:ph type="body" sz="half" idx="2"/>
          </p:nvPr>
        </p:nvSpPr>
        <p:spPr/>
        <p:txBody>
          <a:bodyPr vert="horz" lIns="0" tIns="0" rIns="0" bIns="0" rtlCol="0" anchor="t">
            <a:normAutofit lnSpcReduction="10000"/>
          </a:bodyPr>
          <a:lstStyle/>
          <a:p>
            <a:pPr marL="285115" indent="-285115">
              <a:buFont typeface="Arial" panose="020B0604020202020204" pitchFamily="34" charset="0"/>
              <a:buChar char="•"/>
            </a:pPr>
            <a:r>
              <a:rPr lang="en-US" sz="2400" b="1">
                <a:latin typeface="Calibri"/>
                <a:cs typeface="Calibri"/>
              </a:rPr>
              <a:t>Low latency</a:t>
            </a:r>
            <a:r>
              <a:rPr lang="en-US" sz="2400">
                <a:latin typeface="Calibri"/>
                <a:cs typeface="Calibri"/>
              </a:rPr>
              <a:t>, affected by:</a:t>
            </a:r>
            <a:endParaRPr lang="en-US">
              <a:latin typeface="Calibri"/>
              <a:cs typeface="Calibri"/>
            </a:endParaRPr>
          </a:p>
          <a:p>
            <a:pPr marL="742315" lvl="1" indent="-285115">
              <a:buFont typeface="Arial" panose="020B0604020202020204" pitchFamily="34" charset="0"/>
              <a:buChar char="•"/>
            </a:pPr>
            <a:r>
              <a:rPr lang="en-US" sz="2400">
                <a:solidFill>
                  <a:schemeClr val="bg1"/>
                </a:solidFill>
                <a:latin typeface="Calibri"/>
                <a:cs typeface="Calibri"/>
              </a:rPr>
              <a:t>Distance</a:t>
            </a:r>
          </a:p>
          <a:p>
            <a:pPr marL="742315" lvl="1" indent="-285115">
              <a:buFont typeface="Arial" panose="020B0604020202020204" pitchFamily="34" charset="0"/>
              <a:buChar char="•"/>
            </a:pPr>
            <a:r>
              <a:rPr lang="en-US" sz="2400">
                <a:solidFill>
                  <a:schemeClr val="bg1"/>
                </a:solidFill>
                <a:latin typeface="Calibri"/>
                <a:cs typeface="Calibri"/>
              </a:rPr>
              <a:t>Speed</a:t>
            </a:r>
          </a:p>
          <a:p>
            <a:pPr marL="742315" lvl="1" indent="-285115">
              <a:buFont typeface="Arial" panose="020B0604020202020204" pitchFamily="34" charset="0"/>
              <a:buChar char="•"/>
            </a:pPr>
            <a:r>
              <a:rPr lang="en-US" sz="2400">
                <a:solidFill>
                  <a:schemeClr val="bg1"/>
                </a:solidFill>
                <a:latin typeface="Calibri"/>
                <a:cs typeface="Calibri"/>
              </a:rPr>
              <a:t>Media Contention</a:t>
            </a:r>
          </a:p>
          <a:p>
            <a:pPr marL="742315" lvl="1" indent="-285115">
              <a:buFont typeface="Arial" panose="020B0604020202020204" pitchFamily="34" charset="0"/>
              <a:buChar char="•"/>
            </a:pPr>
            <a:endParaRPr lang="en-US" sz="2400"/>
          </a:p>
          <a:p>
            <a:pPr marL="285115" indent="-285115">
              <a:buFont typeface="Arial" panose="020B0604020202020204" pitchFamily="34" charset="0"/>
              <a:buChar char="•"/>
            </a:pPr>
            <a:r>
              <a:rPr lang="en-US" sz="2400" b="1">
                <a:latin typeface="Calibri"/>
                <a:cs typeface="Calibri"/>
              </a:rPr>
              <a:t>High Reliability</a:t>
            </a:r>
            <a:endParaRPr lang="en-US" sz="2400" b="1"/>
          </a:p>
          <a:p>
            <a:pPr marL="285115" indent="-285115">
              <a:buFont typeface="Arial" panose="020B0604020202020204" pitchFamily="34" charset="0"/>
              <a:buChar char="•"/>
            </a:pPr>
            <a:endParaRPr lang="en-US" sz="2400"/>
          </a:p>
          <a:p>
            <a:pPr marL="285115" indent="-285115">
              <a:buFont typeface="Arial" panose="020B0604020202020204" pitchFamily="34" charset="0"/>
              <a:buChar char="•"/>
            </a:pPr>
            <a:r>
              <a:rPr lang="en-US" sz="2400" b="1">
                <a:latin typeface="Calibri"/>
                <a:cs typeface="Calibri"/>
              </a:rPr>
              <a:t>High speed</a:t>
            </a:r>
          </a:p>
          <a:p>
            <a:endParaRPr lang="en-US"/>
          </a:p>
        </p:txBody>
      </p:sp>
      <p:sp>
        <p:nvSpPr>
          <p:cNvPr id="8" name="Title 7">
            <a:extLst>
              <a:ext uri="{FF2B5EF4-FFF2-40B4-BE49-F238E27FC236}">
                <a16:creationId xmlns:a16="http://schemas.microsoft.com/office/drawing/2014/main" id="{6049ED45-9868-47FA-A677-4421AB2E4E5D}"/>
              </a:ext>
            </a:extLst>
          </p:cNvPr>
          <p:cNvSpPr>
            <a:spLocks noGrp="1"/>
          </p:cNvSpPr>
          <p:nvPr>
            <p:ph type="title"/>
          </p:nvPr>
        </p:nvSpPr>
        <p:spPr/>
        <p:txBody>
          <a:bodyPr/>
          <a:lstStyle/>
          <a:p>
            <a:r>
              <a:rPr lang="en-FR" sz="3200"/>
              <a:t>New use cases and requirements</a:t>
            </a:r>
            <a:br>
              <a:rPr lang="en-FR" sz="3200"/>
            </a:br>
            <a:endParaRPr lang="en-US"/>
          </a:p>
        </p:txBody>
      </p:sp>
      <p:sp>
        <p:nvSpPr>
          <p:cNvPr id="12" name="TextBox 11">
            <a:extLst>
              <a:ext uri="{FF2B5EF4-FFF2-40B4-BE49-F238E27FC236}">
                <a16:creationId xmlns:a16="http://schemas.microsoft.com/office/drawing/2014/main" id="{5C228EC1-C215-470F-9192-5A5D565E223B}"/>
              </a:ext>
            </a:extLst>
          </p:cNvPr>
          <p:cNvSpPr txBox="1"/>
          <p:nvPr/>
        </p:nvSpPr>
        <p:spPr>
          <a:xfrm>
            <a:off x="4677802" y="1239443"/>
            <a:ext cx="4204718" cy="4154984"/>
          </a:xfrm>
          <a:prstGeom prst="rect">
            <a:avLst/>
          </a:prstGeom>
          <a:noFill/>
        </p:spPr>
        <p:txBody>
          <a:bodyPr wrap="square" lIns="91440" tIns="45720" rIns="91440" bIns="45720" anchor="t">
            <a:spAutoFit/>
          </a:bodyPr>
          <a:lstStyle/>
          <a:p>
            <a:pPr marL="285115" indent="-285115">
              <a:buFont typeface="Arial" panose="020B0604020202020204" pitchFamily="34" charset="0"/>
              <a:buChar char="•"/>
            </a:pPr>
            <a:r>
              <a:rPr lang="en-US" sz="2400"/>
              <a:t>Extended reality (AR/VR)</a:t>
            </a:r>
            <a:endParaRPr lang="en-US"/>
          </a:p>
          <a:p>
            <a:endParaRPr lang="en-US" sz="2400"/>
          </a:p>
          <a:p>
            <a:pPr marL="285115" indent="-285115">
              <a:buFont typeface="Arial" panose="020B0604020202020204" pitchFamily="34" charset="0"/>
              <a:buChar char="•"/>
            </a:pPr>
            <a:r>
              <a:rPr lang="en-US" sz="2400"/>
              <a:t>Post pandemic Video Conferencing explosion</a:t>
            </a:r>
            <a:endParaRPr lang="en-US" sz="2400">
              <a:cs typeface="Calibri"/>
            </a:endParaRPr>
          </a:p>
          <a:p>
            <a:pPr marL="285115" indent="-285115">
              <a:buFont typeface="Arial" panose="020B0604020202020204" pitchFamily="34" charset="0"/>
              <a:buChar char="•"/>
            </a:pPr>
            <a:endParaRPr lang="en-US" sz="2400">
              <a:cs typeface="Calibri"/>
            </a:endParaRPr>
          </a:p>
          <a:p>
            <a:pPr marL="285115" indent="-285115">
              <a:buFont typeface="Arial" panose="020B0604020202020204" pitchFamily="34" charset="0"/>
              <a:buChar char="•"/>
            </a:pPr>
            <a:r>
              <a:rPr lang="en-US" sz="2400"/>
              <a:t>Social Gaming &amp; e-Sports</a:t>
            </a:r>
            <a:endParaRPr lang="en-US" sz="2400">
              <a:cs typeface="Calibri"/>
            </a:endParaRPr>
          </a:p>
          <a:p>
            <a:pPr marL="285115" indent="-285115">
              <a:buFont typeface="Arial" panose="020B0604020202020204" pitchFamily="34" charset="0"/>
              <a:buChar char="•"/>
            </a:pPr>
            <a:endParaRPr lang="en-US" sz="2400">
              <a:cs typeface="Calibri"/>
            </a:endParaRPr>
          </a:p>
          <a:p>
            <a:pPr marL="285115" indent="-285115">
              <a:buFont typeface="Arial" panose="020B0604020202020204" pitchFamily="34" charset="0"/>
              <a:buChar char="•"/>
            </a:pPr>
            <a:r>
              <a:rPr lang="en-US" sz="2400"/>
              <a:t>8K Streaming</a:t>
            </a:r>
            <a:endParaRPr lang="en-US" sz="2400">
              <a:cs typeface="Calibri"/>
            </a:endParaRPr>
          </a:p>
          <a:p>
            <a:pPr marL="285115" indent="-285115">
              <a:buFont typeface="Arial" panose="020B0604020202020204" pitchFamily="34" charset="0"/>
              <a:buChar char="•"/>
            </a:pPr>
            <a:endParaRPr lang="en-US" sz="2400">
              <a:cs typeface="Calibri"/>
            </a:endParaRPr>
          </a:p>
          <a:p>
            <a:pPr marL="285115" indent="-285115">
              <a:buFont typeface="Arial" panose="020B0604020202020204" pitchFamily="34" charset="0"/>
              <a:buChar char="•"/>
            </a:pPr>
            <a:r>
              <a:rPr lang="en-US" sz="2400"/>
              <a:t>IoT/Operational Technology</a:t>
            </a:r>
            <a:endParaRPr lang="en-US" sz="2400">
              <a:cs typeface="Calibri" panose="020F0502020204030204"/>
            </a:endParaRPr>
          </a:p>
          <a:p>
            <a:pPr marL="285115" indent="-285115">
              <a:buFont typeface="Arial" panose="020B0604020202020204" pitchFamily="34" charset="0"/>
              <a:buChar char="•"/>
            </a:pPr>
            <a:endParaRPr lang="en-US" sz="2400">
              <a:cs typeface="Calibri" panose="020F0502020204030204"/>
            </a:endParaRPr>
          </a:p>
        </p:txBody>
      </p:sp>
      <p:grpSp>
        <p:nvGrpSpPr>
          <p:cNvPr id="13" name="Group 12">
            <a:extLst>
              <a:ext uri="{FF2B5EF4-FFF2-40B4-BE49-F238E27FC236}">
                <a16:creationId xmlns:a16="http://schemas.microsoft.com/office/drawing/2014/main" id="{F6316892-6AD1-46B5-8F41-71AA4BDEA5F8}"/>
              </a:ext>
            </a:extLst>
          </p:cNvPr>
          <p:cNvGrpSpPr/>
          <p:nvPr/>
        </p:nvGrpSpPr>
        <p:grpSpPr>
          <a:xfrm>
            <a:off x="8614289" y="2914788"/>
            <a:ext cx="1773775" cy="1334892"/>
            <a:chOff x="4484369" y="3759986"/>
            <a:chExt cx="2945186" cy="2212904"/>
          </a:xfrm>
        </p:grpSpPr>
        <p:pic>
          <p:nvPicPr>
            <p:cNvPr id="14" name="Picture 13" descr="A picture containing tennis, road, sport, racket&#10;&#10;Description automatically generated">
              <a:extLst>
                <a:ext uri="{FF2B5EF4-FFF2-40B4-BE49-F238E27FC236}">
                  <a16:creationId xmlns:a16="http://schemas.microsoft.com/office/drawing/2014/main" id="{F5957035-8641-4E0F-B41F-FB12B6BF7390}"/>
                </a:ext>
              </a:extLst>
            </p:cNvPr>
            <p:cNvPicPr>
              <a:picLocks noChangeAspect="1"/>
            </p:cNvPicPr>
            <p:nvPr/>
          </p:nvPicPr>
          <p:blipFill rotWithShape="1">
            <a:blip r:embed="rId3"/>
            <a:srcRect l="5271" t="-418" r="6067" b="418"/>
            <a:stretch/>
          </p:blipFill>
          <p:spPr>
            <a:xfrm>
              <a:off x="4809168" y="4142935"/>
              <a:ext cx="2295588" cy="1829955"/>
            </a:xfrm>
            <a:prstGeom prst="rect">
              <a:avLst/>
            </a:prstGeom>
            <a:ln>
              <a:noFill/>
            </a:ln>
            <a:effectLst>
              <a:outerShdw blurRad="190500" algn="tl" rotWithShape="0">
                <a:srgbClr val="000000">
                  <a:alpha val="70000"/>
                </a:srgbClr>
              </a:outerShdw>
            </a:effectLst>
          </p:spPr>
        </p:pic>
        <p:sp>
          <p:nvSpPr>
            <p:cNvPr id="15" name="TextBox 14">
              <a:extLst>
                <a:ext uri="{FF2B5EF4-FFF2-40B4-BE49-F238E27FC236}">
                  <a16:creationId xmlns:a16="http://schemas.microsoft.com/office/drawing/2014/main" id="{78196E18-8AE8-4966-BD84-F2A5E9D2F675}"/>
                </a:ext>
              </a:extLst>
            </p:cNvPr>
            <p:cNvSpPr txBox="1"/>
            <p:nvPr/>
          </p:nvSpPr>
          <p:spPr>
            <a:xfrm>
              <a:off x="4484369" y="3759986"/>
              <a:ext cx="2945186" cy="439838"/>
            </a:xfrm>
            <a:prstGeom prst="rect">
              <a:avLst/>
            </a:prstGeom>
            <a:noFill/>
          </p:spPr>
          <p:txBody>
            <a:bodyPr vert="horz" wrap="square" lIns="45714" tIns="45714" rIns="45714" bIns="45714" rtlCol="0" anchor="ctr" anchorCtr="0">
              <a:noAutofit/>
            </a:bodyPr>
            <a:lstStyle/>
            <a:p>
              <a:pPr marL="8730" algn="ctr" defTabSz="457109">
                <a:lnSpc>
                  <a:spcPct val="90000"/>
                </a:lnSpc>
                <a:spcBef>
                  <a:spcPts val="500"/>
                </a:spcBef>
                <a:defRPr/>
              </a:pPr>
              <a:r>
                <a:rPr lang="en-US" sz="900">
                  <a:solidFill>
                    <a:srgbClr val="000000">
                      <a:lumMod val="50000"/>
                      <a:lumOff val="50000"/>
                    </a:srgbClr>
                  </a:solidFill>
                  <a:latin typeface="Segoe UI"/>
                </a:rPr>
                <a:t>Arena gaming</a:t>
              </a:r>
            </a:p>
          </p:txBody>
        </p:sp>
      </p:grpSp>
      <p:grpSp>
        <p:nvGrpSpPr>
          <p:cNvPr id="16" name="Group 15">
            <a:extLst>
              <a:ext uri="{FF2B5EF4-FFF2-40B4-BE49-F238E27FC236}">
                <a16:creationId xmlns:a16="http://schemas.microsoft.com/office/drawing/2014/main" id="{C58F0C50-DD46-49B4-B1EA-8EFAAD8A1B91}"/>
              </a:ext>
            </a:extLst>
          </p:cNvPr>
          <p:cNvGrpSpPr/>
          <p:nvPr/>
        </p:nvGrpSpPr>
        <p:grpSpPr>
          <a:xfrm>
            <a:off x="10389370" y="1051401"/>
            <a:ext cx="1773775" cy="1429422"/>
            <a:chOff x="821533" y="3792337"/>
            <a:chExt cx="2677442" cy="2180553"/>
          </a:xfrm>
        </p:grpSpPr>
        <p:sp>
          <p:nvSpPr>
            <p:cNvPr id="17" name="TextBox 16">
              <a:extLst>
                <a:ext uri="{FF2B5EF4-FFF2-40B4-BE49-F238E27FC236}">
                  <a16:creationId xmlns:a16="http://schemas.microsoft.com/office/drawing/2014/main" id="{FE6EB90B-B813-4C8A-8375-42A3B2E7DAA0}"/>
                </a:ext>
              </a:extLst>
            </p:cNvPr>
            <p:cNvSpPr txBox="1"/>
            <p:nvPr/>
          </p:nvSpPr>
          <p:spPr>
            <a:xfrm>
              <a:off x="821533" y="3792337"/>
              <a:ext cx="2677442" cy="483822"/>
            </a:xfrm>
            <a:prstGeom prst="rect">
              <a:avLst/>
            </a:prstGeom>
            <a:noFill/>
          </p:spPr>
          <p:txBody>
            <a:bodyPr vert="horz" wrap="square" lIns="45714" tIns="45714" rIns="45714" bIns="45714" rtlCol="0" anchor="ctr" anchorCtr="0">
              <a:noAutofit/>
            </a:bodyPr>
            <a:lstStyle/>
            <a:p>
              <a:pPr marL="8730" algn="ctr" defTabSz="457109">
                <a:lnSpc>
                  <a:spcPct val="90000"/>
                </a:lnSpc>
                <a:spcBef>
                  <a:spcPts val="500"/>
                </a:spcBef>
                <a:defRPr/>
              </a:pPr>
              <a:r>
                <a:rPr lang="en-US" sz="900">
                  <a:solidFill>
                    <a:srgbClr val="000000">
                      <a:lumMod val="50000"/>
                      <a:lumOff val="50000"/>
                    </a:srgbClr>
                  </a:solidFill>
                  <a:latin typeface="Segoe UI"/>
                </a:rPr>
                <a:t>Collaborative 3D design</a:t>
              </a:r>
            </a:p>
          </p:txBody>
        </p:sp>
        <p:pic>
          <p:nvPicPr>
            <p:cNvPr id="18" name="Picture 2">
              <a:extLst>
                <a:ext uri="{FF2B5EF4-FFF2-40B4-BE49-F238E27FC236}">
                  <a16:creationId xmlns:a16="http://schemas.microsoft.com/office/drawing/2014/main" id="{C7D216B0-2FD5-4986-AFFE-5DD0E97B5CC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880" t="2477" r="10765" b="1421"/>
            <a:stretch/>
          </p:blipFill>
          <p:spPr bwMode="auto">
            <a:xfrm>
              <a:off x="1021623" y="4161228"/>
              <a:ext cx="2277263" cy="181166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20455954-4247-40D9-8DAA-58EC1D0D4264}"/>
              </a:ext>
            </a:extLst>
          </p:cNvPr>
          <p:cNvGrpSpPr/>
          <p:nvPr/>
        </p:nvGrpSpPr>
        <p:grpSpPr>
          <a:xfrm>
            <a:off x="8573550" y="1069240"/>
            <a:ext cx="1773775" cy="1411583"/>
            <a:chOff x="8755116" y="3765655"/>
            <a:chExt cx="2945186" cy="2205713"/>
          </a:xfrm>
        </p:grpSpPr>
        <p:sp>
          <p:nvSpPr>
            <p:cNvPr id="20" name="TextBox 19">
              <a:extLst>
                <a:ext uri="{FF2B5EF4-FFF2-40B4-BE49-F238E27FC236}">
                  <a16:creationId xmlns:a16="http://schemas.microsoft.com/office/drawing/2014/main" id="{C834442E-D0C9-43BA-BD26-7BDDB5DB4E0C}"/>
                </a:ext>
              </a:extLst>
            </p:cNvPr>
            <p:cNvSpPr txBox="1"/>
            <p:nvPr/>
          </p:nvSpPr>
          <p:spPr>
            <a:xfrm>
              <a:off x="8755116" y="3765655"/>
              <a:ext cx="2945186" cy="439838"/>
            </a:xfrm>
            <a:prstGeom prst="rect">
              <a:avLst/>
            </a:prstGeom>
            <a:noFill/>
          </p:spPr>
          <p:txBody>
            <a:bodyPr vert="horz" wrap="square" lIns="45714" tIns="45714" rIns="45714" bIns="45714" rtlCol="0" anchor="ctr" anchorCtr="0">
              <a:noAutofit/>
            </a:bodyPr>
            <a:lstStyle/>
            <a:p>
              <a:pPr marL="8730" algn="ctr" defTabSz="457109">
                <a:lnSpc>
                  <a:spcPct val="90000"/>
                </a:lnSpc>
                <a:spcBef>
                  <a:spcPts val="500"/>
                </a:spcBef>
                <a:defRPr/>
              </a:pPr>
              <a:r>
                <a:rPr lang="en-US" sz="900">
                  <a:solidFill>
                    <a:srgbClr val="000000">
                      <a:lumMod val="50000"/>
                      <a:lumOff val="50000"/>
                    </a:srgbClr>
                  </a:solidFill>
                  <a:latin typeface="Segoe UI"/>
                </a:rPr>
                <a:t>Remote Research</a:t>
              </a:r>
            </a:p>
          </p:txBody>
        </p:sp>
        <p:pic>
          <p:nvPicPr>
            <p:cNvPr id="21" name="Picture 4">
              <a:extLst>
                <a:ext uri="{FF2B5EF4-FFF2-40B4-BE49-F238E27FC236}">
                  <a16:creationId xmlns:a16="http://schemas.microsoft.com/office/drawing/2014/main" id="{047CD968-9B5E-400E-99DB-E74BC036251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206" t="8271" r="14514" b="9095"/>
            <a:stretch/>
          </p:blipFill>
          <p:spPr bwMode="auto">
            <a:xfrm>
              <a:off x="9079916" y="4141413"/>
              <a:ext cx="2295588" cy="182995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sp>
        <p:nvSpPr>
          <p:cNvPr id="22" name="TextBox 21">
            <a:extLst>
              <a:ext uri="{FF2B5EF4-FFF2-40B4-BE49-F238E27FC236}">
                <a16:creationId xmlns:a16="http://schemas.microsoft.com/office/drawing/2014/main" id="{29043865-7178-43B3-9B5A-E550FBFB7E84}"/>
              </a:ext>
            </a:extLst>
          </p:cNvPr>
          <p:cNvSpPr txBox="1"/>
          <p:nvPr/>
        </p:nvSpPr>
        <p:spPr>
          <a:xfrm>
            <a:off x="8731750" y="4410454"/>
            <a:ext cx="1604962" cy="273191"/>
          </a:xfrm>
          <a:prstGeom prst="rect">
            <a:avLst/>
          </a:prstGeom>
          <a:noFill/>
        </p:spPr>
        <p:txBody>
          <a:bodyPr vert="horz" wrap="square" lIns="45714" tIns="45714" rIns="45714" bIns="45714" rtlCol="0" anchor="ctr" anchorCtr="0">
            <a:noAutofit/>
          </a:bodyPr>
          <a:lstStyle/>
          <a:p>
            <a:pPr marL="8730" algn="ctr" defTabSz="457109">
              <a:lnSpc>
                <a:spcPct val="90000"/>
              </a:lnSpc>
              <a:spcBef>
                <a:spcPts val="500"/>
              </a:spcBef>
              <a:defRPr/>
            </a:pPr>
            <a:r>
              <a:rPr lang="en-US" sz="900">
                <a:solidFill>
                  <a:srgbClr val="000000">
                    <a:lumMod val="50000"/>
                    <a:lumOff val="50000"/>
                  </a:srgbClr>
                </a:solidFill>
                <a:latin typeface="Segoe UI"/>
              </a:rPr>
              <a:t>Operational Technology - IoT</a:t>
            </a:r>
          </a:p>
        </p:txBody>
      </p:sp>
      <p:pic>
        <p:nvPicPr>
          <p:cNvPr id="23" name="Picture 4" descr="The Internet of Things: Top 5 smart sensor types used for IoT ...">
            <a:extLst>
              <a:ext uri="{FF2B5EF4-FFF2-40B4-BE49-F238E27FC236}">
                <a16:creationId xmlns:a16="http://schemas.microsoft.com/office/drawing/2014/main" id="{47EEF751-F5C2-4A21-887E-A7A877E38D0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041" t="4932" r="14127" b="11096"/>
          <a:stretch/>
        </p:blipFill>
        <p:spPr bwMode="auto">
          <a:xfrm>
            <a:off x="8797480" y="4653461"/>
            <a:ext cx="1473502" cy="111654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87405198-899C-458F-AC47-1B00C89B4F07}"/>
              </a:ext>
            </a:extLst>
          </p:cNvPr>
          <p:cNvGrpSpPr/>
          <p:nvPr/>
        </p:nvGrpSpPr>
        <p:grpSpPr>
          <a:xfrm>
            <a:off x="10389371" y="4383747"/>
            <a:ext cx="1773775" cy="1386256"/>
            <a:chOff x="4503564" y="930819"/>
            <a:chExt cx="2945186" cy="2260644"/>
          </a:xfrm>
        </p:grpSpPr>
        <p:sp>
          <p:nvSpPr>
            <p:cNvPr id="25" name="TextBox 24">
              <a:extLst>
                <a:ext uri="{FF2B5EF4-FFF2-40B4-BE49-F238E27FC236}">
                  <a16:creationId xmlns:a16="http://schemas.microsoft.com/office/drawing/2014/main" id="{DFEF61FC-A03C-4E44-B321-A5D055C3839A}"/>
                </a:ext>
              </a:extLst>
            </p:cNvPr>
            <p:cNvSpPr txBox="1"/>
            <p:nvPr/>
          </p:nvSpPr>
          <p:spPr>
            <a:xfrm>
              <a:off x="4503564" y="930819"/>
              <a:ext cx="2945186" cy="439838"/>
            </a:xfrm>
            <a:prstGeom prst="rect">
              <a:avLst/>
            </a:prstGeom>
            <a:noFill/>
          </p:spPr>
          <p:txBody>
            <a:bodyPr vert="horz" wrap="square" lIns="45714" tIns="45714" rIns="45714" bIns="45714" rtlCol="0" anchor="ctr" anchorCtr="0">
              <a:noAutofit/>
            </a:bodyPr>
            <a:lstStyle/>
            <a:p>
              <a:pPr marL="8730" algn="ctr" defTabSz="457109">
                <a:lnSpc>
                  <a:spcPct val="90000"/>
                </a:lnSpc>
                <a:spcBef>
                  <a:spcPts val="500"/>
                </a:spcBef>
                <a:defRPr/>
              </a:pPr>
              <a:r>
                <a:rPr lang="en-US" sz="900">
                  <a:solidFill>
                    <a:srgbClr val="000000">
                      <a:lumMod val="50000"/>
                      <a:lumOff val="50000"/>
                    </a:srgbClr>
                  </a:solidFill>
                  <a:latin typeface="Segoe UI"/>
                </a:rPr>
                <a:t>Operational Technology - Manufacturing</a:t>
              </a:r>
            </a:p>
          </p:txBody>
        </p:sp>
        <p:pic>
          <p:nvPicPr>
            <p:cNvPr id="26" name="Picture 25">
              <a:extLst>
                <a:ext uri="{FF2B5EF4-FFF2-40B4-BE49-F238E27FC236}">
                  <a16:creationId xmlns:a16="http://schemas.microsoft.com/office/drawing/2014/main" id="{55FD5CC8-0A98-451B-8F6A-2C6600B75DAE}"/>
                </a:ext>
              </a:extLst>
            </p:cNvPr>
            <p:cNvPicPr>
              <a:picLocks noChangeAspect="1"/>
            </p:cNvPicPr>
            <p:nvPr/>
          </p:nvPicPr>
          <p:blipFill rotWithShape="1">
            <a:blip r:embed="rId7"/>
            <a:srcRect l="25096" t="2404" r="26444" b="3705"/>
            <a:stretch/>
          </p:blipFill>
          <p:spPr>
            <a:xfrm>
              <a:off x="4770794" y="1370657"/>
              <a:ext cx="2372337" cy="1820806"/>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149942191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569AE-E176-58D3-4396-6E1143B12D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3B94A8-4F26-B3ED-E399-EC6FA72F42D8}"/>
              </a:ext>
            </a:extLst>
          </p:cNvPr>
          <p:cNvSpPr>
            <a:spLocks noGrp="1"/>
          </p:cNvSpPr>
          <p:nvPr>
            <p:ph type="title"/>
          </p:nvPr>
        </p:nvSpPr>
        <p:spPr>
          <a:xfrm>
            <a:off x="494878" y="1982852"/>
            <a:ext cx="8496722" cy="1141348"/>
          </a:xfrm>
        </p:spPr>
        <p:txBody>
          <a:bodyPr/>
          <a:lstStyle/>
          <a:p>
            <a:r>
              <a:rPr lang="en-US" dirty="0"/>
              <a:t>Spectrum vs Standard</a:t>
            </a:r>
          </a:p>
        </p:txBody>
      </p:sp>
    </p:spTree>
    <p:extLst>
      <p:ext uri="{BB962C8B-B14F-4D97-AF65-F5344CB8AC3E}">
        <p14:creationId xmlns:p14="http://schemas.microsoft.com/office/powerpoint/2010/main" val="3662821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1">
            <a:extLst>
              <a:ext uri="{FF2B5EF4-FFF2-40B4-BE49-F238E27FC236}">
                <a16:creationId xmlns:a16="http://schemas.microsoft.com/office/drawing/2014/main" id="{12931B3E-83C4-7D28-1A2C-D46559548EB6}"/>
              </a:ext>
            </a:extLst>
          </p:cNvPr>
          <p:cNvSpPr>
            <a:spLocks noGrp="1"/>
          </p:cNvSpPr>
          <p:nvPr>
            <p:ph type="sldNum" sz="quarter" idx="15"/>
          </p:nvPr>
        </p:nvSpPr>
        <p:spPr>
          <a:xfrm>
            <a:off x="208127" y="6612575"/>
            <a:ext cx="303279" cy="20468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7FE2BEB5-2653-6044-B03D-162392F9D4CA}" type="slidenum">
              <a:rPr kumimoji="0" lang="en-US" sz="7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a:t>
            </a:fld>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Footer Placeholder 2">
            <a:extLst>
              <a:ext uri="{FF2B5EF4-FFF2-40B4-BE49-F238E27FC236}">
                <a16:creationId xmlns:a16="http://schemas.microsoft.com/office/drawing/2014/main" id="{CB6DA129-7DAD-0015-8524-186B71752EE1}"/>
              </a:ext>
            </a:extLst>
          </p:cNvPr>
          <p:cNvSpPr>
            <a:spLocks noGrp="1"/>
          </p:cNvSpPr>
          <p:nvPr>
            <p:ph type="ftr" sz="quarter" idx="17"/>
          </p:nvPr>
        </p:nvSpPr>
        <p:spPr>
          <a:xfrm>
            <a:off x="533400" y="6612575"/>
            <a:ext cx="3810000" cy="20468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2024 CommScope, Inc. </a:t>
            </a:r>
          </a:p>
        </p:txBody>
      </p:sp>
      <p:sp>
        <p:nvSpPr>
          <p:cNvPr id="5" name="TextBox 4">
            <a:extLst>
              <a:ext uri="{FF2B5EF4-FFF2-40B4-BE49-F238E27FC236}">
                <a16:creationId xmlns:a16="http://schemas.microsoft.com/office/drawing/2014/main" id="{C7E3CB2A-DA9F-4D40-A744-883C34A10C4F}"/>
              </a:ext>
            </a:extLst>
          </p:cNvPr>
          <p:cNvSpPr txBox="1"/>
          <p:nvPr/>
        </p:nvSpPr>
        <p:spPr>
          <a:xfrm>
            <a:off x="596898" y="2304288"/>
            <a:ext cx="3338997" cy="3811588"/>
          </a:xfrm>
          <a:prstGeom prst="rect">
            <a:avLst/>
          </a:prstGeom>
        </p:spPr>
        <p:txBody>
          <a:bodyPr vert="horz" lIns="0" tIns="0" rIns="0" bIns="0" rtlCol="0">
            <a:norm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 name="Title 1">
            <a:extLst>
              <a:ext uri="{FF2B5EF4-FFF2-40B4-BE49-F238E27FC236}">
                <a16:creationId xmlns:a16="http://schemas.microsoft.com/office/drawing/2014/main" id="{1FE2DB68-E6B9-4098-B677-064AA29C5D47}"/>
              </a:ext>
            </a:extLst>
          </p:cNvPr>
          <p:cNvSpPr>
            <a:spLocks noGrp="1"/>
          </p:cNvSpPr>
          <p:nvPr>
            <p:ph type="title"/>
          </p:nvPr>
        </p:nvSpPr>
        <p:spPr>
          <a:xfrm>
            <a:off x="596897" y="841496"/>
            <a:ext cx="3338997" cy="1596904"/>
          </a:xfrm>
        </p:spPr>
        <p:txBody>
          <a:bodyPr vert="horz" lIns="0" tIns="0" rIns="0" bIns="0" rtlCol="0" anchor="ctr" anchorCtr="0">
            <a:normAutofit/>
          </a:bodyPr>
          <a:lstStyle/>
          <a:p>
            <a:r>
              <a:rPr lang="en-US" b="0" i="0" kern="1200" dirty="0">
                <a:latin typeface="Calibri" panose="020F0502020204030204" pitchFamily="34" charset="0"/>
                <a:ea typeface="+mj-ea"/>
                <a:cs typeface="Calibri" panose="020F0502020204030204" pitchFamily="34" charset="0"/>
              </a:rPr>
              <a:t>Wi-Fi 6 </a:t>
            </a:r>
          </a:p>
        </p:txBody>
      </p:sp>
      <p:graphicFrame>
        <p:nvGraphicFramePr>
          <p:cNvPr id="4" name="Table 4">
            <a:extLst>
              <a:ext uri="{FF2B5EF4-FFF2-40B4-BE49-F238E27FC236}">
                <a16:creationId xmlns:a16="http://schemas.microsoft.com/office/drawing/2014/main" id="{2881200F-2027-4135-9D7D-64EE3F0FB2BB}"/>
              </a:ext>
            </a:extLst>
          </p:cNvPr>
          <p:cNvGraphicFramePr>
            <a:graphicFrameLocks noGrp="1"/>
          </p:cNvGraphicFramePr>
          <p:nvPr>
            <p:ph idx="1"/>
            <p:extLst>
              <p:ext uri="{D42A27DB-BD31-4B8C-83A1-F6EECF244321}">
                <p14:modId xmlns:p14="http://schemas.microsoft.com/office/powerpoint/2010/main" val="4046354707"/>
              </p:ext>
            </p:extLst>
          </p:nvPr>
        </p:nvGraphicFramePr>
        <p:xfrm>
          <a:off x="4800600" y="1014777"/>
          <a:ext cx="3392693" cy="3934926"/>
        </p:xfrm>
        <a:graphic>
          <a:graphicData uri="http://schemas.openxmlformats.org/drawingml/2006/table">
            <a:tbl>
              <a:tblPr firstRow="1" bandRow="1">
                <a:tableStyleId>{5C22544A-7EE6-4342-B048-85BDC9FD1C3A}</a:tableStyleId>
              </a:tblPr>
              <a:tblGrid>
                <a:gridCol w="1660645">
                  <a:extLst>
                    <a:ext uri="{9D8B030D-6E8A-4147-A177-3AD203B41FA5}">
                      <a16:colId xmlns:a16="http://schemas.microsoft.com/office/drawing/2014/main" val="2524214544"/>
                    </a:ext>
                  </a:extLst>
                </a:gridCol>
                <a:gridCol w="1732048">
                  <a:extLst>
                    <a:ext uri="{9D8B030D-6E8A-4147-A177-3AD203B41FA5}">
                      <a16:colId xmlns:a16="http://schemas.microsoft.com/office/drawing/2014/main" val="2588712657"/>
                    </a:ext>
                  </a:extLst>
                </a:gridCol>
              </a:tblGrid>
              <a:tr h="378028">
                <a:tc>
                  <a:txBody>
                    <a:bodyPr/>
                    <a:lstStyle/>
                    <a:p>
                      <a:r>
                        <a:rPr lang="en-US" sz="1700"/>
                        <a:t>Attribute</a:t>
                      </a:r>
                    </a:p>
                  </a:txBody>
                  <a:tcPr marL="85915" marR="85915" marT="42958" marB="42958"/>
                </a:tc>
                <a:tc>
                  <a:txBody>
                    <a:bodyPr/>
                    <a:lstStyle/>
                    <a:p>
                      <a:pPr algn="ctr"/>
                      <a:r>
                        <a:rPr lang="en-US" sz="1700"/>
                        <a:t>Wi-Fi 6</a:t>
                      </a:r>
                    </a:p>
                  </a:txBody>
                  <a:tcPr marL="85915" marR="85915" marT="42958" marB="42958"/>
                </a:tc>
                <a:extLst>
                  <a:ext uri="{0D108BD9-81ED-4DB2-BD59-A6C34878D82A}">
                    <a16:rowId xmlns:a16="http://schemas.microsoft.com/office/drawing/2014/main" val="787591310"/>
                  </a:ext>
                </a:extLst>
              </a:tr>
              <a:tr h="635774">
                <a:tc>
                  <a:txBody>
                    <a:bodyPr/>
                    <a:lstStyle/>
                    <a:p>
                      <a:r>
                        <a:rPr lang="en-US" sz="1700"/>
                        <a:t>Specification Status</a:t>
                      </a:r>
                    </a:p>
                  </a:txBody>
                  <a:tcPr marL="85915" marR="85915" marT="42958" marB="42958"/>
                </a:tc>
                <a:tc>
                  <a:txBody>
                    <a:bodyPr/>
                    <a:lstStyle/>
                    <a:p>
                      <a:pPr algn="ctr"/>
                      <a:r>
                        <a:rPr lang="en-US" sz="1700" dirty="0"/>
                        <a:t>September 2020</a:t>
                      </a:r>
                    </a:p>
                  </a:txBody>
                  <a:tcPr marL="85915" marR="85915" marT="42958" marB="42958" anchor="ctr"/>
                </a:tc>
                <a:extLst>
                  <a:ext uri="{0D108BD9-81ED-4DB2-BD59-A6C34878D82A}">
                    <a16:rowId xmlns:a16="http://schemas.microsoft.com/office/drawing/2014/main" val="1521737315"/>
                  </a:ext>
                </a:extLst>
              </a:tr>
              <a:tr h="635774">
                <a:tc>
                  <a:txBody>
                    <a:bodyPr/>
                    <a:lstStyle/>
                    <a:p>
                      <a:r>
                        <a:rPr lang="en-US" sz="1700"/>
                        <a:t>Freq Bands supported</a:t>
                      </a:r>
                    </a:p>
                  </a:txBody>
                  <a:tcPr marL="85915" marR="85915" marT="42958" marB="4295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a:t>2.4, 5 GHz</a:t>
                      </a:r>
                    </a:p>
                  </a:txBody>
                  <a:tcPr marL="85915" marR="85915" marT="42958" marB="42958" anchor="ctr"/>
                </a:tc>
                <a:extLst>
                  <a:ext uri="{0D108BD9-81ED-4DB2-BD59-A6C34878D82A}">
                    <a16:rowId xmlns:a16="http://schemas.microsoft.com/office/drawing/2014/main" val="4024891346"/>
                  </a:ext>
                </a:extLst>
              </a:tr>
              <a:tr h="635774">
                <a:tc>
                  <a:txBody>
                    <a:bodyPr/>
                    <a:lstStyle/>
                    <a:p>
                      <a:r>
                        <a:rPr lang="en-US" sz="1700"/>
                        <a:t>Maximum Spatial Streams</a:t>
                      </a:r>
                    </a:p>
                  </a:txBody>
                  <a:tcPr marL="85915" marR="85915" marT="42958" marB="4295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t>8x8</a:t>
                      </a:r>
                    </a:p>
                  </a:txBody>
                  <a:tcPr marL="85915" marR="85915" marT="42958" marB="42958" anchor="ctr"/>
                </a:tc>
                <a:extLst>
                  <a:ext uri="{0D108BD9-81ED-4DB2-BD59-A6C34878D82A}">
                    <a16:rowId xmlns:a16="http://schemas.microsoft.com/office/drawing/2014/main" val="3649381782"/>
                  </a:ext>
                </a:extLst>
              </a:tr>
              <a:tr h="635774">
                <a:tc>
                  <a:txBody>
                    <a:bodyPr/>
                    <a:lstStyle/>
                    <a:p>
                      <a:r>
                        <a:rPr lang="en-US" sz="1700"/>
                        <a:t>Highest Modulation</a:t>
                      </a:r>
                    </a:p>
                  </a:txBody>
                  <a:tcPr marL="85915" marR="85915" marT="42958" marB="4295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t>1024 QAM</a:t>
                      </a:r>
                    </a:p>
                  </a:txBody>
                  <a:tcPr marL="85915" marR="85915" marT="42958" marB="42958" anchor="ctr"/>
                </a:tc>
                <a:extLst>
                  <a:ext uri="{0D108BD9-81ED-4DB2-BD59-A6C34878D82A}">
                    <a16:rowId xmlns:a16="http://schemas.microsoft.com/office/drawing/2014/main" val="301599277"/>
                  </a:ext>
                </a:extLst>
              </a:tr>
              <a:tr h="635774">
                <a:tc>
                  <a:txBody>
                    <a:bodyPr/>
                    <a:lstStyle/>
                    <a:p>
                      <a:r>
                        <a:rPr lang="en-US" sz="1700"/>
                        <a:t>Maximum Channel Width</a:t>
                      </a:r>
                    </a:p>
                  </a:txBody>
                  <a:tcPr marL="85915" marR="85915" marT="42958" marB="4295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t>160 MHz</a:t>
                      </a:r>
                    </a:p>
                  </a:txBody>
                  <a:tcPr marL="85915" marR="85915" marT="42958" marB="42958" anchor="ctr"/>
                </a:tc>
                <a:extLst>
                  <a:ext uri="{0D108BD9-81ED-4DB2-BD59-A6C34878D82A}">
                    <a16:rowId xmlns:a16="http://schemas.microsoft.com/office/drawing/2014/main" val="1396460723"/>
                  </a:ext>
                </a:extLst>
              </a:tr>
              <a:tr h="378028">
                <a:tc>
                  <a:txBody>
                    <a:bodyPr/>
                    <a:lstStyle/>
                    <a:p>
                      <a:r>
                        <a:rPr lang="en-US" sz="1700"/>
                        <a:t>Max PHY Rate</a:t>
                      </a:r>
                    </a:p>
                  </a:txBody>
                  <a:tcPr marL="85915" marR="85915" marT="42958" marB="4295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t>9.6 Gbps</a:t>
                      </a:r>
                    </a:p>
                  </a:txBody>
                  <a:tcPr marL="85915" marR="85915" marT="42958" marB="42958" anchor="ctr"/>
                </a:tc>
                <a:extLst>
                  <a:ext uri="{0D108BD9-81ED-4DB2-BD59-A6C34878D82A}">
                    <a16:rowId xmlns:a16="http://schemas.microsoft.com/office/drawing/2014/main" val="3098629262"/>
                  </a:ext>
                </a:extLst>
              </a:tr>
            </a:tbl>
          </a:graphicData>
        </a:graphic>
      </p:graphicFrame>
    </p:spTree>
    <p:extLst>
      <p:ext uri="{BB962C8B-B14F-4D97-AF65-F5344CB8AC3E}">
        <p14:creationId xmlns:p14="http://schemas.microsoft.com/office/powerpoint/2010/main" val="93163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xml><?xml version="1.0" encoding="utf-8"?>
<p:tagLst xmlns:a="http://schemas.openxmlformats.org/drawingml/2006/main" xmlns:r="http://schemas.openxmlformats.org/officeDocument/2006/relationships" xmlns:p="http://schemas.openxmlformats.org/presentationml/2006/main">
  <p:tag name="SHAPENAME" val="5. Source"/>
</p:tagLst>
</file>

<file path=ppt/tags/tag1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xml><?xml version="1.0" encoding="utf-8"?>
<p:tagLst xmlns:a="http://schemas.openxmlformats.org/drawingml/2006/main" xmlns:r="http://schemas.openxmlformats.org/officeDocument/2006/relationships" xmlns:p="http://schemas.openxmlformats.org/presentationml/2006/main">
  <p:tag name="SHAPENAME" val="3. Subtitle"/>
</p:tagLst>
</file>

<file path=ppt/tags/tag5.xml><?xml version="1.0" encoding="utf-8"?>
<p:tagLst xmlns:a="http://schemas.openxmlformats.org/drawingml/2006/main" xmlns:r="http://schemas.openxmlformats.org/officeDocument/2006/relationships" xmlns:p="http://schemas.openxmlformats.org/presentationml/2006/main">
  <p:tag name="SHAPENAME" val="5. Source"/>
</p:tagLst>
</file>

<file path=ppt/tags/tag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9.xml><?xml version="1.0" encoding="utf-8"?>
<p:tagLst xmlns:a="http://schemas.openxmlformats.org/drawingml/2006/main" xmlns:r="http://schemas.openxmlformats.org/officeDocument/2006/relationships" xmlns:p="http://schemas.openxmlformats.org/presentationml/2006/main">
  <p:tag name="SHAPENAME" val="2. Slide Title"/>
</p:tagLst>
</file>

<file path=ppt/theme/theme1.xml><?xml version="1.0" encoding="utf-8"?>
<a:theme xmlns:a="http://schemas.openxmlformats.org/drawingml/2006/main" name="Ruckus Networks_Base Light">
  <a:themeElements>
    <a:clrScheme name="Custom 14">
      <a:dk1>
        <a:srgbClr val="404040"/>
      </a:dk1>
      <a:lt1>
        <a:srgbClr val="FFFFFF"/>
      </a:lt1>
      <a:dk2>
        <a:srgbClr val="F37020"/>
      </a:dk2>
      <a:lt2>
        <a:srgbClr val="F2F2F2"/>
      </a:lt2>
      <a:accent1>
        <a:srgbClr val="F37021"/>
      </a:accent1>
      <a:accent2>
        <a:srgbClr val="00ADEF"/>
      </a:accent2>
      <a:accent3>
        <a:srgbClr val="92D050"/>
      </a:accent3>
      <a:accent4>
        <a:srgbClr val="FF0000"/>
      </a:accent4>
      <a:accent5>
        <a:srgbClr val="00B250"/>
      </a:accent5>
      <a:accent6>
        <a:srgbClr val="F7A027"/>
      </a:accent6>
      <a:hlink>
        <a:srgbClr val="0563C1"/>
      </a:hlink>
      <a:folHlink>
        <a:srgbClr val="954F7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tx1"/>
          </a:solidFill>
        </a:ln>
      </a:spPr>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defPPr marL="17463" marR="0" indent="0" algn="l" defTabSz="914400" rtl="0" eaLnBrk="1" fontAlgn="auto" latinLnBrk="0" hangingPunct="1">
          <a:lnSpc>
            <a:spcPct val="90000"/>
          </a:lnSpc>
          <a:spcBef>
            <a:spcPts val="1000"/>
          </a:spcBef>
          <a:spcAft>
            <a:spcPts val="0"/>
          </a:spcAft>
          <a:buClrTx/>
          <a:buSzTx/>
          <a:buFontTx/>
          <a:buNone/>
          <a:tabLst/>
          <a:defRPr kumimoji="0" sz="1400" b="0" i="0" u="none" strike="noStrike" kern="1200" cap="none" spc="0" normalizeH="0" baseline="0" noProof="0" dirty="0" smtClean="0">
            <a:ln>
              <a:noFill/>
            </a:ln>
            <a:solidFill>
              <a:sysClr val="windowText" lastClr="000000"/>
            </a:solidFill>
            <a:effectLst/>
            <a:uLnTx/>
            <a:uFillTx/>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91440" tIns="91440" rIns="91440" bIns="91440" rtlCol="0" anchor="t" anchorCtr="0">
        <a:noAutofit/>
      </a:bodyPr>
      <a:lstStyle>
        <a:defPPr marL="17463" marR="0" algn="l" defTabSz="914400" rtl="0" eaLnBrk="1" fontAlgn="auto" latinLnBrk="0" hangingPunct="1">
          <a:lnSpc>
            <a:spcPct val="90000"/>
          </a:lnSpc>
          <a:spcBef>
            <a:spcPts val="1000"/>
          </a:spcBef>
          <a:spcAft>
            <a:spcPts val="0"/>
          </a:spcAft>
          <a:buClrTx/>
          <a:buSzTx/>
          <a:buFont typeface="Arial" panose="020B0604020202020204" pitchFamily="34" charset="0"/>
          <a:buNone/>
          <a:defRPr dirty="0" smtClean="0">
            <a:latin typeface="+mj-lt"/>
          </a:defRPr>
        </a:defPPr>
      </a:lstStyle>
    </a:txDef>
  </a:objectDefaults>
  <a:extraClrSchemeLst/>
  <a:extLst>
    <a:ext uri="{05A4C25C-085E-4340-85A3-A5531E510DB2}">
      <thm15:themeFamily xmlns:thm15="http://schemas.microsoft.com/office/thememl/2012/main" name="Go-to-market Information gathering exercise " id="{38B8F07C-4F17-4ABE-8937-3D231199895A}" vid="{3C9C160D-5784-4247-BD79-373FF1F4D642}"/>
    </a:ext>
  </a:extLst>
</a:theme>
</file>

<file path=ppt/theme/theme10.xml><?xml version="1.0" encoding="utf-8"?>
<a:theme xmlns:a="http://schemas.openxmlformats.org/drawingml/2006/main" name="3_Ruckus Networks_Base">
  <a:themeElements>
    <a:clrScheme name="Custom 15">
      <a:dk1>
        <a:srgbClr val="404040"/>
      </a:dk1>
      <a:lt1>
        <a:srgbClr val="FFFFFF"/>
      </a:lt1>
      <a:dk2>
        <a:srgbClr val="F37020"/>
      </a:dk2>
      <a:lt2>
        <a:srgbClr val="F2F2F2"/>
      </a:lt2>
      <a:accent1>
        <a:srgbClr val="F37021"/>
      </a:accent1>
      <a:accent2>
        <a:srgbClr val="00ADEF"/>
      </a:accent2>
      <a:accent3>
        <a:srgbClr val="92D050"/>
      </a:accent3>
      <a:accent4>
        <a:srgbClr val="FF0000"/>
      </a:accent4>
      <a:accent5>
        <a:srgbClr val="00B250"/>
      </a:accent5>
      <a:accent6>
        <a:srgbClr val="F7A027"/>
      </a:accent6>
      <a:hlink>
        <a:srgbClr val="0563C1"/>
      </a:hlink>
      <a:folHlink>
        <a:srgbClr val="954F7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tx1"/>
          </a:solidFill>
        </a:ln>
      </a:spPr>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defPPr marL="17463" marR="0" indent="0" algn="l" defTabSz="914400" rtl="0" eaLnBrk="1" fontAlgn="auto" latinLnBrk="0" hangingPunct="1">
          <a:lnSpc>
            <a:spcPct val="90000"/>
          </a:lnSpc>
          <a:spcBef>
            <a:spcPts val="1000"/>
          </a:spcBef>
          <a:spcAft>
            <a:spcPts val="0"/>
          </a:spcAft>
          <a:buClrTx/>
          <a:buSzTx/>
          <a:buFontTx/>
          <a:buNone/>
          <a:tabLst/>
          <a:defRPr kumimoji="0" sz="1400" b="0" i="0" u="none" strike="noStrike" kern="1200" cap="none" spc="0" normalizeH="0" baseline="0" noProof="0" dirty="0" smtClean="0">
            <a:ln>
              <a:noFill/>
            </a:ln>
            <a:solidFill>
              <a:sysClr val="windowText" lastClr="000000"/>
            </a:solidFill>
            <a:effectLst/>
            <a:uLnTx/>
            <a:uFillTx/>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91440" tIns="91440" rIns="91440" bIns="91440" rtlCol="0" anchor="ctr" anchorCtr="0">
        <a:spAutoFit/>
      </a:bodyPr>
      <a:lstStyle>
        <a:defPPr marL="17463" marR="0" algn="l" defTabSz="914400" rtl="0" eaLnBrk="1" fontAlgn="auto" latinLnBrk="0" hangingPunct="1">
          <a:lnSpc>
            <a:spcPct val="90000"/>
          </a:lnSpc>
          <a:spcBef>
            <a:spcPts val="1000"/>
          </a:spcBef>
          <a:spcAft>
            <a:spcPts val="0"/>
          </a:spcAft>
          <a:buClrTx/>
          <a:buSzTx/>
          <a:buFont typeface="Arial" panose="020B0604020202020204" pitchFamily="34" charset="0"/>
          <a:buNone/>
          <a:defRPr kumimoji="0" sz="1600" b="0" i="0" u="none" strike="noStrike" kern="1200" cap="none" spc="0" normalizeH="0" baseline="0" noProof="0" dirty="0" smtClean="0">
            <a:ln>
              <a:noFill/>
            </a:ln>
            <a:effectLst/>
            <a:uLnTx/>
            <a:uFillTx/>
            <a:latin typeface="+mj-lt"/>
            <a:ea typeface="+mn-ea"/>
            <a:cs typeface="+mn-cs"/>
          </a:defRPr>
        </a:defPPr>
      </a:lstStyle>
    </a:txDef>
  </a:objectDefaults>
  <a:extraClrSchemeLst/>
  <a:extLst>
    <a:ext uri="{05A4C25C-085E-4340-85A3-A5531E510DB2}">
      <thm15:themeFamily xmlns:thm15="http://schemas.microsoft.com/office/thememl/2012/main" name="Go-to-market Information gathering exercise " id="{38B8F07C-4F17-4ABE-8937-3D231199895A}" vid="{3C9C160D-5784-4247-BD79-373FF1F4D642}"/>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Ruckus Networks_Base">
  <a:themeElements>
    <a:clrScheme name="Custom 15">
      <a:dk1>
        <a:srgbClr val="404040"/>
      </a:dk1>
      <a:lt1>
        <a:srgbClr val="FFFFFF"/>
      </a:lt1>
      <a:dk2>
        <a:srgbClr val="F37020"/>
      </a:dk2>
      <a:lt2>
        <a:srgbClr val="F2F2F2"/>
      </a:lt2>
      <a:accent1>
        <a:srgbClr val="F37021"/>
      </a:accent1>
      <a:accent2>
        <a:srgbClr val="00ADEF"/>
      </a:accent2>
      <a:accent3>
        <a:srgbClr val="92D050"/>
      </a:accent3>
      <a:accent4>
        <a:srgbClr val="FF0000"/>
      </a:accent4>
      <a:accent5>
        <a:srgbClr val="00B250"/>
      </a:accent5>
      <a:accent6>
        <a:srgbClr val="F7A027"/>
      </a:accent6>
      <a:hlink>
        <a:srgbClr val="0563C1"/>
      </a:hlink>
      <a:folHlink>
        <a:srgbClr val="954F7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tx1"/>
          </a:solidFill>
        </a:ln>
      </a:spPr>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defPPr marL="17463" marR="0" indent="0" algn="l" defTabSz="914400" rtl="0" eaLnBrk="1" fontAlgn="auto" latinLnBrk="0" hangingPunct="1">
          <a:lnSpc>
            <a:spcPct val="90000"/>
          </a:lnSpc>
          <a:spcBef>
            <a:spcPts val="1000"/>
          </a:spcBef>
          <a:spcAft>
            <a:spcPts val="0"/>
          </a:spcAft>
          <a:buClrTx/>
          <a:buSzTx/>
          <a:buFontTx/>
          <a:buNone/>
          <a:tabLst/>
          <a:defRPr kumimoji="0" sz="1400" b="0" i="0" u="none" strike="noStrike" kern="1200" cap="none" spc="0" normalizeH="0" baseline="0" noProof="0" dirty="0" smtClean="0">
            <a:ln>
              <a:noFill/>
            </a:ln>
            <a:solidFill>
              <a:sysClr val="windowText" lastClr="000000"/>
            </a:solidFill>
            <a:effectLst/>
            <a:uLnTx/>
            <a:uFillTx/>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91440" tIns="91440" rIns="91440" bIns="91440" rtlCol="0" anchor="ctr" anchorCtr="0">
        <a:spAutoFit/>
      </a:bodyPr>
      <a:lstStyle>
        <a:defPPr marL="17463" marR="0" algn="l" defTabSz="914400" rtl="0" eaLnBrk="1" fontAlgn="auto" latinLnBrk="0" hangingPunct="1">
          <a:lnSpc>
            <a:spcPct val="90000"/>
          </a:lnSpc>
          <a:spcBef>
            <a:spcPts val="1000"/>
          </a:spcBef>
          <a:spcAft>
            <a:spcPts val="0"/>
          </a:spcAft>
          <a:buClrTx/>
          <a:buSzTx/>
          <a:buFont typeface="Arial" panose="020B0604020202020204" pitchFamily="34" charset="0"/>
          <a:buNone/>
          <a:defRPr kumimoji="0" sz="1600" b="0" i="0" u="none" strike="noStrike" kern="1200" cap="none" spc="0" normalizeH="0" baseline="0" noProof="0" dirty="0" smtClean="0">
            <a:ln>
              <a:noFill/>
            </a:ln>
            <a:effectLst/>
            <a:uLnTx/>
            <a:uFillTx/>
            <a:latin typeface="+mj-lt"/>
            <a:ea typeface="+mn-ea"/>
            <a:cs typeface="+mn-cs"/>
          </a:defRPr>
        </a:defPPr>
      </a:lstStyle>
    </a:txDef>
  </a:objectDefaults>
  <a:extraClrSchemeLst/>
  <a:extLst>
    <a:ext uri="{05A4C25C-085E-4340-85A3-A5531E510DB2}">
      <thm15:themeFamily xmlns:thm15="http://schemas.microsoft.com/office/thememl/2012/main" name="Go-to-market Information gathering exercise " id="{38B8F07C-4F17-4ABE-8937-3D231199895A}" vid="{3C9C160D-5784-4247-BD79-373FF1F4D642}"/>
    </a:ext>
  </a:extLst>
</a:theme>
</file>

<file path=ppt/theme/theme3.xml><?xml version="1.0" encoding="utf-8"?>
<a:theme xmlns:a="http://schemas.openxmlformats.org/drawingml/2006/main" name="1_Ruckus Networks_Base Light">
  <a:themeElements>
    <a:clrScheme name="Custom 14">
      <a:dk1>
        <a:srgbClr val="404040"/>
      </a:dk1>
      <a:lt1>
        <a:srgbClr val="FFFFFF"/>
      </a:lt1>
      <a:dk2>
        <a:srgbClr val="F37020"/>
      </a:dk2>
      <a:lt2>
        <a:srgbClr val="F2F2F2"/>
      </a:lt2>
      <a:accent1>
        <a:srgbClr val="F37021"/>
      </a:accent1>
      <a:accent2>
        <a:srgbClr val="00ADEF"/>
      </a:accent2>
      <a:accent3>
        <a:srgbClr val="92D050"/>
      </a:accent3>
      <a:accent4>
        <a:srgbClr val="FF0000"/>
      </a:accent4>
      <a:accent5>
        <a:srgbClr val="00B250"/>
      </a:accent5>
      <a:accent6>
        <a:srgbClr val="F7A027"/>
      </a:accent6>
      <a:hlink>
        <a:srgbClr val="0563C1"/>
      </a:hlink>
      <a:folHlink>
        <a:srgbClr val="954F7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tx1"/>
          </a:solidFill>
        </a:ln>
      </a:spPr>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defPPr marL="17463" marR="0" indent="0" algn="l" defTabSz="914400" rtl="0" eaLnBrk="1" fontAlgn="auto" latinLnBrk="0" hangingPunct="1">
          <a:lnSpc>
            <a:spcPct val="90000"/>
          </a:lnSpc>
          <a:spcBef>
            <a:spcPts val="1000"/>
          </a:spcBef>
          <a:spcAft>
            <a:spcPts val="0"/>
          </a:spcAft>
          <a:buClrTx/>
          <a:buSzTx/>
          <a:buFontTx/>
          <a:buNone/>
          <a:tabLst/>
          <a:defRPr kumimoji="0" sz="1400" b="0" i="0" u="none" strike="noStrike" kern="1200" cap="none" spc="0" normalizeH="0" baseline="0" noProof="0" dirty="0" smtClean="0">
            <a:ln>
              <a:noFill/>
            </a:ln>
            <a:solidFill>
              <a:sysClr val="windowText" lastClr="000000"/>
            </a:solidFill>
            <a:effectLst/>
            <a:uLnTx/>
            <a:uFillTx/>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91440" tIns="91440" rIns="91440" bIns="91440" rtlCol="0" anchor="t" anchorCtr="0">
        <a:noAutofit/>
      </a:bodyPr>
      <a:lstStyle>
        <a:defPPr marL="17463" marR="0" algn="l" defTabSz="914400" rtl="0" eaLnBrk="1" fontAlgn="auto" latinLnBrk="0" hangingPunct="1">
          <a:lnSpc>
            <a:spcPct val="90000"/>
          </a:lnSpc>
          <a:spcBef>
            <a:spcPts val="1000"/>
          </a:spcBef>
          <a:spcAft>
            <a:spcPts val="0"/>
          </a:spcAft>
          <a:buClrTx/>
          <a:buSzTx/>
          <a:buFont typeface="Arial" panose="020B0604020202020204" pitchFamily="34" charset="0"/>
          <a:buNone/>
          <a:defRPr dirty="0" smtClean="0">
            <a:latin typeface="+mj-lt"/>
          </a:defRPr>
        </a:defPPr>
      </a:lstStyle>
    </a:txDef>
  </a:objectDefaults>
  <a:extraClrSchemeLst/>
  <a:extLst>
    <a:ext uri="{05A4C25C-085E-4340-85A3-A5531E510DB2}">
      <thm15:themeFamily xmlns:thm15="http://schemas.microsoft.com/office/thememl/2012/main" name="Go-to-market Information gathering exercise " id="{38B8F07C-4F17-4ABE-8937-3D231199895A}" vid="{3C9C160D-5784-4247-BD79-373FF1F4D642}"/>
    </a:ext>
  </a:extLst>
</a:theme>
</file>

<file path=ppt/theme/theme4.xml><?xml version="1.0" encoding="utf-8"?>
<a:theme xmlns:a="http://schemas.openxmlformats.org/drawingml/2006/main" name="5_Ruckus Networks_Base Light">
  <a:themeElements>
    <a:clrScheme name="Custom 14">
      <a:dk1>
        <a:srgbClr val="404040"/>
      </a:dk1>
      <a:lt1>
        <a:srgbClr val="FFFFFF"/>
      </a:lt1>
      <a:dk2>
        <a:srgbClr val="F37020"/>
      </a:dk2>
      <a:lt2>
        <a:srgbClr val="F2F2F2"/>
      </a:lt2>
      <a:accent1>
        <a:srgbClr val="F37021"/>
      </a:accent1>
      <a:accent2>
        <a:srgbClr val="00ADEF"/>
      </a:accent2>
      <a:accent3>
        <a:srgbClr val="92D050"/>
      </a:accent3>
      <a:accent4>
        <a:srgbClr val="FF0000"/>
      </a:accent4>
      <a:accent5>
        <a:srgbClr val="00B250"/>
      </a:accent5>
      <a:accent6>
        <a:srgbClr val="F7A027"/>
      </a:accent6>
      <a:hlink>
        <a:srgbClr val="0563C1"/>
      </a:hlink>
      <a:folHlink>
        <a:srgbClr val="954F7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tx1"/>
          </a:solidFill>
        </a:ln>
      </a:spPr>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defPPr marL="17463" marR="0" indent="0" algn="l" defTabSz="914400" rtl="0" eaLnBrk="1" fontAlgn="auto" latinLnBrk="0" hangingPunct="1">
          <a:lnSpc>
            <a:spcPct val="90000"/>
          </a:lnSpc>
          <a:spcBef>
            <a:spcPts val="1000"/>
          </a:spcBef>
          <a:spcAft>
            <a:spcPts val="0"/>
          </a:spcAft>
          <a:buClrTx/>
          <a:buSzTx/>
          <a:buFontTx/>
          <a:buNone/>
          <a:tabLst/>
          <a:defRPr kumimoji="0" sz="1400" b="0" i="0" u="none" strike="noStrike" kern="1200" cap="none" spc="0" normalizeH="0" baseline="0" noProof="0" dirty="0" smtClean="0">
            <a:ln>
              <a:noFill/>
            </a:ln>
            <a:solidFill>
              <a:sysClr val="windowText" lastClr="000000"/>
            </a:solidFill>
            <a:effectLst/>
            <a:uLnTx/>
            <a:uFillTx/>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91440" tIns="91440" rIns="91440" bIns="91440" rtlCol="0" anchor="t" anchorCtr="0">
        <a:noAutofit/>
      </a:bodyPr>
      <a:lstStyle>
        <a:defPPr marL="17463" marR="0" algn="l" defTabSz="914400" rtl="0" eaLnBrk="1" fontAlgn="auto" latinLnBrk="0" hangingPunct="1">
          <a:lnSpc>
            <a:spcPct val="90000"/>
          </a:lnSpc>
          <a:spcBef>
            <a:spcPts val="1000"/>
          </a:spcBef>
          <a:spcAft>
            <a:spcPts val="0"/>
          </a:spcAft>
          <a:buClrTx/>
          <a:buSzTx/>
          <a:buFont typeface="Arial" panose="020B0604020202020204" pitchFamily="34" charset="0"/>
          <a:buNone/>
          <a:defRPr dirty="0" smtClean="0">
            <a:latin typeface="+mj-lt"/>
          </a:defRPr>
        </a:defPPr>
      </a:lstStyle>
    </a:txDef>
  </a:objectDefaults>
  <a:extraClrSchemeLst/>
  <a:extLst>
    <a:ext uri="{05A4C25C-085E-4340-85A3-A5531E510DB2}">
      <thm15:themeFamily xmlns:thm15="http://schemas.microsoft.com/office/thememl/2012/main" name="Go-to-market Information gathering exercise " id="{38B8F07C-4F17-4ABE-8937-3D231199895A}" vid="{3C9C160D-5784-4247-BD79-373FF1F4D642}"/>
    </a:ext>
  </a:extLst>
</a:theme>
</file>

<file path=ppt/theme/theme5.xml><?xml version="1.0" encoding="utf-8"?>
<a:theme xmlns:a="http://schemas.openxmlformats.org/drawingml/2006/main" name="2_Ruckus Networks_Base">
  <a:themeElements>
    <a:clrScheme name="Custom 15">
      <a:dk1>
        <a:srgbClr val="404040"/>
      </a:dk1>
      <a:lt1>
        <a:srgbClr val="FFFFFF"/>
      </a:lt1>
      <a:dk2>
        <a:srgbClr val="F37020"/>
      </a:dk2>
      <a:lt2>
        <a:srgbClr val="F2F2F2"/>
      </a:lt2>
      <a:accent1>
        <a:srgbClr val="F37021"/>
      </a:accent1>
      <a:accent2>
        <a:srgbClr val="00ADEF"/>
      </a:accent2>
      <a:accent3>
        <a:srgbClr val="92D050"/>
      </a:accent3>
      <a:accent4>
        <a:srgbClr val="FF0000"/>
      </a:accent4>
      <a:accent5>
        <a:srgbClr val="00B250"/>
      </a:accent5>
      <a:accent6>
        <a:srgbClr val="F7A027"/>
      </a:accent6>
      <a:hlink>
        <a:srgbClr val="0563C1"/>
      </a:hlink>
      <a:folHlink>
        <a:srgbClr val="954F7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tx1"/>
          </a:solidFill>
        </a:ln>
      </a:spPr>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defPPr marL="17463" marR="0" indent="0" algn="l" defTabSz="914400" rtl="0" eaLnBrk="1" fontAlgn="auto" latinLnBrk="0" hangingPunct="1">
          <a:lnSpc>
            <a:spcPct val="90000"/>
          </a:lnSpc>
          <a:spcBef>
            <a:spcPts val="1000"/>
          </a:spcBef>
          <a:spcAft>
            <a:spcPts val="0"/>
          </a:spcAft>
          <a:buClrTx/>
          <a:buSzTx/>
          <a:buFontTx/>
          <a:buNone/>
          <a:tabLst/>
          <a:defRPr kumimoji="0" sz="1400" b="0" i="0" u="none" strike="noStrike" kern="1200" cap="none" spc="0" normalizeH="0" baseline="0" noProof="0" dirty="0" smtClean="0">
            <a:ln>
              <a:noFill/>
            </a:ln>
            <a:solidFill>
              <a:sysClr val="windowText" lastClr="000000"/>
            </a:solidFill>
            <a:effectLst/>
            <a:uLnTx/>
            <a:uFillTx/>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91440" tIns="91440" rIns="91440" bIns="91440" rtlCol="0" anchor="ctr" anchorCtr="0">
        <a:spAutoFit/>
      </a:bodyPr>
      <a:lstStyle>
        <a:defPPr marL="17463" marR="0" algn="l" defTabSz="914400" rtl="0" eaLnBrk="1" fontAlgn="auto" latinLnBrk="0" hangingPunct="1">
          <a:lnSpc>
            <a:spcPct val="90000"/>
          </a:lnSpc>
          <a:spcBef>
            <a:spcPts val="1000"/>
          </a:spcBef>
          <a:spcAft>
            <a:spcPts val="0"/>
          </a:spcAft>
          <a:buClrTx/>
          <a:buSzTx/>
          <a:buFont typeface="Arial" panose="020B0604020202020204" pitchFamily="34" charset="0"/>
          <a:buNone/>
          <a:defRPr kumimoji="0" sz="1600" b="0" i="0" u="none" strike="noStrike" kern="1200" cap="none" spc="0" normalizeH="0" baseline="0" noProof="0" dirty="0" smtClean="0">
            <a:ln>
              <a:noFill/>
            </a:ln>
            <a:effectLst/>
            <a:uLnTx/>
            <a:uFillTx/>
            <a:latin typeface="+mj-lt"/>
            <a:ea typeface="+mn-ea"/>
            <a:cs typeface="+mn-cs"/>
          </a:defRPr>
        </a:defPPr>
      </a:lstStyle>
    </a:txDef>
  </a:objectDefaults>
  <a:extraClrSchemeLst/>
  <a:extLst>
    <a:ext uri="{05A4C25C-085E-4340-85A3-A5531E510DB2}">
      <thm15:themeFamily xmlns:thm15="http://schemas.microsoft.com/office/thememl/2012/main" name="Go-to-market Information gathering exercise " id="{38B8F07C-4F17-4ABE-8937-3D231199895A}" vid="{3C9C160D-5784-4247-BD79-373FF1F4D642}"/>
    </a:ext>
  </a:extLst>
</a:theme>
</file>

<file path=ppt/theme/theme6.xml><?xml version="1.0" encoding="utf-8"?>
<a:theme xmlns:a="http://schemas.openxmlformats.org/drawingml/2006/main" name="Ruckus Networks_Base">
  <a:themeElements>
    <a:clrScheme name="Custom 15">
      <a:dk1>
        <a:srgbClr val="404040"/>
      </a:dk1>
      <a:lt1>
        <a:srgbClr val="FFFFFF"/>
      </a:lt1>
      <a:dk2>
        <a:srgbClr val="F37020"/>
      </a:dk2>
      <a:lt2>
        <a:srgbClr val="F2F2F2"/>
      </a:lt2>
      <a:accent1>
        <a:srgbClr val="F37021"/>
      </a:accent1>
      <a:accent2>
        <a:srgbClr val="00ADEF"/>
      </a:accent2>
      <a:accent3>
        <a:srgbClr val="92D050"/>
      </a:accent3>
      <a:accent4>
        <a:srgbClr val="FF0000"/>
      </a:accent4>
      <a:accent5>
        <a:srgbClr val="00B250"/>
      </a:accent5>
      <a:accent6>
        <a:srgbClr val="F7A027"/>
      </a:accent6>
      <a:hlink>
        <a:srgbClr val="0563C1"/>
      </a:hlink>
      <a:folHlink>
        <a:srgbClr val="954F7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tx1"/>
          </a:solidFill>
        </a:ln>
      </a:spPr>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defPPr marL="17463" marR="0" indent="0" algn="l" defTabSz="914400" rtl="0" eaLnBrk="1" fontAlgn="auto" latinLnBrk="0" hangingPunct="1">
          <a:lnSpc>
            <a:spcPct val="90000"/>
          </a:lnSpc>
          <a:spcBef>
            <a:spcPts val="1000"/>
          </a:spcBef>
          <a:spcAft>
            <a:spcPts val="0"/>
          </a:spcAft>
          <a:buClrTx/>
          <a:buSzTx/>
          <a:buFontTx/>
          <a:buNone/>
          <a:tabLst/>
          <a:defRPr kumimoji="0" sz="1400" b="0" i="0" u="none" strike="noStrike" kern="1200" cap="none" spc="0" normalizeH="0" baseline="0" noProof="0" dirty="0" smtClean="0">
            <a:ln>
              <a:noFill/>
            </a:ln>
            <a:solidFill>
              <a:sysClr val="windowText" lastClr="000000"/>
            </a:solidFill>
            <a:effectLst/>
            <a:uLnTx/>
            <a:uFillTx/>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91440" tIns="91440" rIns="91440" bIns="91440" rtlCol="0" anchor="ctr" anchorCtr="0">
        <a:spAutoFit/>
      </a:bodyPr>
      <a:lstStyle>
        <a:defPPr marL="17463" marR="0" algn="l" defTabSz="914400" rtl="0" eaLnBrk="1" fontAlgn="auto" latinLnBrk="0" hangingPunct="1">
          <a:lnSpc>
            <a:spcPct val="90000"/>
          </a:lnSpc>
          <a:spcBef>
            <a:spcPts val="1000"/>
          </a:spcBef>
          <a:spcAft>
            <a:spcPts val="0"/>
          </a:spcAft>
          <a:buClrTx/>
          <a:buSzTx/>
          <a:buFont typeface="Arial" panose="020B0604020202020204" pitchFamily="34" charset="0"/>
          <a:buNone/>
          <a:defRPr kumimoji="0" sz="1600" b="0" i="0" u="none" strike="noStrike" kern="1200" cap="none" spc="0" normalizeH="0" baseline="0" noProof="0" dirty="0" smtClean="0">
            <a:ln>
              <a:noFill/>
            </a:ln>
            <a:effectLst/>
            <a:uLnTx/>
            <a:uFillTx/>
            <a:latin typeface="+mj-lt"/>
            <a:ea typeface="+mn-ea"/>
            <a:cs typeface="+mn-cs"/>
          </a:defRPr>
        </a:defPPr>
      </a:lstStyle>
    </a:txDef>
  </a:objectDefaults>
  <a:extraClrSchemeLst/>
  <a:extLst>
    <a:ext uri="{05A4C25C-085E-4340-85A3-A5531E510DB2}">
      <thm15:themeFamily xmlns:thm15="http://schemas.microsoft.com/office/thememl/2012/main" name="Go-to-market Information gathering exercise " id="{38B8F07C-4F17-4ABE-8937-3D231199895A}" vid="{3C9C160D-5784-4247-BD79-373FF1F4D642}"/>
    </a:ext>
  </a:extLst>
</a:theme>
</file>

<file path=ppt/theme/theme7.xml><?xml version="1.0" encoding="utf-8"?>
<a:theme xmlns:a="http://schemas.openxmlformats.org/drawingml/2006/main" name="7_Ruckus Networks_Base Light">
  <a:themeElements>
    <a:clrScheme name="Custom 14">
      <a:dk1>
        <a:srgbClr val="404040"/>
      </a:dk1>
      <a:lt1>
        <a:srgbClr val="FFFFFF"/>
      </a:lt1>
      <a:dk2>
        <a:srgbClr val="F37020"/>
      </a:dk2>
      <a:lt2>
        <a:srgbClr val="F2F2F2"/>
      </a:lt2>
      <a:accent1>
        <a:srgbClr val="F37021"/>
      </a:accent1>
      <a:accent2>
        <a:srgbClr val="00ADEF"/>
      </a:accent2>
      <a:accent3>
        <a:srgbClr val="92D050"/>
      </a:accent3>
      <a:accent4>
        <a:srgbClr val="FF0000"/>
      </a:accent4>
      <a:accent5>
        <a:srgbClr val="00B250"/>
      </a:accent5>
      <a:accent6>
        <a:srgbClr val="F7A027"/>
      </a:accent6>
      <a:hlink>
        <a:srgbClr val="0563C1"/>
      </a:hlink>
      <a:folHlink>
        <a:srgbClr val="954F7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tx1"/>
          </a:solidFill>
        </a:ln>
      </a:spPr>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defPPr marL="17463" marR="0" indent="0" algn="l" defTabSz="914400" rtl="0" eaLnBrk="1" fontAlgn="auto" latinLnBrk="0" hangingPunct="1">
          <a:lnSpc>
            <a:spcPct val="90000"/>
          </a:lnSpc>
          <a:spcBef>
            <a:spcPts val="1000"/>
          </a:spcBef>
          <a:spcAft>
            <a:spcPts val="0"/>
          </a:spcAft>
          <a:buClrTx/>
          <a:buSzTx/>
          <a:buFontTx/>
          <a:buNone/>
          <a:tabLst/>
          <a:defRPr kumimoji="0" sz="1400" b="0" i="0" u="none" strike="noStrike" kern="1200" cap="none" spc="0" normalizeH="0" baseline="0" noProof="0" dirty="0" smtClean="0">
            <a:ln>
              <a:noFill/>
            </a:ln>
            <a:solidFill>
              <a:sysClr val="windowText" lastClr="000000"/>
            </a:solidFill>
            <a:effectLst/>
            <a:uLnTx/>
            <a:uFillTx/>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91440" tIns="91440" rIns="91440" bIns="91440" rtlCol="0" anchor="t" anchorCtr="0">
        <a:noAutofit/>
      </a:bodyPr>
      <a:lstStyle>
        <a:defPPr marL="17463" marR="0" algn="l" defTabSz="914400" rtl="0" eaLnBrk="1" fontAlgn="auto" latinLnBrk="0" hangingPunct="1">
          <a:lnSpc>
            <a:spcPct val="90000"/>
          </a:lnSpc>
          <a:spcBef>
            <a:spcPts val="1000"/>
          </a:spcBef>
          <a:spcAft>
            <a:spcPts val="0"/>
          </a:spcAft>
          <a:buClrTx/>
          <a:buSzTx/>
          <a:buFont typeface="Arial" panose="020B0604020202020204" pitchFamily="34" charset="0"/>
          <a:buNone/>
          <a:defRPr dirty="0" smtClean="0">
            <a:latin typeface="+mj-lt"/>
          </a:defRPr>
        </a:defPPr>
      </a:lstStyle>
    </a:txDef>
  </a:objectDefaults>
  <a:extraClrSchemeLst/>
  <a:extLst>
    <a:ext uri="{05A4C25C-085E-4340-85A3-A5531E510DB2}">
      <thm15:themeFamily xmlns:thm15="http://schemas.microsoft.com/office/thememl/2012/main" name="Go-to-market Information gathering exercise " id="{38B8F07C-4F17-4ABE-8937-3D231199895A}" vid="{3C9C160D-5784-4247-BD79-373FF1F4D642}"/>
    </a:ext>
  </a:extLst>
</a:theme>
</file>

<file path=ppt/theme/theme8.xml><?xml version="1.0" encoding="utf-8"?>
<a:theme xmlns:a="http://schemas.openxmlformats.org/drawingml/2006/main" name="6_Ruckus Networks_Base Light">
  <a:themeElements>
    <a:clrScheme name="Custom 14">
      <a:dk1>
        <a:srgbClr val="404040"/>
      </a:dk1>
      <a:lt1>
        <a:srgbClr val="FFFFFF"/>
      </a:lt1>
      <a:dk2>
        <a:srgbClr val="F37020"/>
      </a:dk2>
      <a:lt2>
        <a:srgbClr val="F2F2F2"/>
      </a:lt2>
      <a:accent1>
        <a:srgbClr val="F37021"/>
      </a:accent1>
      <a:accent2>
        <a:srgbClr val="00ADEF"/>
      </a:accent2>
      <a:accent3>
        <a:srgbClr val="92D050"/>
      </a:accent3>
      <a:accent4>
        <a:srgbClr val="FF0000"/>
      </a:accent4>
      <a:accent5>
        <a:srgbClr val="00B250"/>
      </a:accent5>
      <a:accent6>
        <a:srgbClr val="F7A027"/>
      </a:accent6>
      <a:hlink>
        <a:srgbClr val="0563C1"/>
      </a:hlink>
      <a:folHlink>
        <a:srgbClr val="954F7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tx1"/>
          </a:solidFill>
        </a:ln>
      </a:spPr>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defPPr marL="17463" marR="0" indent="0" algn="l" defTabSz="914400" rtl="0" eaLnBrk="1" fontAlgn="auto" latinLnBrk="0" hangingPunct="1">
          <a:lnSpc>
            <a:spcPct val="90000"/>
          </a:lnSpc>
          <a:spcBef>
            <a:spcPts val="1000"/>
          </a:spcBef>
          <a:spcAft>
            <a:spcPts val="0"/>
          </a:spcAft>
          <a:buClrTx/>
          <a:buSzTx/>
          <a:buFontTx/>
          <a:buNone/>
          <a:tabLst/>
          <a:defRPr kumimoji="0" sz="1400" b="0" i="0" u="none" strike="noStrike" kern="1200" cap="none" spc="0" normalizeH="0" baseline="0" noProof="0" dirty="0" smtClean="0">
            <a:ln>
              <a:noFill/>
            </a:ln>
            <a:solidFill>
              <a:sysClr val="windowText" lastClr="000000"/>
            </a:solidFill>
            <a:effectLst/>
            <a:uLnTx/>
            <a:uFillTx/>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91440" tIns="91440" rIns="91440" bIns="91440" rtlCol="0" anchor="t" anchorCtr="0">
        <a:noAutofit/>
      </a:bodyPr>
      <a:lstStyle>
        <a:defPPr marL="17463" marR="0" algn="l" defTabSz="914400" rtl="0" eaLnBrk="1" fontAlgn="auto" latinLnBrk="0" hangingPunct="1">
          <a:lnSpc>
            <a:spcPct val="90000"/>
          </a:lnSpc>
          <a:spcBef>
            <a:spcPts val="1000"/>
          </a:spcBef>
          <a:spcAft>
            <a:spcPts val="0"/>
          </a:spcAft>
          <a:buClrTx/>
          <a:buSzTx/>
          <a:buFont typeface="Arial" panose="020B0604020202020204" pitchFamily="34" charset="0"/>
          <a:buNone/>
          <a:defRPr dirty="0" smtClean="0">
            <a:latin typeface="+mj-lt"/>
          </a:defRPr>
        </a:defPPr>
      </a:lstStyle>
    </a:txDef>
  </a:objectDefaults>
  <a:extraClrSchemeLst/>
  <a:extLst>
    <a:ext uri="{05A4C25C-085E-4340-85A3-A5531E510DB2}">
      <thm15:themeFamily xmlns:thm15="http://schemas.microsoft.com/office/thememl/2012/main" name="Go-to-market Information gathering exercise " id="{38B8F07C-4F17-4ABE-8937-3D231199895A}" vid="{3C9C160D-5784-4247-BD79-373FF1F4D642}"/>
    </a:ext>
  </a:extLst>
</a:theme>
</file>

<file path=ppt/theme/theme9.xml><?xml version="1.0" encoding="utf-8"?>
<a:theme xmlns:a="http://schemas.openxmlformats.org/drawingml/2006/main" name="2_Ruckus Networks_Base Light">
  <a:themeElements>
    <a:clrScheme name="Custom 14">
      <a:dk1>
        <a:srgbClr val="404040"/>
      </a:dk1>
      <a:lt1>
        <a:srgbClr val="FFFFFF"/>
      </a:lt1>
      <a:dk2>
        <a:srgbClr val="F37020"/>
      </a:dk2>
      <a:lt2>
        <a:srgbClr val="F2F2F2"/>
      </a:lt2>
      <a:accent1>
        <a:srgbClr val="F37021"/>
      </a:accent1>
      <a:accent2>
        <a:srgbClr val="00ADEF"/>
      </a:accent2>
      <a:accent3>
        <a:srgbClr val="92D050"/>
      </a:accent3>
      <a:accent4>
        <a:srgbClr val="FF0000"/>
      </a:accent4>
      <a:accent5>
        <a:srgbClr val="00B250"/>
      </a:accent5>
      <a:accent6>
        <a:srgbClr val="F7A027"/>
      </a:accent6>
      <a:hlink>
        <a:srgbClr val="0563C1"/>
      </a:hlink>
      <a:folHlink>
        <a:srgbClr val="954F7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tx1"/>
          </a:solidFill>
        </a:ln>
      </a:spPr>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defPPr marL="17463" marR="0" indent="0" algn="l" defTabSz="914400" rtl="0" eaLnBrk="1" fontAlgn="auto" latinLnBrk="0" hangingPunct="1">
          <a:lnSpc>
            <a:spcPct val="90000"/>
          </a:lnSpc>
          <a:spcBef>
            <a:spcPts val="1000"/>
          </a:spcBef>
          <a:spcAft>
            <a:spcPts val="0"/>
          </a:spcAft>
          <a:buClrTx/>
          <a:buSzTx/>
          <a:buFontTx/>
          <a:buNone/>
          <a:tabLst/>
          <a:defRPr kumimoji="0" sz="1400" b="0" i="0" u="none" strike="noStrike" kern="1200" cap="none" spc="0" normalizeH="0" baseline="0" noProof="0" dirty="0" smtClean="0">
            <a:ln>
              <a:noFill/>
            </a:ln>
            <a:solidFill>
              <a:sysClr val="windowText" lastClr="000000"/>
            </a:solidFill>
            <a:effectLst/>
            <a:uLnTx/>
            <a:uFillTx/>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91440" tIns="91440" rIns="91440" bIns="91440" rtlCol="0" anchor="t" anchorCtr="0">
        <a:noAutofit/>
      </a:bodyPr>
      <a:lstStyle>
        <a:defPPr marL="17463" marR="0" algn="l" defTabSz="914400" rtl="0" eaLnBrk="1" fontAlgn="auto" latinLnBrk="0" hangingPunct="1">
          <a:lnSpc>
            <a:spcPct val="90000"/>
          </a:lnSpc>
          <a:spcBef>
            <a:spcPts val="1000"/>
          </a:spcBef>
          <a:spcAft>
            <a:spcPts val="0"/>
          </a:spcAft>
          <a:buClrTx/>
          <a:buSzTx/>
          <a:buFont typeface="Arial" panose="020B0604020202020204" pitchFamily="34" charset="0"/>
          <a:buNone/>
          <a:defRPr dirty="0" smtClean="0">
            <a:latin typeface="+mj-lt"/>
          </a:defRPr>
        </a:defPPr>
      </a:lstStyle>
    </a:txDef>
  </a:objectDefaults>
  <a:extraClrSchemeLst/>
  <a:extLst>
    <a:ext uri="{05A4C25C-085E-4340-85A3-A5531E510DB2}">
      <thm15:themeFamily xmlns:thm15="http://schemas.microsoft.com/office/thememl/2012/main" name="Go-to-market Information gathering exercise " id="{38B8F07C-4F17-4ABE-8937-3D231199895A}" vid="{3C9C160D-5784-4247-BD79-373FF1F4D64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file>

<file path=customXml/item2.xml><?xml version="1.0" encoding="utf-8"?>
<ct:contentTypeSchema xmlns:ct="http://schemas.microsoft.com/office/2006/metadata/contentType" xmlns:ma="http://schemas.microsoft.com/office/2006/metadata/properties/metaAttributes" ct:_="" ma:_="" ma:contentTypeName="Document" ma:contentTypeID="0x010100662EEE9A5D88874BB9CD7E4A0354B9B0" ma:contentTypeVersion="18" ma:contentTypeDescription="Create a new document." ma:contentTypeScope="" ma:versionID="71da4aac2fddb15eb53ce19d1c0d58cb">
  <xsd:schema xmlns:xsd="http://www.w3.org/2001/XMLSchema" xmlns:xs="http://www.w3.org/2001/XMLSchema" xmlns:p="http://schemas.microsoft.com/office/2006/metadata/properties" xmlns:ns2="d8798020-9c75-4b35-b206-5b44f6e071bc" xmlns:ns3="cb83412a-7379-4bcc-8757-422841b44d91" xmlns:ns4="c25db051-ba7b-4c70-b3dc-b5d1a8ff45df" targetNamespace="http://schemas.microsoft.com/office/2006/metadata/properties" ma:root="true" ma:fieldsID="fce1a3b35e5aa12a99e933c373b8bea0" ns2:_="" ns3:_="" ns4:_="">
    <xsd:import namespace="d8798020-9c75-4b35-b206-5b44f6e071bc"/>
    <xsd:import namespace="cb83412a-7379-4bcc-8757-422841b44d91"/>
    <xsd:import namespace="c25db051-ba7b-4c70-b3dc-b5d1a8ff45d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Comments"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798020-9c75-4b35-b206-5b44f6e071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Comments" ma:index="20" nillable="true" ma:displayName="Comments" ma:description="What is in this folder" ma:format="Dropdown" ma:internalName="Comments">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b1bfeddd-c50a-45ec-b2f7-e172a6de0f6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b83412a-7379-4bcc-8757-422841b44d9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25db051-ba7b-4c70-b3dc-b5d1a8ff45df"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3439d89a-1018-44fa-ad0e-dfdee2120349}" ma:internalName="TaxCatchAll" ma:showField="CatchAllData" ma:web="cb83412a-7379-4bcc-8757-422841b44d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8798020-9c75-4b35-b206-5b44f6e071bc">
      <Terms xmlns="http://schemas.microsoft.com/office/infopath/2007/PartnerControls"/>
    </lcf76f155ced4ddcb4097134ff3c332f>
    <TaxCatchAll xmlns="c25db051-ba7b-4c70-b3dc-b5d1a8ff45df" xsi:nil="true"/>
    <SharedWithUsers xmlns="cb83412a-7379-4bcc-8757-422841b44d91">
      <UserInfo>
        <DisplayName>Stiff, Laura</DisplayName>
        <AccountId>392</AccountId>
        <AccountType/>
      </UserInfo>
      <UserInfo>
        <DisplayName>Belisle, Kris</DisplayName>
        <AccountId>394</AccountId>
        <AccountType/>
      </UserInfo>
      <UserInfo>
        <DisplayName>Parekh, Mittal</DisplayName>
        <AccountId>23</AccountId>
        <AccountType/>
      </UserInfo>
      <UserInfo>
        <DisplayName>Lu, Tuofu</DisplayName>
        <AccountId>256</AccountId>
        <AccountType/>
      </UserInfo>
      <UserInfo>
        <DisplayName>Kwock, Henry</DisplayName>
        <AccountId>175</AccountId>
        <AccountType/>
      </UserInfo>
      <UserInfo>
        <DisplayName>Swalec, Laura</DisplayName>
        <AccountId>414</AccountId>
        <AccountType/>
      </UserInfo>
      <UserInfo>
        <DisplayName>Smith, Tracy</DisplayName>
        <AccountId>416</AccountId>
        <AccountType/>
      </UserInfo>
      <UserInfo>
        <DisplayName>Obrien, Colleen</DisplayName>
        <AccountId>417</AccountId>
        <AccountType/>
      </UserInfo>
    </SharedWithUsers>
    <Comments xmlns="d8798020-9c75-4b35-b206-5b44f6e071bc" xsi:nil="true"/>
  </documentManagement>
</p:properties>
</file>

<file path=customXml/itemProps1.xml><?xml version="1.0" encoding="utf-8"?>
<ds:datastoreItem xmlns:ds="http://schemas.openxmlformats.org/officeDocument/2006/customXml" ds:itemID="{928DEAE8-8E7A-4152-A71E-470EE6148218}">
  <ds:schemaRefs>
    <ds:schemaRef ds:uri="http://schemas.microsoft.com/sharepoint/v3/contenttype/forms"/>
  </ds:schemaRefs>
</ds:datastoreItem>
</file>

<file path=customXml/itemProps2.xml><?xml version="1.0" encoding="utf-8"?>
<ds:datastoreItem xmlns:ds="http://schemas.openxmlformats.org/officeDocument/2006/customXml" ds:itemID="{5CE04D02-27DC-4E54-A1B6-7D1213FD7D20}">
  <ds:schemaRefs>
    <ds:schemaRef ds:uri="c25db051-ba7b-4c70-b3dc-b5d1a8ff45df"/>
    <ds:schemaRef ds:uri="cb83412a-7379-4bcc-8757-422841b44d91"/>
    <ds:schemaRef ds:uri="d8798020-9c75-4b35-b206-5b44f6e071b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675FF5A-F46D-463A-9314-283E3EE23214}">
  <ds:schemaRefs>
    <ds:schemaRef ds:uri="cb83412a-7379-4bcc-8757-422841b44d91"/>
    <ds:schemaRef ds:uri="http://purl.org/dc/dcmitype/"/>
    <ds:schemaRef ds:uri="http://schemas.microsoft.com/office/2006/documentManagement/types"/>
    <ds:schemaRef ds:uri="http://schemas.microsoft.com/office/2006/metadata/properties"/>
    <ds:schemaRef ds:uri="d8798020-9c75-4b35-b206-5b44f6e071bc"/>
    <ds:schemaRef ds:uri="http://schemas.microsoft.com/office/infopath/2007/PartnerControls"/>
    <ds:schemaRef ds:uri="http://purl.org/dc/elements/1.1/"/>
    <ds:schemaRef ds:uri="http://purl.org/dc/terms/"/>
    <ds:schemaRef ds:uri="http://schemas.openxmlformats.org/package/2006/metadata/core-properties"/>
    <ds:schemaRef ds:uri="c25db051-ba7b-4c70-b3dc-b5d1a8ff45df"/>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Go-to-market Information gathering exercise </Template>
  <TotalTime>3772</TotalTime>
  <Words>1865</Words>
  <Application>Microsoft Office PowerPoint</Application>
  <PresentationFormat>Widescreen</PresentationFormat>
  <Paragraphs>390</Paragraphs>
  <Slides>20</Slides>
  <Notes>15</Notes>
  <HiddenSlides>0</HiddenSlides>
  <MMClips>0</MMClips>
  <ScaleCrop>false</ScaleCrop>
  <HeadingPairs>
    <vt:vector size="4" baseType="variant">
      <vt:variant>
        <vt:lpstr>Theme</vt:lpstr>
      </vt:variant>
      <vt:variant>
        <vt:i4>10</vt:i4>
      </vt:variant>
      <vt:variant>
        <vt:lpstr>Slide Titles</vt:lpstr>
      </vt:variant>
      <vt:variant>
        <vt:i4>20</vt:i4>
      </vt:variant>
    </vt:vector>
  </HeadingPairs>
  <TitlesOfParts>
    <vt:vector size="30" baseType="lpstr">
      <vt:lpstr>Ruckus Networks_Base Light</vt:lpstr>
      <vt:lpstr>1_Ruckus Networks_Base</vt:lpstr>
      <vt:lpstr>1_Ruckus Networks_Base Light</vt:lpstr>
      <vt:lpstr>5_Ruckus Networks_Base Light</vt:lpstr>
      <vt:lpstr>2_Ruckus Networks_Base</vt:lpstr>
      <vt:lpstr>Ruckus Networks_Base</vt:lpstr>
      <vt:lpstr>7_Ruckus Networks_Base Light</vt:lpstr>
      <vt:lpstr>6_Ruckus Networks_Base Light</vt:lpstr>
      <vt:lpstr>2_Ruckus Networks_Base Light</vt:lpstr>
      <vt:lpstr>3_Ruckus Networks_Base</vt:lpstr>
      <vt:lpstr>Next Generation WiFi</vt:lpstr>
      <vt:lpstr>Agenda</vt:lpstr>
      <vt:lpstr>Overview</vt:lpstr>
      <vt:lpstr>After 25 years, Wi-Fi is still evolving rapidly</vt:lpstr>
      <vt:lpstr>Evolving from speed to capacity and predictability</vt:lpstr>
      <vt:lpstr>PowerPoint Presentation</vt:lpstr>
      <vt:lpstr>New use cases and requirements </vt:lpstr>
      <vt:lpstr>Spectrum vs Standard</vt:lpstr>
      <vt:lpstr>Wi-Fi 6 </vt:lpstr>
      <vt:lpstr>Wi-Fi 6 vs.  Wi-Fi 6E</vt:lpstr>
      <vt:lpstr>Wi-Fi 6 vs.  Wi-Fi 6E vs.  Wi-Fi 7 Comparison</vt:lpstr>
      <vt:lpstr>Wi-Fi 6 vs.  Wi-Fi 6E vs.  Wi-Fi 7 Comparison</vt:lpstr>
      <vt:lpstr>Is the migration to WiFi 7 necessary today?</vt:lpstr>
      <vt:lpstr>PowerPoint Presentation</vt:lpstr>
      <vt:lpstr>RUCKUS is ready to deploy a complete WiFi 7 infrastructure today</vt:lpstr>
      <vt:lpstr>RUCKUS Wi-Fi 6/6E AP Portfolio</vt:lpstr>
      <vt:lpstr>RUCKUS Wi-Fi 7 AP Portfolio</vt:lpstr>
      <vt:lpstr>ICX 8200 Switch – Designed for 6 GHz</vt:lpstr>
      <vt:lpstr>RUCKUS Technology Vision</vt:lpstr>
      <vt:lpstr>Innovation with a purpose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Brand strategy and go-to-market worksheets</dc:title>
  <dc:creator>Hansen, Donald</dc:creator>
  <cp:lastModifiedBy>MoralesBello, Jhonnatan</cp:lastModifiedBy>
  <cp:revision>10</cp:revision>
  <dcterms:created xsi:type="dcterms:W3CDTF">2021-11-02T12:28:03Z</dcterms:created>
  <dcterms:modified xsi:type="dcterms:W3CDTF">2025-05-22T15:36:42Z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0x010100662EEE9A5D88874BB9CD7E4A0354B9B0</vt:lpwstr>
  </property>
  <property fmtid="{D5CDD505-2E9C-101B-9397-08002B2CF9AE}" pid="3" name="MediaServiceImageTags">
    <vt:lpwstr/>
  </property>
</Properties>
</file>