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0" r:id="rId3"/>
    <p:sldId id="265" r:id="rId4"/>
    <p:sldId id="264" r:id="rId5"/>
    <p:sldId id="267" r:id="rId6"/>
    <p:sldId id="258" r:id="rId7"/>
    <p:sldId id="262" r:id="rId8"/>
    <p:sldId id="268" r:id="rId9"/>
    <p:sldId id="270" r:id="rId10"/>
    <p:sldId id="263" r:id="rId11"/>
    <p:sldId id="261" r:id="rId12"/>
    <p:sldId id="271" r:id="rId13"/>
    <p:sldId id="269" r:id="rId14"/>
    <p:sldId id="273" r:id="rId15"/>
    <p:sldId id="272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5" d="100"/>
          <a:sy n="115" d="100"/>
        </p:scale>
        <p:origin x="5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5AB88-9405-448A-A03E-E1D817C27C2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538753D-771A-4A1E-8CA1-A86C90E69C2F}">
      <dgm:prSet phldrT="[Texto]"/>
      <dgm:spPr/>
      <dgm:t>
        <a:bodyPr/>
        <a:lstStyle/>
        <a:p>
          <a:r>
            <a:rPr lang="es-E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“Sólo tres de cada 10 profesionistas en STEM son mujeres” (IMCO Staff, 2023). </a:t>
          </a:r>
          <a:endParaRPr lang="es-MX" dirty="0"/>
        </a:p>
      </dgm:t>
    </dgm:pt>
    <dgm:pt modelId="{4510F358-8703-44DE-95EA-FA4A131105FB}" type="parTrans" cxnId="{B5928258-AB68-482D-BCF2-CB492C77EE62}">
      <dgm:prSet/>
      <dgm:spPr/>
      <dgm:t>
        <a:bodyPr/>
        <a:lstStyle/>
        <a:p>
          <a:endParaRPr lang="es-MX"/>
        </a:p>
      </dgm:t>
    </dgm:pt>
    <dgm:pt modelId="{513C8466-8373-4689-948D-DC2AA1B736B2}" type="sibTrans" cxnId="{B5928258-AB68-482D-BCF2-CB492C77EE62}">
      <dgm:prSet/>
      <dgm:spPr/>
      <dgm:t>
        <a:bodyPr/>
        <a:lstStyle/>
        <a:p>
          <a:endParaRPr lang="es-MX"/>
        </a:p>
      </dgm:t>
    </dgm:pt>
    <dgm:pt modelId="{E7B25BA4-AFC4-458A-BDA6-6EE3BE68E4B6}">
      <dgm:prSet phldrT="[Texto]"/>
      <dgm:spPr/>
      <dgm:t>
        <a:bodyPr/>
        <a:lstStyle/>
        <a:p>
          <a:r>
            <a:rPr lang="es-ES" b="0" i="1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The</a:t>
          </a:r>
          <a:r>
            <a:rPr lang="es-ES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Future </a:t>
          </a:r>
          <a:r>
            <a:rPr lang="es-ES" b="0" i="1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of</a:t>
          </a:r>
          <a:r>
            <a:rPr lang="es-ES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Jobs 2020, </a:t>
          </a:r>
          <a:r>
            <a:rPr lang="es-E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para 2025 existirían 97 millones de trabajos en los cuales interactúen máquinas y personas, para los cuales la formación en profesionales de estás áreas se vuelve fundamental para así dar respuesta a las demandas que se presentan (Cobreros et al., 2024; González-Gallego et al., 2025). </a:t>
          </a:r>
          <a:endParaRPr lang="es-MX" dirty="0"/>
        </a:p>
      </dgm:t>
    </dgm:pt>
    <dgm:pt modelId="{130DBC5B-1455-4D96-BB28-092523C4411A}" type="parTrans" cxnId="{C691B0E5-C2A0-40E1-B603-30F9F3C9A46E}">
      <dgm:prSet/>
      <dgm:spPr/>
      <dgm:t>
        <a:bodyPr/>
        <a:lstStyle/>
        <a:p>
          <a:endParaRPr lang="es-MX"/>
        </a:p>
      </dgm:t>
    </dgm:pt>
    <dgm:pt modelId="{B6A69F80-1B9E-4F3F-BD8C-366562FC62D2}" type="sibTrans" cxnId="{C691B0E5-C2A0-40E1-B603-30F9F3C9A46E}">
      <dgm:prSet/>
      <dgm:spPr/>
      <dgm:t>
        <a:bodyPr/>
        <a:lstStyle/>
        <a:p>
          <a:endParaRPr lang="es-MX"/>
        </a:p>
      </dgm:t>
    </dgm:pt>
    <dgm:pt modelId="{F0E7CE1C-4DC1-4324-A72C-EB701631DC77}" type="pres">
      <dgm:prSet presAssocID="{B515AB88-9405-448A-A03E-E1D817C27C2C}" presName="diagram" presStyleCnt="0">
        <dgm:presLayoutVars>
          <dgm:dir/>
          <dgm:resizeHandles val="exact"/>
        </dgm:presLayoutVars>
      </dgm:prSet>
      <dgm:spPr/>
    </dgm:pt>
    <dgm:pt modelId="{2967BFCF-6A9C-4A64-AE3A-3EE8CE62389C}" type="pres">
      <dgm:prSet presAssocID="{E538753D-771A-4A1E-8CA1-A86C90E69C2F}" presName="arrow" presStyleLbl="node1" presStyleIdx="0" presStyleCnt="2">
        <dgm:presLayoutVars>
          <dgm:bulletEnabled val="1"/>
        </dgm:presLayoutVars>
      </dgm:prSet>
      <dgm:spPr/>
    </dgm:pt>
    <dgm:pt modelId="{38C3D823-5E6F-49C1-98C3-3FAE926E612E}" type="pres">
      <dgm:prSet presAssocID="{E7B25BA4-AFC4-458A-BDA6-6EE3BE68E4B6}" presName="arrow" presStyleLbl="node1" presStyleIdx="1" presStyleCnt="2">
        <dgm:presLayoutVars>
          <dgm:bulletEnabled val="1"/>
        </dgm:presLayoutVars>
      </dgm:prSet>
      <dgm:spPr/>
    </dgm:pt>
  </dgm:ptLst>
  <dgm:cxnLst>
    <dgm:cxn modelId="{F30B364D-6DCF-455E-99BF-81447D45CE13}" type="presOf" srcId="{B515AB88-9405-448A-A03E-E1D817C27C2C}" destId="{F0E7CE1C-4DC1-4324-A72C-EB701631DC77}" srcOrd="0" destOrd="0" presId="urn:microsoft.com/office/officeart/2005/8/layout/arrow5"/>
    <dgm:cxn modelId="{B5928258-AB68-482D-BCF2-CB492C77EE62}" srcId="{B515AB88-9405-448A-A03E-E1D817C27C2C}" destId="{E538753D-771A-4A1E-8CA1-A86C90E69C2F}" srcOrd="0" destOrd="0" parTransId="{4510F358-8703-44DE-95EA-FA4A131105FB}" sibTransId="{513C8466-8373-4689-948D-DC2AA1B736B2}"/>
    <dgm:cxn modelId="{277F2FD8-3AEB-42B7-A449-D1EC693FF4D2}" type="presOf" srcId="{E538753D-771A-4A1E-8CA1-A86C90E69C2F}" destId="{2967BFCF-6A9C-4A64-AE3A-3EE8CE62389C}" srcOrd="0" destOrd="0" presId="urn:microsoft.com/office/officeart/2005/8/layout/arrow5"/>
    <dgm:cxn modelId="{C691B0E5-C2A0-40E1-B603-30F9F3C9A46E}" srcId="{B515AB88-9405-448A-A03E-E1D817C27C2C}" destId="{E7B25BA4-AFC4-458A-BDA6-6EE3BE68E4B6}" srcOrd="1" destOrd="0" parTransId="{130DBC5B-1455-4D96-BB28-092523C4411A}" sibTransId="{B6A69F80-1B9E-4F3F-BD8C-366562FC62D2}"/>
    <dgm:cxn modelId="{15894DFB-1DF5-4FF1-AD1E-96C43BC33C78}" type="presOf" srcId="{E7B25BA4-AFC4-458A-BDA6-6EE3BE68E4B6}" destId="{38C3D823-5E6F-49C1-98C3-3FAE926E612E}" srcOrd="0" destOrd="0" presId="urn:microsoft.com/office/officeart/2005/8/layout/arrow5"/>
    <dgm:cxn modelId="{5A674301-4D48-4A42-B2AA-B2FB459A043A}" type="presParOf" srcId="{F0E7CE1C-4DC1-4324-A72C-EB701631DC77}" destId="{2967BFCF-6A9C-4A64-AE3A-3EE8CE62389C}" srcOrd="0" destOrd="0" presId="urn:microsoft.com/office/officeart/2005/8/layout/arrow5"/>
    <dgm:cxn modelId="{D2CE162D-8868-437D-A85B-B44493471ABA}" type="presParOf" srcId="{F0E7CE1C-4DC1-4324-A72C-EB701631DC77}" destId="{38C3D823-5E6F-49C1-98C3-3FAE926E612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D66B6-D299-44AA-8670-4E609BA78A38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291DCC32-5533-491B-AAD6-3D35F932780C}">
      <dgm:prSet phldrT="[Texto]"/>
      <dgm:spPr/>
      <dgm:t>
        <a:bodyPr/>
        <a:lstStyle/>
        <a:p>
          <a:r>
            <a:rPr lang="es-ES" dirty="0"/>
            <a:t>Videos de testimonios cercanos de éxito mujeres Iberoamericanas</a:t>
          </a:r>
          <a:endParaRPr lang="es-MX" dirty="0"/>
        </a:p>
      </dgm:t>
    </dgm:pt>
    <dgm:pt modelId="{EB0F0A3F-96B0-4915-86ED-01EF4E2AD263}" type="parTrans" cxnId="{FF67FBD5-E777-47A9-81F5-A47F901DAE47}">
      <dgm:prSet/>
      <dgm:spPr/>
      <dgm:t>
        <a:bodyPr/>
        <a:lstStyle/>
        <a:p>
          <a:endParaRPr lang="es-MX"/>
        </a:p>
      </dgm:t>
    </dgm:pt>
    <dgm:pt modelId="{2C58C0C2-0CC2-4AC4-817E-FB8055CE5A7A}" type="sibTrans" cxnId="{FF67FBD5-E777-47A9-81F5-A47F901DAE47}">
      <dgm:prSet/>
      <dgm:spPr/>
      <dgm:t>
        <a:bodyPr/>
        <a:lstStyle/>
        <a:p>
          <a:endParaRPr lang="es-MX"/>
        </a:p>
      </dgm:t>
    </dgm:pt>
    <dgm:pt modelId="{5B1D0D6C-CA04-4D94-97FE-D46B628630B2}">
      <dgm:prSet phldrT="[Texto]"/>
      <dgm:spPr/>
      <dgm:t>
        <a:bodyPr/>
        <a:lstStyle/>
        <a:p>
          <a:r>
            <a:rPr lang="es-ES" dirty="0"/>
            <a:t>Plataforma específica para el desarrollo del programa</a:t>
          </a:r>
          <a:endParaRPr lang="es-MX" dirty="0"/>
        </a:p>
      </dgm:t>
    </dgm:pt>
    <dgm:pt modelId="{1EC7D2F4-C590-4ED4-9E0C-58F54646B40F}" type="parTrans" cxnId="{D768E579-1958-4B46-ACCC-8C4165E9B310}">
      <dgm:prSet/>
      <dgm:spPr/>
      <dgm:t>
        <a:bodyPr/>
        <a:lstStyle/>
        <a:p>
          <a:endParaRPr lang="es-MX"/>
        </a:p>
      </dgm:t>
    </dgm:pt>
    <dgm:pt modelId="{61C1AAE7-DCEE-4A22-82E9-1C69204376B0}" type="sibTrans" cxnId="{D768E579-1958-4B46-ACCC-8C4165E9B310}">
      <dgm:prSet/>
      <dgm:spPr/>
      <dgm:t>
        <a:bodyPr/>
        <a:lstStyle/>
        <a:p>
          <a:endParaRPr lang="es-MX"/>
        </a:p>
      </dgm:t>
    </dgm:pt>
    <dgm:pt modelId="{2AEAD846-A4E6-4497-8539-B6391C2C6A34}">
      <dgm:prSet phldrT="[Texto]"/>
      <dgm:spPr/>
      <dgm:t>
        <a:bodyPr/>
        <a:lstStyle/>
        <a:p>
          <a:r>
            <a:rPr lang="es-ES" dirty="0"/>
            <a:t>Actividades interactivas:</a:t>
          </a:r>
        </a:p>
        <a:p>
          <a:r>
            <a:rPr lang="es-ES" dirty="0"/>
            <a:t>-Gamificación</a:t>
          </a:r>
        </a:p>
        <a:p>
          <a:r>
            <a:rPr lang="es-ES" dirty="0"/>
            <a:t>-Salas de escape</a:t>
          </a:r>
          <a:endParaRPr lang="es-MX" dirty="0"/>
        </a:p>
      </dgm:t>
    </dgm:pt>
    <dgm:pt modelId="{D85FE2BA-2C98-47B1-9FA5-64ECC02AA6E2}" type="parTrans" cxnId="{CEC2F849-9AFE-4421-9EF1-D309707C36A1}">
      <dgm:prSet/>
      <dgm:spPr/>
      <dgm:t>
        <a:bodyPr/>
        <a:lstStyle/>
        <a:p>
          <a:endParaRPr lang="es-MX"/>
        </a:p>
      </dgm:t>
    </dgm:pt>
    <dgm:pt modelId="{DFC6C389-3A28-4084-9FF9-456CAB974887}" type="sibTrans" cxnId="{CEC2F849-9AFE-4421-9EF1-D309707C36A1}">
      <dgm:prSet/>
      <dgm:spPr/>
      <dgm:t>
        <a:bodyPr/>
        <a:lstStyle/>
        <a:p>
          <a:endParaRPr lang="es-MX"/>
        </a:p>
      </dgm:t>
    </dgm:pt>
    <dgm:pt modelId="{3A2ECF28-F192-4C98-9E74-2AD742322487}">
      <dgm:prSet phldrT="[Texto]"/>
      <dgm:spPr/>
      <dgm:t>
        <a:bodyPr/>
        <a:lstStyle/>
        <a:p>
          <a:r>
            <a:rPr lang="es-ES" dirty="0"/>
            <a:t>Interacción con Embajadoras en </a:t>
          </a:r>
          <a:r>
            <a:rPr lang="es-ES" i="1" dirty="0" err="1"/>
            <a:t>lives</a:t>
          </a:r>
          <a:r>
            <a:rPr lang="es-ES" i="1" dirty="0"/>
            <a:t>.</a:t>
          </a:r>
          <a:endParaRPr lang="es-MX" i="1" dirty="0"/>
        </a:p>
      </dgm:t>
    </dgm:pt>
    <dgm:pt modelId="{3EBA1ACC-04B5-48E8-A0C0-22A76713589B}" type="parTrans" cxnId="{8747ACE5-5378-42F3-99EF-F190FB30F1FE}">
      <dgm:prSet/>
      <dgm:spPr/>
      <dgm:t>
        <a:bodyPr/>
        <a:lstStyle/>
        <a:p>
          <a:endParaRPr lang="es-MX"/>
        </a:p>
      </dgm:t>
    </dgm:pt>
    <dgm:pt modelId="{A892310D-1767-47BC-9B6C-D34A98A21EA5}" type="sibTrans" cxnId="{8747ACE5-5378-42F3-99EF-F190FB30F1FE}">
      <dgm:prSet/>
      <dgm:spPr/>
      <dgm:t>
        <a:bodyPr/>
        <a:lstStyle/>
        <a:p>
          <a:endParaRPr lang="es-MX"/>
        </a:p>
      </dgm:t>
    </dgm:pt>
    <dgm:pt modelId="{4E812759-D304-406E-8ED7-D2BF3A0B3913}">
      <dgm:prSet phldrT="[Texto]"/>
      <dgm:spPr/>
      <dgm:t>
        <a:bodyPr/>
        <a:lstStyle/>
        <a:p>
          <a:r>
            <a:rPr lang="es-ES" dirty="0"/>
            <a:t>Caravanas y Ferias STEM en diferentes instituciones</a:t>
          </a:r>
          <a:endParaRPr lang="es-MX" dirty="0"/>
        </a:p>
      </dgm:t>
    </dgm:pt>
    <dgm:pt modelId="{D603E534-478B-430A-BF0B-5392E67D6CA2}" type="parTrans" cxnId="{B41C98AC-FA39-42FD-88EE-A4E3F4D5CEAC}">
      <dgm:prSet/>
      <dgm:spPr/>
      <dgm:t>
        <a:bodyPr/>
        <a:lstStyle/>
        <a:p>
          <a:endParaRPr lang="es-MX"/>
        </a:p>
      </dgm:t>
    </dgm:pt>
    <dgm:pt modelId="{63B58935-27F3-43B9-88E8-5A0822E9E571}" type="sibTrans" cxnId="{B41C98AC-FA39-42FD-88EE-A4E3F4D5CEAC}">
      <dgm:prSet/>
      <dgm:spPr/>
      <dgm:t>
        <a:bodyPr/>
        <a:lstStyle/>
        <a:p>
          <a:endParaRPr lang="es-MX"/>
        </a:p>
      </dgm:t>
    </dgm:pt>
    <dgm:pt modelId="{C58E6D46-BC29-4B50-9117-49F5712FC4A1}">
      <dgm:prSet phldrT="[Texto]"/>
      <dgm:spPr/>
      <dgm:t>
        <a:bodyPr/>
        <a:lstStyle/>
        <a:p>
          <a:r>
            <a:rPr lang="es-ES" dirty="0"/>
            <a:t>Red de mujeres</a:t>
          </a:r>
          <a:endParaRPr lang="es-MX" dirty="0"/>
        </a:p>
      </dgm:t>
    </dgm:pt>
    <dgm:pt modelId="{615360C5-88D8-4002-B36B-754619B6382C}" type="parTrans" cxnId="{2EF412A9-C992-4EEA-A0CE-8F94BE9ABA17}">
      <dgm:prSet/>
      <dgm:spPr/>
      <dgm:t>
        <a:bodyPr/>
        <a:lstStyle/>
        <a:p>
          <a:endParaRPr lang="es-MX"/>
        </a:p>
      </dgm:t>
    </dgm:pt>
    <dgm:pt modelId="{21573FAB-62C0-45C5-AF73-C9015ACC551A}" type="sibTrans" cxnId="{2EF412A9-C992-4EEA-A0CE-8F94BE9ABA17}">
      <dgm:prSet/>
      <dgm:spPr/>
      <dgm:t>
        <a:bodyPr/>
        <a:lstStyle/>
        <a:p>
          <a:endParaRPr lang="es-MX"/>
        </a:p>
      </dgm:t>
    </dgm:pt>
    <dgm:pt modelId="{DBC338A0-1B31-4388-A6BC-FC7831251F90}">
      <dgm:prSet phldrT="[Texto]"/>
      <dgm:spPr/>
      <dgm:t>
        <a:bodyPr/>
        <a:lstStyle/>
        <a:p>
          <a:r>
            <a:rPr lang="es-ES" dirty="0"/>
            <a:t>Libro inicial</a:t>
          </a:r>
          <a:endParaRPr lang="es-MX" dirty="0"/>
        </a:p>
      </dgm:t>
    </dgm:pt>
    <dgm:pt modelId="{430568C6-3B77-493B-8BF9-27756C21BE58}" type="parTrans" cxnId="{BCC3316B-46D0-4108-A9FD-F1D02B18C75D}">
      <dgm:prSet/>
      <dgm:spPr/>
      <dgm:t>
        <a:bodyPr/>
        <a:lstStyle/>
        <a:p>
          <a:endParaRPr lang="es-MX"/>
        </a:p>
      </dgm:t>
    </dgm:pt>
    <dgm:pt modelId="{DB5A5FD9-F9DC-402F-B441-E6456F90DD63}" type="sibTrans" cxnId="{BCC3316B-46D0-4108-A9FD-F1D02B18C75D}">
      <dgm:prSet/>
      <dgm:spPr/>
      <dgm:t>
        <a:bodyPr/>
        <a:lstStyle/>
        <a:p>
          <a:endParaRPr lang="es-MX"/>
        </a:p>
      </dgm:t>
    </dgm:pt>
    <dgm:pt modelId="{44FA0848-08B5-4578-BC34-2469227BD920}" type="pres">
      <dgm:prSet presAssocID="{DD1D66B6-D299-44AA-8670-4E609BA78A38}" presName="diagram" presStyleCnt="0">
        <dgm:presLayoutVars>
          <dgm:dir/>
          <dgm:resizeHandles val="exact"/>
        </dgm:presLayoutVars>
      </dgm:prSet>
      <dgm:spPr/>
    </dgm:pt>
    <dgm:pt modelId="{5011626E-151C-4DF6-9C18-70A6BAC467A8}" type="pres">
      <dgm:prSet presAssocID="{DBC338A0-1B31-4388-A6BC-FC7831251F90}" presName="node" presStyleLbl="node1" presStyleIdx="0" presStyleCnt="7">
        <dgm:presLayoutVars>
          <dgm:bulletEnabled val="1"/>
        </dgm:presLayoutVars>
      </dgm:prSet>
      <dgm:spPr/>
    </dgm:pt>
    <dgm:pt modelId="{16A19485-8853-4A4D-9B68-8EF00989BE1D}" type="pres">
      <dgm:prSet presAssocID="{DB5A5FD9-F9DC-402F-B441-E6456F90DD63}" presName="sibTrans" presStyleCnt="0"/>
      <dgm:spPr/>
    </dgm:pt>
    <dgm:pt modelId="{B740BA28-173A-49BB-8FBC-A255AF486085}" type="pres">
      <dgm:prSet presAssocID="{291DCC32-5533-491B-AAD6-3D35F932780C}" presName="node" presStyleLbl="node1" presStyleIdx="1" presStyleCnt="7">
        <dgm:presLayoutVars>
          <dgm:bulletEnabled val="1"/>
        </dgm:presLayoutVars>
      </dgm:prSet>
      <dgm:spPr/>
    </dgm:pt>
    <dgm:pt modelId="{8CBE44F4-2013-4536-942B-A4C23B41E81C}" type="pres">
      <dgm:prSet presAssocID="{2C58C0C2-0CC2-4AC4-817E-FB8055CE5A7A}" presName="sibTrans" presStyleCnt="0"/>
      <dgm:spPr/>
    </dgm:pt>
    <dgm:pt modelId="{2A384AA3-E170-42DD-A43E-20E5DF346BDD}" type="pres">
      <dgm:prSet presAssocID="{5B1D0D6C-CA04-4D94-97FE-D46B628630B2}" presName="node" presStyleLbl="node1" presStyleIdx="2" presStyleCnt="7">
        <dgm:presLayoutVars>
          <dgm:bulletEnabled val="1"/>
        </dgm:presLayoutVars>
      </dgm:prSet>
      <dgm:spPr/>
    </dgm:pt>
    <dgm:pt modelId="{9B8D1E43-B8BD-49CD-BBD9-5FEE90C7C81C}" type="pres">
      <dgm:prSet presAssocID="{61C1AAE7-DCEE-4A22-82E9-1C69204376B0}" presName="sibTrans" presStyleCnt="0"/>
      <dgm:spPr/>
    </dgm:pt>
    <dgm:pt modelId="{53BE34A3-3000-49E0-8D7F-3547E64B1A8E}" type="pres">
      <dgm:prSet presAssocID="{2AEAD846-A4E6-4497-8539-B6391C2C6A34}" presName="node" presStyleLbl="node1" presStyleIdx="3" presStyleCnt="7">
        <dgm:presLayoutVars>
          <dgm:bulletEnabled val="1"/>
        </dgm:presLayoutVars>
      </dgm:prSet>
      <dgm:spPr/>
    </dgm:pt>
    <dgm:pt modelId="{1C44C3AA-ABB7-4551-8E8D-06525CB859E0}" type="pres">
      <dgm:prSet presAssocID="{DFC6C389-3A28-4084-9FF9-456CAB974887}" presName="sibTrans" presStyleCnt="0"/>
      <dgm:spPr/>
    </dgm:pt>
    <dgm:pt modelId="{D2BED053-2882-4C2A-AE40-036C3ADC3F4F}" type="pres">
      <dgm:prSet presAssocID="{3A2ECF28-F192-4C98-9E74-2AD742322487}" presName="node" presStyleLbl="node1" presStyleIdx="4" presStyleCnt="7">
        <dgm:presLayoutVars>
          <dgm:bulletEnabled val="1"/>
        </dgm:presLayoutVars>
      </dgm:prSet>
      <dgm:spPr/>
    </dgm:pt>
    <dgm:pt modelId="{F92FDD80-6C53-4BA4-8E62-1D74C4822DD9}" type="pres">
      <dgm:prSet presAssocID="{A892310D-1767-47BC-9B6C-D34A98A21EA5}" presName="sibTrans" presStyleCnt="0"/>
      <dgm:spPr/>
    </dgm:pt>
    <dgm:pt modelId="{05977D7E-AD91-4AED-BD25-5DC4608BB5CB}" type="pres">
      <dgm:prSet presAssocID="{4E812759-D304-406E-8ED7-D2BF3A0B3913}" presName="node" presStyleLbl="node1" presStyleIdx="5" presStyleCnt="7">
        <dgm:presLayoutVars>
          <dgm:bulletEnabled val="1"/>
        </dgm:presLayoutVars>
      </dgm:prSet>
      <dgm:spPr/>
    </dgm:pt>
    <dgm:pt modelId="{EF68C8CC-9724-4546-95A2-512A8E98DFD7}" type="pres">
      <dgm:prSet presAssocID="{63B58935-27F3-43B9-88E8-5A0822E9E571}" presName="sibTrans" presStyleCnt="0"/>
      <dgm:spPr/>
    </dgm:pt>
    <dgm:pt modelId="{829FA4B6-C257-4A8A-96A9-8634DEFFD9A4}" type="pres">
      <dgm:prSet presAssocID="{C58E6D46-BC29-4B50-9117-49F5712FC4A1}" presName="node" presStyleLbl="node1" presStyleIdx="6" presStyleCnt="7">
        <dgm:presLayoutVars>
          <dgm:bulletEnabled val="1"/>
        </dgm:presLayoutVars>
      </dgm:prSet>
      <dgm:spPr/>
    </dgm:pt>
  </dgm:ptLst>
  <dgm:cxnLst>
    <dgm:cxn modelId="{9064CE24-F567-4660-AA8A-D12862140B96}" type="presOf" srcId="{DBC338A0-1B31-4388-A6BC-FC7831251F90}" destId="{5011626E-151C-4DF6-9C18-70A6BAC467A8}" srcOrd="0" destOrd="0" presId="urn:microsoft.com/office/officeart/2005/8/layout/default"/>
    <dgm:cxn modelId="{3AA74529-0E54-4C2B-A86F-6EC54FD214C7}" type="presOf" srcId="{3A2ECF28-F192-4C98-9E74-2AD742322487}" destId="{D2BED053-2882-4C2A-AE40-036C3ADC3F4F}" srcOrd="0" destOrd="0" presId="urn:microsoft.com/office/officeart/2005/8/layout/default"/>
    <dgm:cxn modelId="{D957AA34-DF4F-4469-B556-659BB75548A4}" type="presOf" srcId="{5B1D0D6C-CA04-4D94-97FE-D46B628630B2}" destId="{2A384AA3-E170-42DD-A43E-20E5DF346BDD}" srcOrd="0" destOrd="0" presId="urn:microsoft.com/office/officeart/2005/8/layout/default"/>
    <dgm:cxn modelId="{A624C65F-5F09-4DE1-944F-57D96E103509}" type="presOf" srcId="{2AEAD846-A4E6-4497-8539-B6391C2C6A34}" destId="{53BE34A3-3000-49E0-8D7F-3547E64B1A8E}" srcOrd="0" destOrd="0" presId="urn:microsoft.com/office/officeart/2005/8/layout/default"/>
    <dgm:cxn modelId="{CEC2F849-9AFE-4421-9EF1-D309707C36A1}" srcId="{DD1D66B6-D299-44AA-8670-4E609BA78A38}" destId="{2AEAD846-A4E6-4497-8539-B6391C2C6A34}" srcOrd="3" destOrd="0" parTransId="{D85FE2BA-2C98-47B1-9FA5-64ECC02AA6E2}" sibTransId="{DFC6C389-3A28-4084-9FF9-456CAB974887}"/>
    <dgm:cxn modelId="{BCC3316B-46D0-4108-A9FD-F1D02B18C75D}" srcId="{DD1D66B6-D299-44AA-8670-4E609BA78A38}" destId="{DBC338A0-1B31-4388-A6BC-FC7831251F90}" srcOrd="0" destOrd="0" parTransId="{430568C6-3B77-493B-8BF9-27756C21BE58}" sibTransId="{DB5A5FD9-F9DC-402F-B441-E6456F90DD63}"/>
    <dgm:cxn modelId="{DD736772-F36C-4512-9E38-75564BACCFE3}" type="presOf" srcId="{C58E6D46-BC29-4B50-9117-49F5712FC4A1}" destId="{829FA4B6-C257-4A8A-96A9-8634DEFFD9A4}" srcOrd="0" destOrd="0" presId="urn:microsoft.com/office/officeart/2005/8/layout/default"/>
    <dgm:cxn modelId="{BD93E176-C1C5-464A-95DC-49213AE35D1C}" type="presOf" srcId="{291DCC32-5533-491B-AAD6-3D35F932780C}" destId="{B740BA28-173A-49BB-8FBC-A255AF486085}" srcOrd="0" destOrd="0" presId="urn:microsoft.com/office/officeart/2005/8/layout/default"/>
    <dgm:cxn modelId="{D768E579-1958-4B46-ACCC-8C4165E9B310}" srcId="{DD1D66B6-D299-44AA-8670-4E609BA78A38}" destId="{5B1D0D6C-CA04-4D94-97FE-D46B628630B2}" srcOrd="2" destOrd="0" parTransId="{1EC7D2F4-C590-4ED4-9E0C-58F54646B40F}" sibTransId="{61C1AAE7-DCEE-4A22-82E9-1C69204376B0}"/>
    <dgm:cxn modelId="{01E46C82-5AA2-405F-B676-F80103C6C8FA}" type="presOf" srcId="{DD1D66B6-D299-44AA-8670-4E609BA78A38}" destId="{44FA0848-08B5-4578-BC34-2469227BD920}" srcOrd="0" destOrd="0" presId="urn:microsoft.com/office/officeart/2005/8/layout/default"/>
    <dgm:cxn modelId="{2EF412A9-C992-4EEA-A0CE-8F94BE9ABA17}" srcId="{DD1D66B6-D299-44AA-8670-4E609BA78A38}" destId="{C58E6D46-BC29-4B50-9117-49F5712FC4A1}" srcOrd="6" destOrd="0" parTransId="{615360C5-88D8-4002-B36B-754619B6382C}" sibTransId="{21573FAB-62C0-45C5-AF73-C9015ACC551A}"/>
    <dgm:cxn modelId="{B41C98AC-FA39-42FD-88EE-A4E3F4D5CEAC}" srcId="{DD1D66B6-D299-44AA-8670-4E609BA78A38}" destId="{4E812759-D304-406E-8ED7-D2BF3A0B3913}" srcOrd="5" destOrd="0" parTransId="{D603E534-478B-430A-BF0B-5392E67D6CA2}" sibTransId="{63B58935-27F3-43B9-88E8-5A0822E9E571}"/>
    <dgm:cxn modelId="{FF67FBD5-E777-47A9-81F5-A47F901DAE47}" srcId="{DD1D66B6-D299-44AA-8670-4E609BA78A38}" destId="{291DCC32-5533-491B-AAD6-3D35F932780C}" srcOrd="1" destOrd="0" parTransId="{EB0F0A3F-96B0-4915-86ED-01EF4E2AD263}" sibTransId="{2C58C0C2-0CC2-4AC4-817E-FB8055CE5A7A}"/>
    <dgm:cxn modelId="{8747ACE5-5378-42F3-99EF-F190FB30F1FE}" srcId="{DD1D66B6-D299-44AA-8670-4E609BA78A38}" destId="{3A2ECF28-F192-4C98-9E74-2AD742322487}" srcOrd="4" destOrd="0" parTransId="{3EBA1ACC-04B5-48E8-A0C0-22A76713589B}" sibTransId="{A892310D-1767-47BC-9B6C-D34A98A21EA5}"/>
    <dgm:cxn modelId="{24A3A3F4-C46B-400D-B31E-CA0EC9CB2AD1}" type="presOf" srcId="{4E812759-D304-406E-8ED7-D2BF3A0B3913}" destId="{05977D7E-AD91-4AED-BD25-5DC4608BB5CB}" srcOrd="0" destOrd="0" presId="urn:microsoft.com/office/officeart/2005/8/layout/default"/>
    <dgm:cxn modelId="{1444C686-F718-42B9-8E3F-A1B14138528A}" type="presParOf" srcId="{44FA0848-08B5-4578-BC34-2469227BD920}" destId="{5011626E-151C-4DF6-9C18-70A6BAC467A8}" srcOrd="0" destOrd="0" presId="urn:microsoft.com/office/officeart/2005/8/layout/default"/>
    <dgm:cxn modelId="{3484F2A0-444E-484F-9390-1A141AB9EEC1}" type="presParOf" srcId="{44FA0848-08B5-4578-BC34-2469227BD920}" destId="{16A19485-8853-4A4D-9B68-8EF00989BE1D}" srcOrd="1" destOrd="0" presId="urn:microsoft.com/office/officeart/2005/8/layout/default"/>
    <dgm:cxn modelId="{D044C181-FF69-4C70-863A-2C3DC6B4B0E5}" type="presParOf" srcId="{44FA0848-08B5-4578-BC34-2469227BD920}" destId="{B740BA28-173A-49BB-8FBC-A255AF486085}" srcOrd="2" destOrd="0" presId="urn:microsoft.com/office/officeart/2005/8/layout/default"/>
    <dgm:cxn modelId="{7E00866C-2A3D-4D53-8CFE-F6FE152FD7D7}" type="presParOf" srcId="{44FA0848-08B5-4578-BC34-2469227BD920}" destId="{8CBE44F4-2013-4536-942B-A4C23B41E81C}" srcOrd="3" destOrd="0" presId="urn:microsoft.com/office/officeart/2005/8/layout/default"/>
    <dgm:cxn modelId="{CFB55002-F5A1-4738-8B2A-2E689998B221}" type="presParOf" srcId="{44FA0848-08B5-4578-BC34-2469227BD920}" destId="{2A384AA3-E170-42DD-A43E-20E5DF346BDD}" srcOrd="4" destOrd="0" presId="urn:microsoft.com/office/officeart/2005/8/layout/default"/>
    <dgm:cxn modelId="{8791C6FA-75CE-4511-95B7-60BF7515B5D7}" type="presParOf" srcId="{44FA0848-08B5-4578-BC34-2469227BD920}" destId="{9B8D1E43-B8BD-49CD-BBD9-5FEE90C7C81C}" srcOrd="5" destOrd="0" presId="urn:microsoft.com/office/officeart/2005/8/layout/default"/>
    <dgm:cxn modelId="{A70C3C8A-75C1-48BF-9DE7-3FCC3F302999}" type="presParOf" srcId="{44FA0848-08B5-4578-BC34-2469227BD920}" destId="{53BE34A3-3000-49E0-8D7F-3547E64B1A8E}" srcOrd="6" destOrd="0" presId="urn:microsoft.com/office/officeart/2005/8/layout/default"/>
    <dgm:cxn modelId="{83C6B598-9FEA-461E-B3FF-4CF73F8D1EA5}" type="presParOf" srcId="{44FA0848-08B5-4578-BC34-2469227BD920}" destId="{1C44C3AA-ABB7-4551-8E8D-06525CB859E0}" srcOrd="7" destOrd="0" presId="urn:microsoft.com/office/officeart/2005/8/layout/default"/>
    <dgm:cxn modelId="{90F59324-EA0C-41E9-B50A-9702D2A20B47}" type="presParOf" srcId="{44FA0848-08B5-4578-BC34-2469227BD920}" destId="{D2BED053-2882-4C2A-AE40-036C3ADC3F4F}" srcOrd="8" destOrd="0" presId="urn:microsoft.com/office/officeart/2005/8/layout/default"/>
    <dgm:cxn modelId="{713C157C-0AE6-4D01-A570-9C55BD33BE8D}" type="presParOf" srcId="{44FA0848-08B5-4578-BC34-2469227BD920}" destId="{F92FDD80-6C53-4BA4-8E62-1D74C4822DD9}" srcOrd="9" destOrd="0" presId="urn:microsoft.com/office/officeart/2005/8/layout/default"/>
    <dgm:cxn modelId="{6B6D8837-6035-48A2-ACE1-B28A75F23F8A}" type="presParOf" srcId="{44FA0848-08B5-4578-BC34-2469227BD920}" destId="{05977D7E-AD91-4AED-BD25-5DC4608BB5CB}" srcOrd="10" destOrd="0" presId="urn:microsoft.com/office/officeart/2005/8/layout/default"/>
    <dgm:cxn modelId="{1F233704-0CE7-4C29-8F33-32743FFB1B85}" type="presParOf" srcId="{44FA0848-08B5-4578-BC34-2469227BD920}" destId="{EF68C8CC-9724-4546-95A2-512A8E98DFD7}" srcOrd="11" destOrd="0" presId="urn:microsoft.com/office/officeart/2005/8/layout/default"/>
    <dgm:cxn modelId="{2C5A9F9C-8FFC-4379-9D86-D12B24843293}" type="presParOf" srcId="{44FA0848-08B5-4578-BC34-2469227BD920}" destId="{829FA4B6-C257-4A8A-96A9-8634DEFFD9A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B930F-43FE-4F6F-9079-960BC9503EA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AE14A9C-ED41-48E3-8438-F9C2B2CADB90}">
      <dgm:prSet phldrT="[Texto]" phldr="1"/>
      <dgm:spPr/>
      <dgm:t>
        <a:bodyPr/>
        <a:lstStyle/>
        <a:p>
          <a:endParaRPr lang="es-MX"/>
        </a:p>
      </dgm:t>
    </dgm:pt>
    <dgm:pt modelId="{00F35CE3-D855-4AD7-98B3-40432098808C}" type="parTrans" cxnId="{608051F0-F519-4FD4-8069-6FBD827C20AA}">
      <dgm:prSet/>
      <dgm:spPr/>
      <dgm:t>
        <a:bodyPr/>
        <a:lstStyle/>
        <a:p>
          <a:endParaRPr lang="es-MX"/>
        </a:p>
      </dgm:t>
    </dgm:pt>
    <dgm:pt modelId="{0D52EB8A-1978-4BEA-B7D5-78208FE92A30}" type="sibTrans" cxnId="{608051F0-F519-4FD4-8069-6FBD827C20AA}">
      <dgm:prSet/>
      <dgm:spPr/>
      <dgm:t>
        <a:bodyPr/>
        <a:lstStyle/>
        <a:p>
          <a:endParaRPr lang="es-MX"/>
        </a:p>
      </dgm:t>
    </dgm:pt>
    <dgm:pt modelId="{F8055B76-C407-4003-9E84-60C003B0BC31}">
      <dgm:prSet phldrT="[Texto]"/>
      <dgm:spPr/>
      <dgm:t>
        <a:bodyPr/>
        <a:lstStyle/>
        <a:p>
          <a:r>
            <a:rPr lang="es-ES" dirty="0"/>
            <a:t>IES en Iberoamérica:</a:t>
          </a:r>
        </a:p>
        <a:p>
          <a:r>
            <a:rPr lang="es-ES" dirty="0"/>
            <a:t>-Embajadoras</a:t>
          </a:r>
        </a:p>
        <a:p>
          <a:r>
            <a:rPr lang="es-ES" dirty="0"/>
            <a:t>-Estudiantes</a:t>
          </a:r>
        </a:p>
        <a:p>
          <a:r>
            <a:rPr lang="es-ES" dirty="0"/>
            <a:t>-Análisis de políticas institucionales</a:t>
          </a:r>
        </a:p>
      </dgm:t>
    </dgm:pt>
    <dgm:pt modelId="{E83F4B71-E078-423A-9FF4-D3D728C73994}" type="parTrans" cxnId="{649B9550-6F74-4568-8009-9ACC5D7B1B4C}">
      <dgm:prSet/>
      <dgm:spPr/>
      <dgm:t>
        <a:bodyPr/>
        <a:lstStyle/>
        <a:p>
          <a:endParaRPr lang="es-MX"/>
        </a:p>
      </dgm:t>
    </dgm:pt>
    <dgm:pt modelId="{4807CC12-F11A-4AFD-BB93-8FB4F3DBC822}" type="sibTrans" cxnId="{649B9550-6F74-4568-8009-9ACC5D7B1B4C}">
      <dgm:prSet/>
      <dgm:spPr/>
      <dgm:t>
        <a:bodyPr/>
        <a:lstStyle/>
        <a:p>
          <a:endParaRPr lang="es-MX"/>
        </a:p>
      </dgm:t>
    </dgm:pt>
    <dgm:pt modelId="{19FB4D37-CF1A-4357-A709-747456A9BBF2}">
      <dgm:prSet phldrT="[Texto]"/>
      <dgm:spPr/>
      <dgm:t>
        <a:bodyPr/>
        <a:lstStyle/>
        <a:p>
          <a:endParaRPr lang="es-ES" dirty="0"/>
        </a:p>
        <a:p>
          <a:r>
            <a:rPr lang="es-ES" dirty="0"/>
            <a:t>Embajadoras:</a:t>
          </a:r>
        </a:p>
        <a:p>
          <a:r>
            <a:rPr lang="es-ES" dirty="0"/>
            <a:t>- Científicas</a:t>
          </a:r>
        </a:p>
        <a:p>
          <a:r>
            <a:rPr lang="es-ES" dirty="0"/>
            <a:t>- Industria</a:t>
          </a:r>
          <a:endParaRPr lang="es-MX" dirty="0"/>
        </a:p>
      </dgm:t>
    </dgm:pt>
    <dgm:pt modelId="{F142272F-05E5-4832-BEE7-9E6CFDCB323C}" type="parTrans" cxnId="{73318A07-3CE0-4D1C-B0CC-03C103163965}">
      <dgm:prSet/>
      <dgm:spPr/>
      <dgm:t>
        <a:bodyPr/>
        <a:lstStyle/>
        <a:p>
          <a:endParaRPr lang="es-MX"/>
        </a:p>
      </dgm:t>
    </dgm:pt>
    <dgm:pt modelId="{C9C2C4BD-728E-4EDA-B290-B533F9370377}" type="sibTrans" cxnId="{73318A07-3CE0-4D1C-B0CC-03C103163965}">
      <dgm:prSet/>
      <dgm:spPr/>
      <dgm:t>
        <a:bodyPr/>
        <a:lstStyle/>
        <a:p>
          <a:endParaRPr lang="es-MX"/>
        </a:p>
      </dgm:t>
    </dgm:pt>
    <dgm:pt modelId="{EB99F83B-C8B5-4277-B3EB-792F1536CE1D}">
      <dgm:prSet phldrT="[Texto]"/>
      <dgm:spPr/>
      <dgm:t>
        <a:bodyPr/>
        <a:lstStyle/>
        <a:p>
          <a:r>
            <a:rPr lang="es-ES" dirty="0"/>
            <a:t>Gobierno </a:t>
          </a:r>
          <a:r>
            <a:rPr lang="es-ES" dirty="0">
              <a:sym typeface="Wingdings" panose="05000000000000000000" pitchFamily="2" charset="2"/>
            </a:rPr>
            <a:t> Políticas Públicas</a:t>
          </a:r>
          <a:endParaRPr lang="es-MX" dirty="0"/>
        </a:p>
      </dgm:t>
    </dgm:pt>
    <dgm:pt modelId="{938B7529-5F12-48D3-8480-DDDBC878F7FE}" type="parTrans" cxnId="{1057FE34-1843-410E-A17F-22998ED6D2F9}">
      <dgm:prSet/>
      <dgm:spPr/>
      <dgm:t>
        <a:bodyPr/>
        <a:lstStyle/>
        <a:p>
          <a:endParaRPr lang="es-MX"/>
        </a:p>
      </dgm:t>
    </dgm:pt>
    <dgm:pt modelId="{7F08F289-C8AB-4209-96B5-D3704EC104A0}" type="sibTrans" cxnId="{1057FE34-1843-410E-A17F-22998ED6D2F9}">
      <dgm:prSet/>
      <dgm:spPr/>
      <dgm:t>
        <a:bodyPr/>
        <a:lstStyle/>
        <a:p>
          <a:endParaRPr lang="es-MX"/>
        </a:p>
      </dgm:t>
    </dgm:pt>
    <dgm:pt modelId="{6A2E7B0B-B3FE-4257-8197-DD3D0DE51DD6}">
      <dgm:prSet phldrT="[Texto]"/>
      <dgm:spPr/>
      <dgm:t>
        <a:bodyPr/>
        <a:lstStyle/>
        <a:p>
          <a:r>
            <a:rPr lang="es-ES" dirty="0"/>
            <a:t>Industria:</a:t>
          </a:r>
        </a:p>
        <a:p>
          <a:r>
            <a:rPr lang="es-ES" dirty="0"/>
            <a:t>-Embajadoras</a:t>
          </a:r>
        </a:p>
        <a:p>
          <a:r>
            <a:rPr lang="es-ES" dirty="0"/>
            <a:t>-Caravanas</a:t>
          </a:r>
        </a:p>
        <a:p>
          <a:r>
            <a:rPr lang="es-ES" dirty="0"/>
            <a:t>-Empleos</a:t>
          </a:r>
          <a:endParaRPr lang="es-MX" dirty="0"/>
        </a:p>
      </dgm:t>
    </dgm:pt>
    <dgm:pt modelId="{B1780A5C-5217-4F8E-A4BC-07495B38A6DD}" type="parTrans" cxnId="{B7735776-7E58-4251-B515-8CFF55BDEAC4}">
      <dgm:prSet/>
      <dgm:spPr/>
      <dgm:t>
        <a:bodyPr/>
        <a:lstStyle/>
        <a:p>
          <a:endParaRPr lang="es-MX"/>
        </a:p>
      </dgm:t>
    </dgm:pt>
    <dgm:pt modelId="{4FB1FE5F-97E7-484A-84B0-442BD33BF1E1}" type="sibTrans" cxnId="{B7735776-7E58-4251-B515-8CFF55BDEAC4}">
      <dgm:prSet/>
      <dgm:spPr/>
      <dgm:t>
        <a:bodyPr/>
        <a:lstStyle/>
        <a:p>
          <a:endParaRPr lang="es-MX"/>
        </a:p>
      </dgm:t>
    </dgm:pt>
    <dgm:pt modelId="{3C99D777-3BE3-4806-8E87-24E91D32FC8C}" type="pres">
      <dgm:prSet presAssocID="{B3CB930F-43FE-4F6F-9079-960BC9503EA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939E99-1B20-427F-8747-600F684D92B1}" type="pres">
      <dgm:prSet presAssocID="{B3CB930F-43FE-4F6F-9079-960BC9503EAB}" presName="matrix" presStyleCnt="0"/>
      <dgm:spPr/>
    </dgm:pt>
    <dgm:pt modelId="{E5D54788-445F-4D96-9475-862303A614F2}" type="pres">
      <dgm:prSet presAssocID="{B3CB930F-43FE-4F6F-9079-960BC9503EAB}" presName="tile1" presStyleLbl="node1" presStyleIdx="0" presStyleCnt="4"/>
      <dgm:spPr/>
    </dgm:pt>
    <dgm:pt modelId="{D3002036-46A1-4876-B3E8-8BC8E0E41D34}" type="pres">
      <dgm:prSet presAssocID="{B3CB930F-43FE-4F6F-9079-960BC9503E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04805C4-7A35-4621-859B-91F421BEB329}" type="pres">
      <dgm:prSet presAssocID="{B3CB930F-43FE-4F6F-9079-960BC9503EAB}" presName="tile2" presStyleLbl="node1" presStyleIdx="1" presStyleCnt="4"/>
      <dgm:spPr/>
    </dgm:pt>
    <dgm:pt modelId="{F99A5564-8A86-4E2C-B404-F82CCAA0D140}" type="pres">
      <dgm:prSet presAssocID="{B3CB930F-43FE-4F6F-9079-960BC9503E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0C99E5-D185-43C2-9194-3E4B5A97FFFC}" type="pres">
      <dgm:prSet presAssocID="{B3CB930F-43FE-4F6F-9079-960BC9503EAB}" presName="tile3" presStyleLbl="node1" presStyleIdx="2" presStyleCnt="4"/>
      <dgm:spPr/>
    </dgm:pt>
    <dgm:pt modelId="{1AF7CC0E-3E0C-48C1-B516-9039284DF85B}" type="pres">
      <dgm:prSet presAssocID="{B3CB930F-43FE-4F6F-9079-960BC9503E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F29F956-3D37-40EC-9EE0-5115B64FE6BC}" type="pres">
      <dgm:prSet presAssocID="{B3CB930F-43FE-4F6F-9079-960BC9503EAB}" presName="tile4" presStyleLbl="node1" presStyleIdx="3" presStyleCnt="4"/>
      <dgm:spPr/>
    </dgm:pt>
    <dgm:pt modelId="{F8C0EE57-9266-4088-8951-614BBFB9CC1D}" type="pres">
      <dgm:prSet presAssocID="{B3CB930F-43FE-4F6F-9079-960BC9503E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38B0237-11D4-4816-BCC8-16146E34675F}" type="pres">
      <dgm:prSet presAssocID="{B3CB930F-43FE-4F6F-9079-960BC9503EA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3318A07-3CE0-4D1C-B0CC-03C103163965}" srcId="{FAE14A9C-ED41-48E3-8438-F9C2B2CADB90}" destId="{19FB4D37-CF1A-4357-A709-747456A9BBF2}" srcOrd="1" destOrd="0" parTransId="{F142272F-05E5-4832-BEE7-9E6CFDCB323C}" sibTransId="{C9C2C4BD-728E-4EDA-B290-B533F9370377}"/>
    <dgm:cxn modelId="{21A7D10E-C7A9-4071-9F26-1D5F5EDEE9C6}" type="presOf" srcId="{EB99F83B-C8B5-4277-B3EB-792F1536CE1D}" destId="{620C99E5-D185-43C2-9194-3E4B5A97FFFC}" srcOrd="0" destOrd="0" presId="urn:microsoft.com/office/officeart/2005/8/layout/matrix1"/>
    <dgm:cxn modelId="{A3C11913-DDB8-4F3A-85F4-1E4A6DCAE7F4}" type="presOf" srcId="{F8055B76-C407-4003-9E84-60C003B0BC31}" destId="{E5D54788-445F-4D96-9475-862303A614F2}" srcOrd="0" destOrd="0" presId="urn:microsoft.com/office/officeart/2005/8/layout/matrix1"/>
    <dgm:cxn modelId="{1057FE34-1843-410E-A17F-22998ED6D2F9}" srcId="{FAE14A9C-ED41-48E3-8438-F9C2B2CADB90}" destId="{EB99F83B-C8B5-4277-B3EB-792F1536CE1D}" srcOrd="2" destOrd="0" parTransId="{938B7529-5F12-48D3-8480-DDDBC878F7FE}" sibTransId="{7F08F289-C8AB-4209-96B5-D3704EC104A0}"/>
    <dgm:cxn modelId="{649B9550-6F74-4568-8009-9ACC5D7B1B4C}" srcId="{FAE14A9C-ED41-48E3-8438-F9C2B2CADB90}" destId="{F8055B76-C407-4003-9E84-60C003B0BC31}" srcOrd="0" destOrd="0" parTransId="{E83F4B71-E078-423A-9FF4-D3D728C73994}" sibTransId="{4807CC12-F11A-4AFD-BB93-8FB4F3DBC822}"/>
    <dgm:cxn modelId="{B7735776-7E58-4251-B515-8CFF55BDEAC4}" srcId="{FAE14A9C-ED41-48E3-8438-F9C2B2CADB90}" destId="{6A2E7B0B-B3FE-4257-8197-DD3D0DE51DD6}" srcOrd="3" destOrd="0" parTransId="{B1780A5C-5217-4F8E-A4BC-07495B38A6DD}" sibTransId="{4FB1FE5F-97E7-484A-84B0-442BD33BF1E1}"/>
    <dgm:cxn modelId="{54364559-EC34-47D0-8814-FFDA5400908C}" type="presOf" srcId="{6A2E7B0B-B3FE-4257-8197-DD3D0DE51DD6}" destId="{0F29F956-3D37-40EC-9EE0-5115B64FE6BC}" srcOrd="0" destOrd="0" presId="urn:microsoft.com/office/officeart/2005/8/layout/matrix1"/>
    <dgm:cxn modelId="{AAB0867A-7EC3-41EC-9CE7-D158AA4F8014}" type="presOf" srcId="{B3CB930F-43FE-4F6F-9079-960BC9503EAB}" destId="{3C99D777-3BE3-4806-8E87-24E91D32FC8C}" srcOrd="0" destOrd="0" presId="urn:microsoft.com/office/officeart/2005/8/layout/matrix1"/>
    <dgm:cxn modelId="{B4F1B67E-7B3F-4F19-BD83-CBE45B01EE07}" type="presOf" srcId="{6A2E7B0B-B3FE-4257-8197-DD3D0DE51DD6}" destId="{F8C0EE57-9266-4088-8951-614BBFB9CC1D}" srcOrd="1" destOrd="0" presId="urn:microsoft.com/office/officeart/2005/8/layout/matrix1"/>
    <dgm:cxn modelId="{DBD4FA9C-CDBB-4E8E-BD8F-6780AE6E856B}" type="presOf" srcId="{EB99F83B-C8B5-4277-B3EB-792F1536CE1D}" destId="{1AF7CC0E-3E0C-48C1-B516-9039284DF85B}" srcOrd="1" destOrd="0" presId="urn:microsoft.com/office/officeart/2005/8/layout/matrix1"/>
    <dgm:cxn modelId="{9CE17DA5-D970-4970-B28A-291B2EAB361F}" type="presOf" srcId="{FAE14A9C-ED41-48E3-8438-F9C2B2CADB90}" destId="{738B0237-11D4-4816-BCC8-16146E34675F}" srcOrd="0" destOrd="0" presId="urn:microsoft.com/office/officeart/2005/8/layout/matrix1"/>
    <dgm:cxn modelId="{B0A50FCC-656D-4494-A70C-24056D3F0F04}" type="presOf" srcId="{19FB4D37-CF1A-4357-A709-747456A9BBF2}" destId="{904805C4-7A35-4621-859B-91F421BEB329}" srcOrd="0" destOrd="0" presId="urn:microsoft.com/office/officeart/2005/8/layout/matrix1"/>
    <dgm:cxn modelId="{319EACD1-2716-4D84-B1E2-8D9DE12FF42F}" type="presOf" srcId="{19FB4D37-CF1A-4357-A709-747456A9BBF2}" destId="{F99A5564-8A86-4E2C-B404-F82CCAA0D140}" srcOrd="1" destOrd="0" presId="urn:microsoft.com/office/officeart/2005/8/layout/matrix1"/>
    <dgm:cxn modelId="{608051F0-F519-4FD4-8069-6FBD827C20AA}" srcId="{B3CB930F-43FE-4F6F-9079-960BC9503EAB}" destId="{FAE14A9C-ED41-48E3-8438-F9C2B2CADB90}" srcOrd="0" destOrd="0" parTransId="{00F35CE3-D855-4AD7-98B3-40432098808C}" sibTransId="{0D52EB8A-1978-4BEA-B7D5-78208FE92A30}"/>
    <dgm:cxn modelId="{7EC50EFE-B964-4BC7-97A0-0B62818A6273}" type="presOf" srcId="{F8055B76-C407-4003-9E84-60C003B0BC31}" destId="{D3002036-46A1-4876-B3E8-8BC8E0E41D34}" srcOrd="1" destOrd="0" presId="urn:microsoft.com/office/officeart/2005/8/layout/matrix1"/>
    <dgm:cxn modelId="{13CA3D2D-E44E-49C8-8750-716BFBA32CDD}" type="presParOf" srcId="{3C99D777-3BE3-4806-8E87-24E91D32FC8C}" destId="{76939E99-1B20-427F-8747-600F684D92B1}" srcOrd="0" destOrd="0" presId="urn:microsoft.com/office/officeart/2005/8/layout/matrix1"/>
    <dgm:cxn modelId="{661FF267-F054-425A-82EA-FBE853B64FC1}" type="presParOf" srcId="{76939E99-1B20-427F-8747-600F684D92B1}" destId="{E5D54788-445F-4D96-9475-862303A614F2}" srcOrd="0" destOrd="0" presId="urn:microsoft.com/office/officeart/2005/8/layout/matrix1"/>
    <dgm:cxn modelId="{2E04258C-130A-4437-9512-5ED72724ECFF}" type="presParOf" srcId="{76939E99-1B20-427F-8747-600F684D92B1}" destId="{D3002036-46A1-4876-B3E8-8BC8E0E41D34}" srcOrd="1" destOrd="0" presId="urn:microsoft.com/office/officeart/2005/8/layout/matrix1"/>
    <dgm:cxn modelId="{FB9A50A1-1D9D-4C00-B38A-EB86C3CFFEF9}" type="presParOf" srcId="{76939E99-1B20-427F-8747-600F684D92B1}" destId="{904805C4-7A35-4621-859B-91F421BEB329}" srcOrd="2" destOrd="0" presId="urn:microsoft.com/office/officeart/2005/8/layout/matrix1"/>
    <dgm:cxn modelId="{3ECDCB95-2E72-4331-A129-6CFCE4FC5564}" type="presParOf" srcId="{76939E99-1B20-427F-8747-600F684D92B1}" destId="{F99A5564-8A86-4E2C-B404-F82CCAA0D140}" srcOrd="3" destOrd="0" presId="urn:microsoft.com/office/officeart/2005/8/layout/matrix1"/>
    <dgm:cxn modelId="{C5E29948-1A46-4338-B60F-85AD2A35FEE0}" type="presParOf" srcId="{76939E99-1B20-427F-8747-600F684D92B1}" destId="{620C99E5-D185-43C2-9194-3E4B5A97FFFC}" srcOrd="4" destOrd="0" presId="urn:microsoft.com/office/officeart/2005/8/layout/matrix1"/>
    <dgm:cxn modelId="{79330DD2-3F3A-4254-AC12-1E536DB1DDAD}" type="presParOf" srcId="{76939E99-1B20-427F-8747-600F684D92B1}" destId="{1AF7CC0E-3E0C-48C1-B516-9039284DF85B}" srcOrd="5" destOrd="0" presId="urn:microsoft.com/office/officeart/2005/8/layout/matrix1"/>
    <dgm:cxn modelId="{24B8A931-749C-41DA-8C73-BE8CC8AB6BF7}" type="presParOf" srcId="{76939E99-1B20-427F-8747-600F684D92B1}" destId="{0F29F956-3D37-40EC-9EE0-5115B64FE6BC}" srcOrd="6" destOrd="0" presId="urn:microsoft.com/office/officeart/2005/8/layout/matrix1"/>
    <dgm:cxn modelId="{04C7BA1A-E24C-4B8C-BE42-36B0AD11AA80}" type="presParOf" srcId="{76939E99-1B20-427F-8747-600F684D92B1}" destId="{F8C0EE57-9266-4088-8951-614BBFB9CC1D}" srcOrd="7" destOrd="0" presId="urn:microsoft.com/office/officeart/2005/8/layout/matrix1"/>
    <dgm:cxn modelId="{9A50A82C-7111-41D9-BB16-97172412AA1C}" type="presParOf" srcId="{3C99D777-3BE3-4806-8E87-24E91D32FC8C}" destId="{738B0237-11D4-4816-BCC8-16146E3467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E59F7-310C-4322-A676-7FC2C99F9AC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7543902-7926-4D2A-A8B0-F702BC513FE9}">
      <dgm:prSet phldrT="[Texto]"/>
      <dgm:spPr/>
      <dgm:t>
        <a:bodyPr/>
        <a:lstStyle/>
        <a:p>
          <a:r>
            <a:rPr lang="es-ES" dirty="0"/>
            <a:t>Piloto </a:t>
          </a:r>
        </a:p>
        <a:p>
          <a:r>
            <a:rPr lang="es-ES" dirty="0"/>
            <a:t>(Julio 2025-Septiembre 2025)</a:t>
          </a:r>
          <a:endParaRPr lang="es-MX" dirty="0"/>
        </a:p>
      </dgm:t>
    </dgm:pt>
    <dgm:pt modelId="{32F44E35-0924-4C3A-99C4-7AD79200A497}" type="parTrans" cxnId="{51B5815F-2807-448E-8139-A500C880E566}">
      <dgm:prSet/>
      <dgm:spPr/>
      <dgm:t>
        <a:bodyPr/>
        <a:lstStyle/>
        <a:p>
          <a:endParaRPr lang="es-MX"/>
        </a:p>
      </dgm:t>
    </dgm:pt>
    <dgm:pt modelId="{A80A6059-C27C-4E5E-85C6-6897784745CC}" type="sibTrans" cxnId="{51B5815F-2807-448E-8139-A500C880E566}">
      <dgm:prSet/>
      <dgm:spPr/>
      <dgm:t>
        <a:bodyPr/>
        <a:lstStyle/>
        <a:p>
          <a:endParaRPr lang="es-MX"/>
        </a:p>
      </dgm:t>
    </dgm:pt>
    <dgm:pt modelId="{695C4BA9-4AEF-47F2-BE7A-AA6996D0A402}">
      <dgm:prSet phldrT="[Texto]" phldr="1"/>
      <dgm:spPr/>
      <dgm:t>
        <a:bodyPr/>
        <a:lstStyle/>
        <a:p>
          <a:endParaRPr lang="es-MX"/>
        </a:p>
      </dgm:t>
    </dgm:pt>
    <dgm:pt modelId="{0922F228-742D-4127-B6C0-03106E75A03B}" type="parTrans" cxnId="{0FEE2C0B-D677-4BC8-8F52-8A75A8EA3AB9}">
      <dgm:prSet/>
      <dgm:spPr/>
      <dgm:t>
        <a:bodyPr/>
        <a:lstStyle/>
        <a:p>
          <a:endParaRPr lang="es-MX"/>
        </a:p>
      </dgm:t>
    </dgm:pt>
    <dgm:pt modelId="{228B9FBB-B302-4CC3-B612-6FC718CF601C}" type="sibTrans" cxnId="{0FEE2C0B-D677-4BC8-8F52-8A75A8EA3AB9}">
      <dgm:prSet/>
      <dgm:spPr/>
      <dgm:t>
        <a:bodyPr/>
        <a:lstStyle/>
        <a:p>
          <a:endParaRPr lang="es-MX"/>
        </a:p>
      </dgm:t>
    </dgm:pt>
    <dgm:pt modelId="{0CCC85E0-DA02-45CF-AD10-4A4FDBA5A8BF}">
      <dgm:prSet phldrT="[Texto]"/>
      <dgm:spPr/>
      <dgm:t>
        <a:bodyPr/>
        <a:lstStyle/>
        <a:p>
          <a:r>
            <a:rPr lang="es-ES" dirty="0"/>
            <a:t>Presentación libro y Coloquio Nov 2025</a:t>
          </a:r>
          <a:endParaRPr lang="es-MX" dirty="0"/>
        </a:p>
      </dgm:t>
    </dgm:pt>
    <dgm:pt modelId="{CA5D24BD-0B03-48C2-8E08-07EE13D1D62C}" type="parTrans" cxnId="{76B399AB-B0E3-4E55-A22E-485C7C9D0AC8}">
      <dgm:prSet/>
      <dgm:spPr/>
      <dgm:t>
        <a:bodyPr/>
        <a:lstStyle/>
        <a:p>
          <a:endParaRPr lang="es-MX"/>
        </a:p>
      </dgm:t>
    </dgm:pt>
    <dgm:pt modelId="{C2EECAB7-7616-4C23-996E-3B0CF718D31A}" type="sibTrans" cxnId="{76B399AB-B0E3-4E55-A22E-485C7C9D0AC8}">
      <dgm:prSet/>
      <dgm:spPr/>
      <dgm:t>
        <a:bodyPr/>
        <a:lstStyle/>
        <a:p>
          <a:endParaRPr lang="es-MX"/>
        </a:p>
      </dgm:t>
    </dgm:pt>
    <dgm:pt modelId="{5C9BE435-D917-49D9-84BF-425AAEF20E24}">
      <dgm:prSet phldrT="[Texto]" phldr="1"/>
      <dgm:spPr/>
      <dgm:t>
        <a:bodyPr/>
        <a:lstStyle/>
        <a:p>
          <a:endParaRPr lang="es-MX"/>
        </a:p>
      </dgm:t>
    </dgm:pt>
    <dgm:pt modelId="{F9611CF8-759E-4FD1-8110-F2B0A88FFC27}" type="parTrans" cxnId="{48BF73C5-B5ED-4E6B-8A4E-D65875CB3B88}">
      <dgm:prSet/>
      <dgm:spPr/>
      <dgm:t>
        <a:bodyPr/>
        <a:lstStyle/>
        <a:p>
          <a:endParaRPr lang="es-MX"/>
        </a:p>
      </dgm:t>
    </dgm:pt>
    <dgm:pt modelId="{05BEBF96-F688-472A-8958-635B1B15DBCF}" type="sibTrans" cxnId="{48BF73C5-B5ED-4E6B-8A4E-D65875CB3B88}">
      <dgm:prSet/>
      <dgm:spPr/>
      <dgm:t>
        <a:bodyPr/>
        <a:lstStyle/>
        <a:p>
          <a:endParaRPr lang="es-MX"/>
        </a:p>
      </dgm:t>
    </dgm:pt>
    <dgm:pt modelId="{A4ACBD7D-6285-4EEC-967D-B6BE08FC5E75}">
      <dgm:prSet phldrT="[Texto]"/>
      <dgm:spPr/>
      <dgm:t>
        <a:bodyPr/>
        <a:lstStyle/>
        <a:p>
          <a:r>
            <a:rPr lang="es-ES" dirty="0"/>
            <a:t>Inicio primer trimestre 2026</a:t>
          </a:r>
          <a:endParaRPr lang="es-MX" dirty="0"/>
        </a:p>
      </dgm:t>
    </dgm:pt>
    <dgm:pt modelId="{E94474D9-3F75-4DE3-8B8C-62C505A0B9F1}" type="parTrans" cxnId="{F2D5E253-C3E8-4068-AAFC-50A52EAE19A5}">
      <dgm:prSet/>
      <dgm:spPr/>
      <dgm:t>
        <a:bodyPr/>
        <a:lstStyle/>
        <a:p>
          <a:endParaRPr lang="es-MX"/>
        </a:p>
      </dgm:t>
    </dgm:pt>
    <dgm:pt modelId="{E130881A-DCCC-40FE-84A3-1152C54A2BB3}" type="sibTrans" cxnId="{F2D5E253-C3E8-4068-AAFC-50A52EAE19A5}">
      <dgm:prSet/>
      <dgm:spPr/>
      <dgm:t>
        <a:bodyPr/>
        <a:lstStyle/>
        <a:p>
          <a:endParaRPr lang="es-MX"/>
        </a:p>
      </dgm:t>
    </dgm:pt>
    <dgm:pt modelId="{6865947C-88A5-45A2-876A-8C7ED42CA4A6}">
      <dgm:prSet phldrT="[Texto]" phldr="1"/>
      <dgm:spPr/>
      <dgm:t>
        <a:bodyPr/>
        <a:lstStyle/>
        <a:p>
          <a:endParaRPr lang="es-MX"/>
        </a:p>
      </dgm:t>
    </dgm:pt>
    <dgm:pt modelId="{A6ABB98D-E8E7-43AE-8729-364F95FAA9EB}" type="parTrans" cxnId="{BC05C215-76FA-4731-BD65-4ECB81F3405A}">
      <dgm:prSet/>
      <dgm:spPr/>
      <dgm:t>
        <a:bodyPr/>
        <a:lstStyle/>
        <a:p>
          <a:endParaRPr lang="es-MX"/>
        </a:p>
      </dgm:t>
    </dgm:pt>
    <dgm:pt modelId="{54088905-7CA9-4CAB-B060-E07A2D4A7B66}" type="sibTrans" cxnId="{BC05C215-76FA-4731-BD65-4ECB81F3405A}">
      <dgm:prSet/>
      <dgm:spPr/>
      <dgm:t>
        <a:bodyPr/>
        <a:lstStyle/>
        <a:p>
          <a:endParaRPr lang="es-MX"/>
        </a:p>
      </dgm:t>
    </dgm:pt>
    <dgm:pt modelId="{4BD71AF6-59E7-45B5-B850-F46C9F96A9F4}" type="pres">
      <dgm:prSet presAssocID="{A3CE59F7-310C-4322-A676-7FC2C99F9ACA}" presName="rootnode" presStyleCnt="0">
        <dgm:presLayoutVars>
          <dgm:chMax/>
          <dgm:chPref/>
          <dgm:dir/>
          <dgm:animLvl val="lvl"/>
        </dgm:presLayoutVars>
      </dgm:prSet>
      <dgm:spPr/>
    </dgm:pt>
    <dgm:pt modelId="{2DD33133-36BD-498F-B407-12D74F016268}" type="pres">
      <dgm:prSet presAssocID="{67543902-7926-4D2A-A8B0-F702BC513FE9}" presName="composite" presStyleCnt="0"/>
      <dgm:spPr/>
    </dgm:pt>
    <dgm:pt modelId="{CD4AE3E8-641A-41CC-B53B-11E51289AD49}" type="pres">
      <dgm:prSet presAssocID="{67543902-7926-4D2A-A8B0-F702BC513FE9}" presName="bentUpArrow1" presStyleLbl="alignImgPlace1" presStyleIdx="0" presStyleCnt="2"/>
      <dgm:spPr/>
    </dgm:pt>
    <dgm:pt modelId="{BEB86B09-9B80-45E9-A56B-FB0A869DBC75}" type="pres">
      <dgm:prSet presAssocID="{67543902-7926-4D2A-A8B0-F702BC513FE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5827C3C-7BAE-4DEA-AE1F-9EE51E12C3EC}" type="pres">
      <dgm:prSet presAssocID="{67543902-7926-4D2A-A8B0-F702BC513FE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5497A83-496F-4C14-910C-988B81A40635}" type="pres">
      <dgm:prSet presAssocID="{A80A6059-C27C-4E5E-85C6-6897784745CC}" presName="sibTrans" presStyleCnt="0"/>
      <dgm:spPr/>
    </dgm:pt>
    <dgm:pt modelId="{3BE9E126-D660-4F65-A543-31371192C9B1}" type="pres">
      <dgm:prSet presAssocID="{0CCC85E0-DA02-45CF-AD10-4A4FDBA5A8BF}" presName="composite" presStyleCnt="0"/>
      <dgm:spPr/>
    </dgm:pt>
    <dgm:pt modelId="{2AEE8EC2-5E39-48DB-9F3D-C7BB77ED38E5}" type="pres">
      <dgm:prSet presAssocID="{0CCC85E0-DA02-45CF-AD10-4A4FDBA5A8BF}" presName="bentUpArrow1" presStyleLbl="alignImgPlace1" presStyleIdx="1" presStyleCnt="2"/>
      <dgm:spPr/>
    </dgm:pt>
    <dgm:pt modelId="{37B67236-40D0-40B5-A10D-CAEC1C77AD23}" type="pres">
      <dgm:prSet presAssocID="{0CCC85E0-DA02-45CF-AD10-4A4FDBA5A8B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FDEA778-0967-4A30-BE88-1683EE26CE74}" type="pres">
      <dgm:prSet presAssocID="{0CCC85E0-DA02-45CF-AD10-4A4FDBA5A8B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10C8CF3-6790-437C-B78F-CD5D0DBE8A58}" type="pres">
      <dgm:prSet presAssocID="{C2EECAB7-7616-4C23-996E-3B0CF718D31A}" presName="sibTrans" presStyleCnt="0"/>
      <dgm:spPr/>
    </dgm:pt>
    <dgm:pt modelId="{37AC110A-6706-41D5-AC98-0130A77C87DB}" type="pres">
      <dgm:prSet presAssocID="{A4ACBD7D-6285-4EEC-967D-B6BE08FC5E75}" presName="composite" presStyleCnt="0"/>
      <dgm:spPr/>
    </dgm:pt>
    <dgm:pt modelId="{6F6E21C6-17D7-4A65-8CB2-5EE19F9375CF}" type="pres">
      <dgm:prSet presAssocID="{A4ACBD7D-6285-4EEC-967D-B6BE08FC5E7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7C391EB-806C-41DA-9337-7FA6BFA4B829}" type="pres">
      <dgm:prSet presAssocID="{A4ACBD7D-6285-4EEC-967D-B6BE08FC5E75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FEE2C0B-D677-4BC8-8F52-8A75A8EA3AB9}" srcId="{67543902-7926-4D2A-A8B0-F702BC513FE9}" destId="{695C4BA9-4AEF-47F2-BE7A-AA6996D0A402}" srcOrd="0" destOrd="0" parTransId="{0922F228-742D-4127-B6C0-03106E75A03B}" sibTransId="{228B9FBB-B302-4CC3-B612-6FC718CF601C}"/>
    <dgm:cxn modelId="{4F070D13-D957-4ADF-AB3F-A85E711717C7}" type="presOf" srcId="{67543902-7926-4D2A-A8B0-F702BC513FE9}" destId="{BEB86B09-9B80-45E9-A56B-FB0A869DBC75}" srcOrd="0" destOrd="0" presId="urn:microsoft.com/office/officeart/2005/8/layout/StepDownProcess"/>
    <dgm:cxn modelId="{BC05C215-76FA-4731-BD65-4ECB81F3405A}" srcId="{A4ACBD7D-6285-4EEC-967D-B6BE08FC5E75}" destId="{6865947C-88A5-45A2-876A-8C7ED42CA4A6}" srcOrd="0" destOrd="0" parTransId="{A6ABB98D-E8E7-43AE-8729-364F95FAA9EB}" sibTransId="{54088905-7CA9-4CAB-B060-E07A2D4A7B66}"/>
    <dgm:cxn modelId="{51B5815F-2807-448E-8139-A500C880E566}" srcId="{A3CE59F7-310C-4322-A676-7FC2C99F9ACA}" destId="{67543902-7926-4D2A-A8B0-F702BC513FE9}" srcOrd="0" destOrd="0" parTransId="{32F44E35-0924-4C3A-99C4-7AD79200A497}" sibTransId="{A80A6059-C27C-4E5E-85C6-6897784745CC}"/>
    <dgm:cxn modelId="{78E27E52-A55C-4D69-95E6-36173BDF920F}" type="presOf" srcId="{5C9BE435-D917-49D9-84BF-425AAEF20E24}" destId="{AFDEA778-0967-4A30-BE88-1683EE26CE74}" srcOrd="0" destOrd="0" presId="urn:microsoft.com/office/officeart/2005/8/layout/StepDownProcess"/>
    <dgm:cxn modelId="{F2D5E253-C3E8-4068-AAFC-50A52EAE19A5}" srcId="{A3CE59F7-310C-4322-A676-7FC2C99F9ACA}" destId="{A4ACBD7D-6285-4EEC-967D-B6BE08FC5E75}" srcOrd="2" destOrd="0" parTransId="{E94474D9-3F75-4DE3-8B8C-62C505A0B9F1}" sibTransId="{E130881A-DCCC-40FE-84A3-1152C54A2BB3}"/>
    <dgm:cxn modelId="{CFDDAB58-2620-4DD9-998F-6F55CC72C6C6}" type="presOf" srcId="{A3CE59F7-310C-4322-A676-7FC2C99F9ACA}" destId="{4BD71AF6-59E7-45B5-B850-F46C9F96A9F4}" srcOrd="0" destOrd="0" presId="urn:microsoft.com/office/officeart/2005/8/layout/StepDownProcess"/>
    <dgm:cxn modelId="{DB6A1D9D-780C-4C81-B9E7-1CD0DC17D00A}" type="presOf" srcId="{A4ACBD7D-6285-4EEC-967D-B6BE08FC5E75}" destId="{6F6E21C6-17D7-4A65-8CB2-5EE19F9375CF}" srcOrd="0" destOrd="0" presId="urn:microsoft.com/office/officeart/2005/8/layout/StepDownProcess"/>
    <dgm:cxn modelId="{56302CA7-DA0B-4DEC-9706-9D0B27B71B54}" type="presOf" srcId="{6865947C-88A5-45A2-876A-8C7ED42CA4A6}" destId="{C7C391EB-806C-41DA-9337-7FA6BFA4B829}" srcOrd="0" destOrd="0" presId="urn:microsoft.com/office/officeart/2005/8/layout/StepDownProcess"/>
    <dgm:cxn modelId="{76B399AB-B0E3-4E55-A22E-485C7C9D0AC8}" srcId="{A3CE59F7-310C-4322-A676-7FC2C99F9ACA}" destId="{0CCC85E0-DA02-45CF-AD10-4A4FDBA5A8BF}" srcOrd="1" destOrd="0" parTransId="{CA5D24BD-0B03-48C2-8E08-07EE13D1D62C}" sibTransId="{C2EECAB7-7616-4C23-996E-3B0CF718D31A}"/>
    <dgm:cxn modelId="{48BF73C5-B5ED-4E6B-8A4E-D65875CB3B88}" srcId="{0CCC85E0-DA02-45CF-AD10-4A4FDBA5A8BF}" destId="{5C9BE435-D917-49D9-84BF-425AAEF20E24}" srcOrd="0" destOrd="0" parTransId="{F9611CF8-759E-4FD1-8110-F2B0A88FFC27}" sibTransId="{05BEBF96-F688-472A-8958-635B1B15DBCF}"/>
    <dgm:cxn modelId="{EFD523C8-CFD4-4D24-A0A9-936643C8CE30}" type="presOf" srcId="{695C4BA9-4AEF-47F2-BE7A-AA6996D0A402}" destId="{65827C3C-7BAE-4DEA-AE1F-9EE51E12C3EC}" srcOrd="0" destOrd="0" presId="urn:microsoft.com/office/officeart/2005/8/layout/StepDownProcess"/>
    <dgm:cxn modelId="{A31788E2-FA8E-4361-AAF5-082A07F6263C}" type="presOf" srcId="{0CCC85E0-DA02-45CF-AD10-4A4FDBA5A8BF}" destId="{37B67236-40D0-40B5-A10D-CAEC1C77AD23}" srcOrd="0" destOrd="0" presId="urn:microsoft.com/office/officeart/2005/8/layout/StepDownProcess"/>
    <dgm:cxn modelId="{63161F59-F504-4244-8A90-F3A69FC11E93}" type="presParOf" srcId="{4BD71AF6-59E7-45B5-B850-F46C9F96A9F4}" destId="{2DD33133-36BD-498F-B407-12D74F016268}" srcOrd="0" destOrd="0" presId="urn:microsoft.com/office/officeart/2005/8/layout/StepDownProcess"/>
    <dgm:cxn modelId="{27411375-16CD-47A8-8B4E-C97F4971097A}" type="presParOf" srcId="{2DD33133-36BD-498F-B407-12D74F016268}" destId="{CD4AE3E8-641A-41CC-B53B-11E51289AD49}" srcOrd="0" destOrd="0" presId="urn:microsoft.com/office/officeart/2005/8/layout/StepDownProcess"/>
    <dgm:cxn modelId="{1CCAC5E0-D256-4325-9251-6F2B7CFE36AF}" type="presParOf" srcId="{2DD33133-36BD-498F-B407-12D74F016268}" destId="{BEB86B09-9B80-45E9-A56B-FB0A869DBC75}" srcOrd="1" destOrd="0" presId="urn:microsoft.com/office/officeart/2005/8/layout/StepDownProcess"/>
    <dgm:cxn modelId="{7A8D056D-2165-4093-937E-8D45BE7908DB}" type="presParOf" srcId="{2DD33133-36BD-498F-B407-12D74F016268}" destId="{65827C3C-7BAE-4DEA-AE1F-9EE51E12C3EC}" srcOrd="2" destOrd="0" presId="urn:microsoft.com/office/officeart/2005/8/layout/StepDownProcess"/>
    <dgm:cxn modelId="{F380B045-1AA3-43F7-9E1F-D91A9B9994CD}" type="presParOf" srcId="{4BD71AF6-59E7-45B5-B850-F46C9F96A9F4}" destId="{85497A83-496F-4C14-910C-988B81A40635}" srcOrd="1" destOrd="0" presId="urn:microsoft.com/office/officeart/2005/8/layout/StepDownProcess"/>
    <dgm:cxn modelId="{70E8E1E7-ECE6-49BE-86B0-7320925832CE}" type="presParOf" srcId="{4BD71AF6-59E7-45B5-B850-F46C9F96A9F4}" destId="{3BE9E126-D660-4F65-A543-31371192C9B1}" srcOrd="2" destOrd="0" presId="urn:microsoft.com/office/officeart/2005/8/layout/StepDownProcess"/>
    <dgm:cxn modelId="{5DE3A194-814C-4A3A-9A98-F1746EC18E0A}" type="presParOf" srcId="{3BE9E126-D660-4F65-A543-31371192C9B1}" destId="{2AEE8EC2-5E39-48DB-9F3D-C7BB77ED38E5}" srcOrd="0" destOrd="0" presId="urn:microsoft.com/office/officeart/2005/8/layout/StepDownProcess"/>
    <dgm:cxn modelId="{194B3F05-7CCA-4DB6-A385-D05C5FC887CD}" type="presParOf" srcId="{3BE9E126-D660-4F65-A543-31371192C9B1}" destId="{37B67236-40D0-40B5-A10D-CAEC1C77AD23}" srcOrd="1" destOrd="0" presId="urn:microsoft.com/office/officeart/2005/8/layout/StepDownProcess"/>
    <dgm:cxn modelId="{0FD7F4F3-B323-45FB-8803-CAE9A841AC0B}" type="presParOf" srcId="{3BE9E126-D660-4F65-A543-31371192C9B1}" destId="{AFDEA778-0967-4A30-BE88-1683EE26CE74}" srcOrd="2" destOrd="0" presId="urn:microsoft.com/office/officeart/2005/8/layout/StepDownProcess"/>
    <dgm:cxn modelId="{53E781F1-0AF5-489B-8237-C70C05360F8F}" type="presParOf" srcId="{4BD71AF6-59E7-45B5-B850-F46C9F96A9F4}" destId="{210C8CF3-6790-437C-B78F-CD5D0DBE8A58}" srcOrd="3" destOrd="0" presId="urn:microsoft.com/office/officeart/2005/8/layout/StepDownProcess"/>
    <dgm:cxn modelId="{B82EC87B-9F74-41C5-AA59-7DF4E5CC2483}" type="presParOf" srcId="{4BD71AF6-59E7-45B5-B850-F46C9F96A9F4}" destId="{37AC110A-6706-41D5-AC98-0130A77C87DB}" srcOrd="4" destOrd="0" presId="urn:microsoft.com/office/officeart/2005/8/layout/StepDownProcess"/>
    <dgm:cxn modelId="{FAD6D995-5C36-4514-AD05-E560E93968CC}" type="presParOf" srcId="{37AC110A-6706-41D5-AC98-0130A77C87DB}" destId="{6F6E21C6-17D7-4A65-8CB2-5EE19F9375CF}" srcOrd="0" destOrd="0" presId="urn:microsoft.com/office/officeart/2005/8/layout/StepDownProcess"/>
    <dgm:cxn modelId="{AE06EAE3-979C-4819-B708-CA4FD90ADD43}" type="presParOf" srcId="{37AC110A-6706-41D5-AC98-0130A77C87DB}" destId="{C7C391EB-806C-41DA-9337-7FA6BFA4B82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7BFCF-6A9C-4A64-AE3A-3EE8CE62389C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“Sólo tres de cada 10 profesionistas en STEM son mujeres” (IMCO Staff, 2023). </a:t>
          </a:r>
          <a:endParaRPr lang="es-MX" sz="1000" kern="1200" dirty="0"/>
        </a:p>
      </dsp:txBody>
      <dsp:txXfrm rot="5400000">
        <a:off x="1323" y="1295299"/>
        <a:ext cx="2431107" cy="1473398"/>
      </dsp:txXfrm>
    </dsp:sp>
    <dsp:sp modelId="{38C3D823-5E6F-49C1-98C3-3FAE926E612E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1" u="none" strike="noStrike" kern="1200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The</a:t>
          </a:r>
          <a:r>
            <a:rPr lang="es-ES" sz="1000" b="0" i="1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Future </a:t>
          </a:r>
          <a:r>
            <a:rPr lang="es-ES" sz="1000" b="0" i="1" u="none" strike="noStrike" kern="1200" dirty="0" err="1">
              <a:solidFill>
                <a:srgbClr val="000000"/>
              </a:solidFill>
              <a:effectLst/>
              <a:latin typeface="Arial" panose="020B0604020202020204" pitchFamily="34" charset="0"/>
            </a:rPr>
            <a:t>of</a:t>
          </a:r>
          <a:r>
            <a:rPr lang="es-ES" sz="1000" b="0" i="1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 Jobs 2020, </a:t>
          </a:r>
          <a:r>
            <a:rPr lang="es-ES" sz="10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para 2025 existirían 97 millones de trabajos en los cuales interactúen máquinas y personas, para los cuales la formación en profesionales de estás áreas se vuelve fundamental para así dar respuesta a las demandas que se presentan (Cobreros et al., 2024; González-Gallego et al., 2025). </a:t>
          </a:r>
          <a:endParaRPr lang="es-MX" sz="1000" kern="1200" dirty="0"/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1626E-151C-4DF6-9C18-70A6BAC467A8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Libro inicial</a:t>
          </a:r>
          <a:endParaRPr lang="es-MX" sz="1500" kern="1200" dirty="0"/>
        </a:p>
      </dsp:txBody>
      <dsp:txXfrm>
        <a:off x="0" y="127000"/>
        <a:ext cx="1904999" cy="1143000"/>
      </dsp:txXfrm>
    </dsp:sp>
    <dsp:sp modelId="{B740BA28-173A-49BB-8FBC-A255AF486085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1">
            <a:shade val="80000"/>
            <a:hueOff val="65050"/>
            <a:satOff val="2501"/>
            <a:lumOff val="40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Videos de testimonios cercanos de éxito mujeres Iberoamericanas</a:t>
          </a:r>
          <a:endParaRPr lang="es-MX" sz="1500" kern="1200" dirty="0"/>
        </a:p>
      </dsp:txBody>
      <dsp:txXfrm>
        <a:off x="2095500" y="127000"/>
        <a:ext cx="1904999" cy="1143000"/>
      </dsp:txXfrm>
    </dsp:sp>
    <dsp:sp modelId="{2A384AA3-E170-42DD-A43E-20E5DF346BDD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1">
            <a:shade val="80000"/>
            <a:hueOff val="130100"/>
            <a:satOff val="5002"/>
            <a:lumOff val="8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Plataforma específica para el desarrollo del programa</a:t>
          </a:r>
          <a:endParaRPr lang="es-MX" sz="1500" kern="1200" dirty="0"/>
        </a:p>
      </dsp:txBody>
      <dsp:txXfrm>
        <a:off x="4191000" y="127000"/>
        <a:ext cx="1904999" cy="1143000"/>
      </dsp:txXfrm>
    </dsp:sp>
    <dsp:sp modelId="{53BE34A3-3000-49E0-8D7F-3547E64B1A8E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1">
            <a:shade val="80000"/>
            <a:hueOff val="195150"/>
            <a:satOff val="7502"/>
            <a:lumOff val="122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Actividades interactivas: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-Gamificación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-Salas de escape</a:t>
          </a:r>
          <a:endParaRPr lang="es-MX" sz="1500" kern="1200" dirty="0"/>
        </a:p>
      </dsp:txBody>
      <dsp:txXfrm>
        <a:off x="0" y="1460500"/>
        <a:ext cx="1904999" cy="1143000"/>
      </dsp:txXfrm>
    </dsp:sp>
    <dsp:sp modelId="{D2BED053-2882-4C2A-AE40-036C3ADC3F4F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1">
            <a:shade val="80000"/>
            <a:hueOff val="260200"/>
            <a:satOff val="10003"/>
            <a:lumOff val="162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Interacción con Embajadoras en </a:t>
          </a:r>
          <a:r>
            <a:rPr lang="es-ES" sz="1500" i="1" kern="1200" dirty="0" err="1"/>
            <a:t>lives</a:t>
          </a:r>
          <a:r>
            <a:rPr lang="es-ES" sz="1500" i="1" kern="1200" dirty="0"/>
            <a:t>.</a:t>
          </a:r>
          <a:endParaRPr lang="es-MX" sz="1500" i="1" kern="1200" dirty="0"/>
        </a:p>
      </dsp:txBody>
      <dsp:txXfrm>
        <a:off x="2095500" y="1460500"/>
        <a:ext cx="1904999" cy="1143000"/>
      </dsp:txXfrm>
    </dsp:sp>
    <dsp:sp modelId="{05977D7E-AD91-4AED-BD25-5DC4608BB5CB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1">
            <a:shade val="80000"/>
            <a:hueOff val="325250"/>
            <a:satOff val="12504"/>
            <a:lumOff val="20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Caravanas y Ferias STEM en diferentes instituciones</a:t>
          </a:r>
          <a:endParaRPr lang="es-MX" sz="1500" kern="1200" dirty="0"/>
        </a:p>
      </dsp:txBody>
      <dsp:txXfrm>
        <a:off x="4191000" y="1460500"/>
        <a:ext cx="1904999" cy="1143000"/>
      </dsp:txXfrm>
    </dsp:sp>
    <dsp:sp modelId="{829FA4B6-C257-4A8A-96A9-8634DEFFD9A4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1">
            <a:shade val="80000"/>
            <a:hueOff val="390300"/>
            <a:satOff val="15005"/>
            <a:lumOff val="24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Red de mujeres</a:t>
          </a:r>
          <a:endParaRPr lang="es-MX" sz="1500" kern="1200" dirty="0"/>
        </a:p>
      </dsp:txBody>
      <dsp:txXfrm>
        <a:off x="2095500" y="2793999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4788-445F-4D96-9475-862303A614F2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IES en Iberoamérica: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-Embajadoras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-Estudiantes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-Análisis de políticas institucionales</a:t>
          </a:r>
        </a:p>
      </dsp:txBody>
      <dsp:txXfrm rot="5400000">
        <a:off x="0" y="0"/>
        <a:ext cx="3048000" cy="1524000"/>
      </dsp:txXfrm>
    </dsp:sp>
    <dsp:sp modelId="{904805C4-7A35-4621-859B-91F421BEB32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Embajadoras: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 Científicas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 Industria</a:t>
          </a:r>
          <a:endParaRPr lang="es-MX" sz="1500" kern="1200" dirty="0"/>
        </a:p>
      </dsp:txBody>
      <dsp:txXfrm>
        <a:off x="3048000" y="0"/>
        <a:ext cx="3048000" cy="1524000"/>
      </dsp:txXfrm>
    </dsp:sp>
    <dsp:sp modelId="{620C99E5-D185-43C2-9194-3E4B5A97FFFC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Gobierno </a:t>
          </a:r>
          <a:r>
            <a:rPr lang="es-ES" sz="1500" kern="1200" dirty="0">
              <a:sym typeface="Wingdings" panose="05000000000000000000" pitchFamily="2" charset="2"/>
            </a:rPr>
            <a:t> Políticas Públicas</a:t>
          </a:r>
          <a:endParaRPr lang="es-MX" sz="1500" kern="1200" dirty="0"/>
        </a:p>
      </dsp:txBody>
      <dsp:txXfrm rot="10800000">
        <a:off x="0" y="2539999"/>
        <a:ext cx="3048000" cy="1524000"/>
      </dsp:txXfrm>
    </dsp:sp>
    <dsp:sp modelId="{0F29F956-3D37-40EC-9EE0-5115B64FE6BC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Industria: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-Embajadoras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-Caravanas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-Empleos</a:t>
          </a:r>
          <a:endParaRPr lang="es-MX" sz="1500" kern="1200" dirty="0"/>
        </a:p>
      </dsp:txBody>
      <dsp:txXfrm rot="-5400000">
        <a:off x="3048000" y="2539999"/>
        <a:ext cx="3048000" cy="1524000"/>
      </dsp:txXfrm>
    </dsp:sp>
    <dsp:sp modelId="{738B0237-11D4-4816-BCC8-16146E3467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2183197" y="1573596"/>
        <a:ext cx="1729606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AE3E8-641A-41CC-B53B-11E51289AD49}">
      <dsp:nvSpPr>
        <dsp:cNvPr id="0" name=""/>
        <dsp:cNvSpPr/>
      </dsp:nvSpPr>
      <dsp:spPr>
        <a:xfrm rot="5400000">
          <a:off x="333757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6B09-9B80-45E9-A56B-FB0A869DBC75}">
      <dsp:nvSpPr>
        <dsp:cNvPr id="0" name=""/>
        <dsp:cNvSpPr/>
      </dsp:nvSpPr>
      <dsp:spPr>
        <a:xfrm>
          <a:off x="55536" y="23283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Piloto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(Julio 2025-Septiembre 2025)</a:t>
          </a:r>
          <a:endParaRPr lang="es-MX" sz="1700" kern="1200" dirty="0"/>
        </a:p>
      </dsp:txBody>
      <dsp:txXfrm>
        <a:off x="115952" y="83699"/>
        <a:ext cx="1646970" cy="1116572"/>
      </dsp:txXfrm>
    </dsp:sp>
    <dsp:sp modelId="{65827C3C-7BAE-4DEA-AE1F-9EE51E12C3EC}">
      <dsp:nvSpPr>
        <dsp:cNvPr id="0" name=""/>
        <dsp:cNvSpPr/>
      </dsp:nvSpPr>
      <dsp:spPr>
        <a:xfrm>
          <a:off x="1823339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300" kern="1200"/>
        </a:p>
      </dsp:txBody>
      <dsp:txXfrm>
        <a:off x="1823339" y="141298"/>
        <a:ext cx="1285731" cy="1000125"/>
      </dsp:txXfrm>
    </dsp:sp>
    <dsp:sp modelId="{2AEE8EC2-5E39-48DB-9F3D-C7BB77ED38E5}">
      <dsp:nvSpPr>
        <dsp:cNvPr id="0" name=""/>
        <dsp:cNvSpPr/>
      </dsp:nvSpPr>
      <dsp:spPr>
        <a:xfrm rot="5400000">
          <a:off x="1799453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67236-40D0-40B5-A10D-CAEC1C77AD23}">
      <dsp:nvSpPr>
        <dsp:cNvPr id="0" name=""/>
        <dsp:cNvSpPr/>
      </dsp:nvSpPr>
      <dsp:spPr>
        <a:xfrm>
          <a:off x="1521232" y="1413297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Presentación libro y Coloquio Nov 2025</a:t>
          </a:r>
          <a:endParaRPr lang="es-MX" sz="1700" kern="1200" dirty="0"/>
        </a:p>
      </dsp:txBody>
      <dsp:txXfrm>
        <a:off x="1581648" y="1473713"/>
        <a:ext cx="1646970" cy="1116572"/>
      </dsp:txXfrm>
    </dsp:sp>
    <dsp:sp modelId="{AFDEA778-0967-4A30-BE88-1683EE26CE74}">
      <dsp:nvSpPr>
        <dsp:cNvPr id="0" name=""/>
        <dsp:cNvSpPr/>
      </dsp:nvSpPr>
      <dsp:spPr>
        <a:xfrm>
          <a:off x="3289035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300" kern="1200"/>
        </a:p>
      </dsp:txBody>
      <dsp:txXfrm>
        <a:off x="3289035" y="1531312"/>
        <a:ext cx="1285731" cy="1000125"/>
      </dsp:txXfrm>
    </dsp:sp>
    <dsp:sp modelId="{6F6E21C6-17D7-4A65-8CB2-5EE19F9375CF}">
      <dsp:nvSpPr>
        <dsp:cNvPr id="0" name=""/>
        <dsp:cNvSpPr/>
      </dsp:nvSpPr>
      <dsp:spPr>
        <a:xfrm>
          <a:off x="2986929" y="2803311"/>
          <a:ext cx="1767802" cy="12374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Inicio primer trimestre 2026</a:t>
          </a:r>
          <a:endParaRPr lang="es-MX" sz="1700" kern="1200" dirty="0"/>
        </a:p>
      </dsp:txBody>
      <dsp:txXfrm>
        <a:off x="3047345" y="2863727"/>
        <a:ext cx="1646970" cy="1116572"/>
      </dsp:txXfrm>
    </dsp:sp>
    <dsp:sp modelId="{C7C391EB-806C-41DA-9337-7FA6BFA4B829}">
      <dsp:nvSpPr>
        <dsp:cNvPr id="0" name=""/>
        <dsp:cNvSpPr/>
      </dsp:nvSpPr>
      <dsp:spPr>
        <a:xfrm>
          <a:off x="4754732" y="2921326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200" kern="1200"/>
        </a:p>
      </dsp:txBody>
      <dsp:txXfrm>
        <a:off x="4754732" y="2921326"/>
        <a:ext cx="1285731" cy="100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36fc8e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c36fc8e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178010" y="445025"/>
            <a:ext cx="76542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29754" y="588552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29754" y="1422552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388100" y="425436"/>
            <a:ext cx="756643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145058" y="1233174"/>
            <a:ext cx="3165641" cy="1518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45058" y="2803075"/>
            <a:ext cx="3165641" cy="1265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217862" y="4254917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491048" y="1135321"/>
            <a:ext cx="7341251" cy="1934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1491048" y="3171567"/>
            <a:ext cx="7341251" cy="1281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2" name="Google Shape;19;p4">
            <a:extLst>
              <a:ext uri="{FF2B5EF4-FFF2-40B4-BE49-F238E27FC236}">
                <a16:creationId xmlns:a16="http://schemas.microsoft.com/office/drawing/2014/main" id="{B32E9C04-D7C3-4CB3-ACE5-2A66565DFA10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843600" y="2911925"/>
            <a:ext cx="74568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Iberoamericanas del Futuro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29250" y="3810000"/>
            <a:ext cx="6685500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DB473-0D96-53A9-D3DB-485838D2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0" y="109787"/>
            <a:ext cx="7580400" cy="572700"/>
          </a:xfrm>
        </p:spPr>
        <p:txBody>
          <a:bodyPr>
            <a:normAutofit fontScale="90000"/>
          </a:bodyPr>
          <a:lstStyle/>
          <a:p>
            <a:r>
              <a:rPr lang="es-ES" dirty="0"/>
              <a:t>Salas de escape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55982B-BCAF-B535-B4C0-98FAA15C4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C8BF48-4FEA-209A-9FB1-66A70987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682487"/>
            <a:ext cx="8154669" cy="43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6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96DF4-9193-33F5-8EE0-F677EB6B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Intervenciones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43E504-AB8F-D2A0-4096-592AB1F35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través de una serie de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videos cortos e inspiracionales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el proyecto busca compartir testimonios de mujeres líderes que han enfrentado y superado desafíos, demostrando que el talento y la determinación son claves para transformar su entorno.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proyecto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fortalece el papel de las embajadoras como agentes de cambio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destacando su rol en la innovación, la equidad de género y la transformación digital. De esta manera, no solo se promueve la participación de más mujeres en disciplinas STREAHM, sino que también se fomenta un ecosistema de mentoría y apoyo entre generaciones, permitiendo que las experiencias de éxito sirvan como catalizadores de nuevas vocaciones.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esta iniciativa,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"Embajadoras STREAHM"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solo inspira, sino que también impulsa una conversación sobre la necesidad de cerrar la brecha de género en estas disciplinas, creando un futuro más inclusivo, equitativo y lleno de oportunidades para las mujeres en Iberoamérica y México.</a:t>
            </a:r>
          </a:p>
          <a:p>
            <a:pPr>
              <a:buNone/>
            </a:pPr>
            <a:r>
              <a:rPr lang="es-MX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formato audiovisual es clave para este proyecto, ya que permite conectar con la audiencia manera ágil, dinámica y accesible. Estos videos serán difundidos a través de </a:t>
            </a:r>
            <a:r>
              <a:rPr lang="es-MX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redes sociales, plataformas educativas y eventos especializados</a:t>
            </a:r>
            <a:r>
              <a:rPr lang="es-MX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ampliando su alcance y asegurando que más jóvenes de tengan acceso a estas historias.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946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EF594-515D-F91D-2F83-6980FFE4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Videos de Embajadoras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D0A5B-5D7A-B630-5A7B-D86EDA806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Flor López</a:t>
            </a:r>
          </a:p>
          <a:p>
            <a:r>
              <a:rPr lang="es-ES" dirty="0"/>
              <a:t>Paola Solórzano</a:t>
            </a:r>
          </a:p>
          <a:p>
            <a:r>
              <a:rPr lang="es-ES" dirty="0"/>
              <a:t>Inés Jiménez Palomar</a:t>
            </a:r>
          </a:p>
          <a:p>
            <a:r>
              <a:rPr lang="es-ES" dirty="0"/>
              <a:t>Dina Grijalva</a:t>
            </a:r>
          </a:p>
          <a:p>
            <a:r>
              <a:rPr lang="es-ES" dirty="0"/>
              <a:t>Nancy López</a:t>
            </a:r>
          </a:p>
          <a:p>
            <a:r>
              <a:rPr lang="es-ES" dirty="0"/>
              <a:t>Alma Lili Cárdenas</a:t>
            </a:r>
          </a:p>
          <a:p>
            <a:r>
              <a:rPr lang="es-ES" dirty="0"/>
              <a:t>Carmen Rodríguez Armenta</a:t>
            </a:r>
          </a:p>
          <a:p>
            <a:r>
              <a:rPr lang="es-ES" dirty="0"/>
              <a:t>Dora-Luz Flores</a:t>
            </a:r>
          </a:p>
          <a:p>
            <a:r>
              <a:rPr lang="es-ES" dirty="0"/>
              <a:t>Larisa Cruz Ornelas</a:t>
            </a:r>
          </a:p>
          <a:p>
            <a:r>
              <a:rPr lang="es-ES" dirty="0"/>
              <a:t>Claudia Moreno</a:t>
            </a:r>
          </a:p>
          <a:p>
            <a:pPr marL="11430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61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8CF81-2720-2324-0B78-0C337310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Algunos aliados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AAFD63-1842-083D-5B6C-152A66EFB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F4F369-79CF-3F39-053E-588D26D9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0" y="1219200"/>
            <a:ext cx="7051340" cy="3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9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02C1E-2B77-B7D1-D8F9-1F153E9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Calendario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3CC9FF-262A-3687-921B-5205767BA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CE95733-DC52-2A59-2F0A-CF02C4F73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98929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24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CB6FA-2B25-4723-A073-F216AC8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B21A49-B7CF-D4E8-A4B0-F514107CF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dirty="0">
                <a:effectLst/>
              </a:rPr>
              <a:t> 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F59211-16D5-EB68-2CAC-650B8FBD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75" y="445025"/>
            <a:ext cx="7892150" cy="44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;p5">
            <a:extLst>
              <a:ext uri="{FF2B5EF4-FFF2-40B4-BE49-F238E27FC236}">
                <a16:creationId xmlns:a16="http://schemas.microsoft.com/office/drawing/2014/main" id="{CE2E1E62-02EA-8ED9-AEAE-160EAE6CDC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476"/>
          <a:stretch/>
        </p:blipFill>
        <p:spPr>
          <a:xfrm>
            <a:off x="0" y="1"/>
            <a:ext cx="9144003" cy="42446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8A52B4-23F0-B2DB-E4B3-D9D827BCC6AA}"/>
              </a:ext>
            </a:extLst>
          </p:cNvPr>
          <p:cNvSpPr txBox="1"/>
          <p:nvPr/>
        </p:nvSpPr>
        <p:spPr>
          <a:xfrm>
            <a:off x="0" y="4244623"/>
            <a:ext cx="9144000" cy="89255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Nombre</a:t>
            </a:r>
          </a:p>
          <a:p>
            <a:pPr algn="ctr"/>
            <a:r>
              <a:rPr lang="es-MX" sz="2000" dirty="0"/>
              <a:t>Correo</a:t>
            </a:r>
          </a:p>
        </p:txBody>
      </p:sp>
    </p:spTree>
    <p:extLst>
      <p:ext uri="{BB962C8B-B14F-4D97-AF65-F5344CB8AC3E}">
        <p14:creationId xmlns:p14="http://schemas.microsoft.com/office/powerpoint/2010/main" val="24152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72D53-4EBA-9828-6548-64D9D85D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Justificación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7512B-D00F-3F26-D707-4AE9B0CAC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s-ES" sz="18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pesar de los avances en equidad de género, persisten brechas estructurales que limitan la participación de las mujeres en disciplinas STEM (Ciencia, Tecnología, Ingeniería y Matemáticas) (Vieira do Nascimento et al., 2021; IMCO Staff, 2022; González-Gallego et al., 2025). Si bien la presencia de las mujeres en la educación superior es cada vez mayor (54% mujeres y 46% hombres) (SEP, 2024), la representación por área del conocimiento aún demuestra una diferencia significativa (Caballero, 2024): 32% mujeres y 68% hombres del total de estudiantes matriculados en el área de ingenierías (ANUIES, 2024). (</a:t>
            </a:r>
            <a:r>
              <a:rPr lang="es-ES" sz="1800" b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Iguanzo</a:t>
            </a:r>
            <a:r>
              <a:rPr lang="es-ES" sz="18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Flores-Zamora, 2025).</a:t>
            </a:r>
            <a:endParaRPr lang="es-ES" b="0" dirty="0">
              <a:effectLst/>
            </a:endParaRPr>
          </a:p>
          <a:p>
            <a:pPr marL="114300" indent="0" algn="just">
              <a:buNone/>
            </a:pP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s-MX" sz="1800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116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1346F-7DB6-4859-F08A-0F722A39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121655-E4AC-3987-CB44-E6B3626DA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reporte Atlas de los Trabajos del Futuro (2024), se expone que en América Latina y el Caribe (ALC) solo el 21.4% de la población que está empleada en áreas STEM son mujeres (Gráfico 1), cifra similar a las tendencias que se presentan en los países de altos ingresos (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Iguanzo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Flores-Zamora, 2026).</a:t>
            </a:r>
          </a:p>
          <a:p>
            <a:pPr indent="457200" rtl="0">
              <a:buNone/>
            </a:pPr>
            <a:r>
              <a:rPr lang="es-E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Participación de mujeres y hombres en empleos STEM </a:t>
            </a:r>
            <a:endParaRPr lang="es-ES" sz="1200" b="1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ES" b="0" dirty="0">
              <a:effectLst/>
            </a:endParaRPr>
          </a:p>
          <a:p>
            <a:pPr>
              <a:buNone/>
            </a:pPr>
            <a:br>
              <a:rPr lang="es-ES" dirty="0"/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1850F6-7A90-39A6-1114-EA5072AF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60" y="3052753"/>
            <a:ext cx="3002952" cy="20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0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A72C-8FB6-00EB-D705-EF5FFDFE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Doble reto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CDC5C8-9CA3-0BD6-912E-C3A988E9C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br>
              <a:rPr lang="es-ES" dirty="0"/>
            </a:br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6F0F440-3DE6-D967-78A4-36AC1E0FE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83035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90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FA184-39BD-0315-152C-618E451B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¿Por qué la baja participación de mujeres?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EB70DF-E529-3F7F-A6F5-158857EE3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s-MX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7E4739-2D93-81A2-EADD-4401387E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19188"/>
            <a:ext cx="57340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971445-22FD-6594-5AA7-1AD7D4970702}"/>
              </a:ext>
            </a:extLst>
          </p:cNvPr>
          <p:cNvSpPr txBox="1"/>
          <p:nvPr/>
        </p:nvSpPr>
        <p:spPr>
          <a:xfrm>
            <a:off x="3320150" y="405760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Fuente: UNESCO (2019) “Descifrar el código”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112558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1850" y="445025"/>
            <a:ext cx="75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Objetivos	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51850" y="1152475"/>
            <a:ext cx="758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proyecto </a:t>
            </a:r>
            <a:r>
              <a:rPr lang="es-MX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"Embajadoras STREAHM"</a:t>
            </a:r>
            <a:r>
              <a:rPr lang="es-MX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surge como una iniciativa para promover y visibilizar el papel de las mujeres en disciplinas que históricamente han sido dominadas por hombres, tales como la Ciencia, Tecnología, Robótica, Ingeniería, Arte, Humanidades y Matemáticas (STREAHM). </a:t>
            </a:r>
            <a:endParaRPr lang="es-MX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>
                <a:latin typeface="Aptos" panose="020B0004020202020204" pitchFamily="34" charset="0"/>
                <a:cs typeface="Times New Roman" panose="02020603050405020304" pitchFamily="18" charset="0"/>
              </a:rPr>
              <a:t>Analizar, a través de metodologías de investigación-acción-participativa, los factores que influyen en la transición de mujeres universitarias en HCTI hacia el posgrado y el mercado laboral en la era digital, con el fin de generar recomendaciones para el diseño e implementación de políticas educativas y laborales que fortalezcan la equidad de género, impulsen la continuidad académica y promuevan su acceso a empleos del futuro.</a:t>
            </a:r>
            <a:endParaRPr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679D6-C7AD-BA5E-DF1D-FF38460C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Objetivos particulares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3679AF-178D-4E95-CB8A-543F438C3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4.1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Visibilizar el liderazgo de mujeres en STREAHM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mediante la creación de videos testimoniales que muestren su trayectoria, impacto y contribuciones en diversas disciplinas.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4.2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Motivar a jóvenes,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especialmente a aquellas en contextos vulnerables, a considerar carreras y estudios de posgrado en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ciencia, tecnología, robótica, ingeniería, arte, humanidades y matemáticas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 través de historias inspiradoras y accesibles.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4.3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Ofrecer modelos de referencia femeninas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sirvan como inspiración y guía para nuevas generaciones, destacando sus trayectorias, los retos que han superado y los logros obtenidos en el sector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STREAHM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4.4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Documentar experiencias de éxito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refuercen la importancia de la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inclusión y equidad de género en disciplinas STREAHM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demostrando su impacto en la innovación y el desarrollo social.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4.5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Facilitar el acceso a estos contenidos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través de </a:t>
            </a:r>
            <a:r>
              <a:rPr lang="es-MX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plataformas digitales gratuitas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permitiendo que jóvenes, docentes y comunidades educativas puedan consultar y utilizar los materiales en diversos entornos de aprendizaje.</a:t>
            </a: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9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4.6. Generar 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es-MX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764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7CB4B7-4A21-BF33-5259-BDE52DBE1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90BC891-37FF-2B2C-A63D-394D81810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01714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B56239F0-4A51-EF61-3518-227D100D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90" y="2524538"/>
            <a:ext cx="1383038" cy="26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9D6B5B2-7EA1-B3E9-3077-B7B73B68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87148"/>
            <a:ext cx="1596756" cy="1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5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4DA05-846B-A565-8C4F-4888378F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Participantes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1B3A4-4B1A-EAAE-D150-CB1FCA0A9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1C9EA3-0232-482A-51CA-B652722D9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3830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628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938</Words>
  <Application>Microsoft Office PowerPoint</Application>
  <PresentationFormat>Presentación en pantalla (16:9)</PresentationFormat>
  <Paragraphs>76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Arial</vt:lpstr>
      <vt:lpstr>Wingdings</vt:lpstr>
      <vt:lpstr>Simple Light</vt:lpstr>
      <vt:lpstr>Iberoamericanas del Futuro</vt:lpstr>
      <vt:lpstr>Justificación</vt:lpstr>
      <vt:lpstr>Presentación de PowerPoint</vt:lpstr>
      <vt:lpstr>Doble reto</vt:lpstr>
      <vt:lpstr>¿Por qué la baja participación de mujeres?</vt:lpstr>
      <vt:lpstr>Objetivos </vt:lpstr>
      <vt:lpstr>Objetivos particulares</vt:lpstr>
      <vt:lpstr>Presentación de PowerPoint</vt:lpstr>
      <vt:lpstr>Participantes</vt:lpstr>
      <vt:lpstr>Salas de escape</vt:lpstr>
      <vt:lpstr>Intervenciones</vt:lpstr>
      <vt:lpstr>Videos de Embajadoras</vt:lpstr>
      <vt:lpstr>Algunos aliados</vt:lpstr>
      <vt:lpstr>Calendario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Berger</dc:creator>
  <cp:lastModifiedBy>Marco Berger</cp:lastModifiedBy>
  <cp:revision>3</cp:revision>
  <dcterms:modified xsi:type="dcterms:W3CDTF">2025-05-21T18:06:46Z</dcterms:modified>
</cp:coreProperties>
</file>