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178010" y="445025"/>
            <a:ext cx="76542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29754" y="588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29754" y="1422552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388100" y="425436"/>
            <a:ext cx="756643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145058" y="1233174"/>
            <a:ext cx="3165641" cy="1518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45058" y="2803075"/>
            <a:ext cx="3165641" cy="1265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217862" y="4254917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491048" y="1135321"/>
            <a:ext cx="7341251" cy="1934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491048" y="3171567"/>
            <a:ext cx="7341251" cy="1281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2" name="Google Shape;19;p4">
            <a:extLst>
              <a:ext uri="{FF2B5EF4-FFF2-40B4-BE49-F238E27FC236}">
                <a16:creationId xmlns:a16="http://schemas.microsoft.com/office/drawing/2014/main" id="{B32E9C04-D7C3-4CB3-ACE5-2A66565DFA10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Dilemas éticos y legales del uso de la IA en las Instituciones de Educación Superior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/>
            <a:r>
              <a:rPr lang="es-MX" dirty="0"/>
              <a:t>Dra. Carmen Díaz </a:t>
            </a:r>
            <a:r>
              <a:rPr lang="es-MX" dirty="0" smtClean="0"/>
              <a:t>Novelo, </a:t>
            </a:r>
            <a:r>
              <a:rPr lang="es-MX" dirty="0"/>
              <a:t>Dr. David Ramírez </a:t>
            </a:r>
            <a:r>
              <a:rPr lang="es-MX" dirty="0" smtClean="0"/>
              <a:t>Plascencia, Mtro. Marco </a:t>
            </a:r>
            <a:r>
              <a:rPr lang="es-MX" dirty="0"/>
              <a:t>Tulio Daza Ramírez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¿Cómo funciona una IA?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3" y="1332518"/>
            <a:ext cx="6052754" cy="342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¿Qué es </a:t>
            </a:r>
            <a:r>
              <a:rPr lang="es-MX" dirty="0" smtClean="0"/>
              <a:t>un </a:t>
            </a:r>
            <a:r>
              <a:rPr lang="es-MX" dirty="0"/>
              <a:t>sesgo en los algoritmos y quién es el responsable en caso de un </a:t>
            </a:r>
            <a:r>
              <a:rPr lang="es-MX" dirty="0" smtClean="0"/>
              <a:t>error?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7" y="1366110"/>
            <a:ext cx="6570205" cy="37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¿Existen leyes, </a:t>
            </a:r>
            <a:r>
              <a:rPr lang="es-MX" dirty="0" smtClean="0"/>
              <a:t>normatividad o reglamentos </a:t>
            </a:r>
            <a:r>
              <a:rPr lang="es-MX" dirty="0"/>
              <a:t>sobre </a:t>
            </a:r>
            <a:r>
              <a:rPr lang="es-MX" dirty="0" smtClean="0"/>
              <a:t>el uso </a:t>
            </a:r>
            <a:r>
              <a:rPr lang="es-MX" dirty="0"/>
              <a:t>de la IA en las IES?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77" y="1392921"/>
            <a:ext cx="6485145" cy="36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Hablemos de plagio y propiedad intelectual </a:t>
            </a:r>
            <a:r>
              <a:rPr lang="es-MX" dirty="0" smtClean="0"/>
              <a:t>con </a:t>
            </a:r>
            <a:r>
              <a:rPr lang="es-MX" dirty="0"/>
              <a:t>la 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93" y="1152475"/>
            <a:ext cx="6902714" cy="39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Investigaciones y productos académicos con 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05" y="1227789"/>
            <a:ext cx="6547922" cy="37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¿Cuáles son los retos para las IES sobre el uso de la </a:t>
            </a:r>
            <a:r>
              <a:rPr lang="es-MX" dirty="0" smtClean="0"/>
              <a:t>IA?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6" y="1277352"/>
            <a:ext cx="6706861" cy="37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;p5">
            <a:extLst>
              <a:ext uri="{FF2B5EF4-FFF2-40B4-BE49-F238E27FC236}">
                <a16:creationId xmlns:a16="http://schemas.microsoft.com/office/drawing/2014/main" id="{CE2E1E62-02EA-8ED9-AEAE-160EAE6CDC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476"/>
          <a:stretch/>
        </p:blipFill>
        <p:spPr>
          <a:xfrm>
            <a:off x="0" y="1"/>
            <a:ext cx="9144003" cy="4244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8A52B4-23F0-B2DB-E4B3-D9D827BCC6AA}"/>
              </a:ext>
            </a:extLst>
          </p:cNvPr>
          <p:cNvSpPr txBox="1"/>
          <p:nvPr/>
        </p:nvSpPr>
        <p:spPr>
          <a:xfrm>
            <a:off x="0" y="4244623"/>
            <a:ext cx="9144000" cy="584775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Gracias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15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106</Words>
  <Application>Microsoft Office PowerPoint</Application>
  <PresentationFormat>Presentación en pantalla (16:9)</PresentationFormat>
  <Paragraphs>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Dilemas éticos y legales del uso de la IA en las Instituciones de Educación Superior</vt:lpstr>
      <vt:lpstr>¿Cómo funciona una IA?</vt:lpstr>
      <vt:lpstr>¿Qué es un sesgo en los algoritmos y quién es el responsable en caso de un error?</vt:lpstr>
      <vt:lpstr>¿Existen leyes, normatividad o reglamentos sobre el uso de la IA en las IES?</vt:lpstr>
      <vt:lpstr>Hablemos de plagio y propiedad intelectual con la IA</vt:lpstr>
      <vt:lpstr>Investigaciones y productos académicos con IA</vt:lpstr>
      <vt:lpstr>¿Cuáles son los retos para las IES sobre el uso de la IA?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</dc:creator>
  <cp:lastModifiedBy>David</cp:lastModifiedBy>
  <cp:revision>8</cp:revision>
  <dcterms:modified xsi:type="dcterms:W3CDTF">2025-05-21T14:19:26Z</dcterms:modified>
</cp:coreProperties>
</file>