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66" r:id="rId5"/>
    <p:sldId id="258" r:id="rId6"/>
    <p:sldId id="265" r:id="rId7"/>
    <p:sldId id="259" r:id="rId8"/>
    <p:sldId id="260" r:id="rId9"/>
    <p:sldId id="270" r:id="rId10"/>
    <p:sldId id="267" r:id="rId11"/>
    <p:sldId id="261" r:id="rId12"/>
    <p:sldId id="268" r:id="rId13"/>
    <p:sldId id="262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3"/>
    <p:restoredTop sz="96405"/>
  </p:normalViewPr>
  <p:slideViewPr>
    <p:cSldViewPr snapToGrid="0">
      <p:cViewPr varScale="1">
        <p:scale>
          <a:sx n="126" d="100"/>
          <a:sy n="126" d="100"/>
        </p:scale>
        <p:origin x="2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C0EB2-6B73-2A10-0EE1-EEFE524F08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REDES COMUNITARIAS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262047-DC26-B1DD-9B97-A20B5C1EF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Mtra. Iliana Flores Estrada</a:t>
            </a:r>
          </a:p>
        </p:txBody>
      </p:sp>
    </p:spTree>
    <p:extLst>
      <p:ext uri="{BB962C8B-B14F-4D97-AF65-F5344CB8AC3E}">
        <p14:creationId xmlns:p14="http://schemas.microsoft.com/office/powerpoint/2010/main" val="63199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4622BC-0914-22F4-72D3-EDBE961A0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B911D03-4889-D56D-39B9-0D7134D76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513"/>
            <a:ext cx="12192000" cy="52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22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D521E-6084-726E-66F3-DD23ABA0F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Riesgos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CEF5EC-3172-A0A0-FF17-AC17BA317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han identificado riesgos ambientales, técnicos, sociales, culturales, legales, educativos y económicos. Algunos ejemplos: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Daños por clima o animales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Brecha digital por género o edad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Riesgos legales por ubicación en Áreas Naturales Protegidas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Resistencia o desconfianza comunitaria</a:t>
            </a:r>
            <a:b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soluciones incluyen capacitación local, uso de tecnologías apropiadas, consulta comunitaria y alianzas institucionales.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0715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C780736-BD32-2731-F1AF-EE5EA77DCC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" y="0"/>
            <a:ext cx="4181319" cy="712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86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A0DB2-55EC-F883-10FF-D29CACC30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Nuevos retos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B09FEF-85CA-95B8-A418-DC0A12832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Superar obstáculos legales y burocráticos que impiden el ejercicio pleno del derecho a la conectividad.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Sistematizar y escalar el modelo para replicarlo en más comunidades.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Garantizar sostenibilidad técnica, económica y social de las redes.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Fomentar mayor apropiación tecnológica en las comunidades mediante formación continua.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Reconfigurar el concepto de conectividad desde una visión comunitaria, descentralizada y culturalmente contextualizada.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3190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AA394B3-C3D0-A682-C071-EDE775A4F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0"/>
            <a:ext cx="949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6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47093-EBDF-2389-E4D6-167252D3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edes comunitarias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62397A-ACB3-CF96-C359-0E716C52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51280"/>
            <a:ext cx="3870960" cy="3581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redes comunitarias son iniciativas impulsadas por comunidades, especialmente indígenas, para desarrollar y operar sus propios medios de comunicación (como radio, telefonía e intranets/Internet inalámbricas), con base en sus necesidades, valores y principios. </a:t>
            </a:r>
          </a:p>
          <a:p>
            <a:pPr algn="just"/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una expresión de autonomía tecnológica y social que busca garantizar el derecho a la comunicación y conectividad desde modelos propios, más allá del enfoque empresa-consumidor.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2A385D-B2F8-06BE-ABC6-D3841CEDD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60" y="1178560"/>
            <a:ext cx="6539211" cy="535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851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AF564E-2FD3-3214-8137-6E4E67C0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Redes comunitarias desde la Universidad Autónoma Metropolitana Unidad Iztapalapa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38F96B-9557-455D-35B1-AFD27A599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proyecto nace del trabajo del Dr. Enrique Rodríguez de la Colina (UAM-Iztapalapa), tras una estancia en Colombia donde observó soluciones tecnológicas comunitarias también en Argentina Colombia, Ecuador, Perú . </a:t>
            </a:r>
          </a:p>
          <a:p>
            <a:r>
              <a:rPr lang="es-MX" sz="1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más de 10 años de desarrollo y con apoyo de iniciativas como </a:t>
            </a:r>
            <a:r>
              <a:rPr lang="es-MX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FRIDA (LACNIC)</a:t>
            </a:r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desarrollaron el Dr, Rodríguez y su equipo de estudiantes una alternativa de conectividad llamada </a:t>
            </a:r>
            <a:r>
              <a:rPr lang="es-MX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MoSyNeti</a:t>
            </a:r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enfocada en cerrar la brecha digital en comunidades marginadas.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731F26-775F-773A-413A-652C7EC62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580" y="4300065"/>
            <a:ext cx="3571240" cy="215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7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B53901-08F8-8453-5B0F-D212E3A93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" y="121920"/>
            <a:ext cx="11788140" cy="673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1890F59-7B95-CC22-84DF-826FDAB06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010" y="3891280"/>
            <a:ext cx="1597606" cy="8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88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8766-86A0-3904-C65E-E24D8846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C5D00C-C4DC-06EF-13DA-CA84048E6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165600"/>
          </a:xfrm>
        </p:spPr>
        <p:txBody>
          <a:bodyPr/>
          <a:lstStyle/>
          <a:p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MoSyNeTI es un sitema modular de bajo costo adaptable que permite crear Intranets o compartir Internet o bien ampliar la cobertura de red en comunidades con limitado acceso a Internet. (Software libre: 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GNU Radio,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OpenWRT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Phyton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diseño y desarrollo de antenas)</a:t>
            </a:r>
            <a:endParaRPr lang="es-MX" dirty="0"/>
          </a:p>
        </p:txBody>
      </p:sp>
      <p:pic>
        <p:nvPicPr>
          <p:cNvPr id="1025" name="Imagen 1">
            <a:extLst>
              <a:ext uri="{FF2B5EF4-FFF2-40B4-BE49-F238E27FC236}">
                <a16:creationId xmlns:a16="http://schemas.microsoft.com/office/drawing/2014/main" id="{EDDF9D28-9235-9961-8B81-C948C5036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35" y="3812064"/>
            <a:ext cx="5016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E8298F1-A407-F1EE-18C5-619685452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250" y="806449"/>
            <a:ext cx="5182870" cy="114914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3DE9C94-5812-8328-2038-15F579EDD64B}"/>
              </a:ext>
            </a:extLst>
          </p:cNvPr>
          <p:cNvSpPr txBox="1"/>
          <p:nvPr/>
        </p:nvSpPr>
        <p:spPr>
          <a:xfrm>
            <a:off x="7071360" y="3907135"/>
            <a:ext cx="3830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UAMISTREAM </a:t>
            </a:r>
            <a:r>
              <a:rPr lang="es-MX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@uamistreamyoutube9480</a:t>
            </a:r>
            <a:br>
              <a:rPr lang="es-MX" b="0" i="0" dirty="0">
                <a:solidFill>
                  <a:srgbClr val="606060"/>
                </a:solidFill>
                <a:effectLst/>
                <a:latin typeface="Roboto" panose="02000000000000000000" pitchFamily="2" charset="0"/>
              </a:rPr>
            </a:b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8707965-A7C5-DC5F-3AFE-5321E61FB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340" y="3907135"/>
            <a:ext cx="12954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3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E2B79-AF3E-D844-3B23-E4769B3C3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Implementaciones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399F55-C4AD-796F-2EA4-FA4B1AC07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Guadalupe Ocotán, Nayarit</a:t>
            </a:r>
          </a:p>
          <a:p>
            <a:pPr algn="just"/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_trad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Santa María </a:t>
            </a:r>
            <a:r>
              <a:rPr lang="es-ES_tradn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Yaviche</a:t>
            </a:r>
            <a:r>
              <a:rPr lang="es-ES_trad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Oaxaca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s-ES_tradnl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_trad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Santa María </a:t>
            </a:r>
            <a:r>
              <a:rPr lang="es-ES_tradn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Tlahuiltoltepec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39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DF90D-ADEB-7257-23DA-F90F2636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Etapas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854888-D4BA-A47B-C535-48C162A56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1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despliegues</a:t>
            </a:r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organizan en etapas de: planeación, implementación, capacitación y seguimiento al avance.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Patrocinador: </a:t>
            </a:r>
            <a:r>
              <a:rPr lang="es-MX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comunidad, gobierno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MX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Líder del proyecto</a:t>
            </a:r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UAM-I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MX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Capacitadores y promotores digitales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MX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Asamblea comunitaria</a:t>
            </a:r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como usuaria y tomadora de decisiones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MX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ONGs, instituciones gubernamentales</a:t>
            </a:r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otros </a:t>
            </a:r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consejeros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participación comunitaria es clave desde el diseño hasta el mantenimiento de la red.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857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95E07-02FA-55B5-FBA7-5AC1BB01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Beneficios y oportunidades</a:t>
            </a:r>
            <a:br>
              <a:rPr lang="es-MX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412059-98E8-2E0C-6C7C-CB80631C7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s-MX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acceso a contenidos educativos offline, formación docente, educación a distancia.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s-MX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Salud</a:t>
            </a:r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materiales informativos, consultas virtuales, formación de promotores de salud.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s-MX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Organización comunitaria</a:t>
            </a:r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foros, calendarios, proyectos locales.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s-MX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Economía local</a:t>
            </a:r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capacitación, promoción de productos, acceso a información económica.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s-MX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Empoderamiento</a:t>
            </a:r>
            <a:r>
              <a:rPr lang="es-MX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autonomía tecnológica, arraigo de jóvenes, sostenibilidad.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649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8F4CFF9-17EC-B9ED-FD96-7779F8E0D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7701280" cy="71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904265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56</TotalTime>
  <Words>496</Words>
  <Application>Microsoft Macintosh PowerPoint</Application>
  <PresentationFormat>Panorámica</PresentationFormat>
  <Paragraphs>45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Franklin Gothic Book</vt:lpstr>
      <vt:lpstr>Roboto</vt:lpstr>
      <vt:lpstr>Symbol</vt:lpstr>
      <vt:lpstr>Times New Roman</vt:lpstr>
      <vt:lpstr>Recorte</vt:lpstr>
      <vt:lpstr>REDES COMUNITARIAS</vt:lpstr>
      <vt:lpstr>Redes comunitarias</vt:lpstr>
      <vt:lpstr>Redes comunitarias desde la Universidad Autónoma Metropolitana Unidad Iztapalapa</vt:lpstr>
      <vt:lpstr>Presentación de PowerPoint</vt:lpstr>
      <vt:lpstr> </vt:lpstr>
      <vt:lpstr>Implementaciones</vt:lpstr>
      <vt:lpstr>Etapas</vt:lpstr>
      <vt:lpstr>Beneficios y oportunidades </vt:lpstr>
      <vt:lpstr>Presentación de PowerPoint</vt:lpstr>
      <vt:lpstr>Presentación de PowerPoint</vt:lpstr>
      <vt:lpstr>Riesgos</vt:lpstr>
      <vt:lpstr>Presentación de PowerPoint</vt:lpstr>
      <vt:lpstr>Nuevos retos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COMUNITARIAS</dc:title>
  <dc:creator>Iliana Flores Estrada</dc:creator>
  <cp:lastModifiedBy>Iliana Flores Estrada</cp:lastModifiedBy>
  <cp:revision>2</cp:revision>
  <dcterms:created xsi:type="dcterms:W3CDTF">2025-05-22T15:59:39Z</dcterms:created>
  <dcterms:modified xsi:type="dcterms:W3CDTF">2025-05-22T16:56:05Z</dcterms:modified>
</cp:coreProperties>
</file>