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b828ccb9c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b828ccb9c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5b828ccb9c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5b828ccb9c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b828ccb9c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b828ccb9c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b828ccb9c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b828ccb9c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b828ccb9c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b828ccb9c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b828ccb9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b828ccb9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b828ccb9c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b828ccb9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b828ccb9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b828ccb9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b828ccb9c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b828ccb9c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b828ccb9c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b828ccb9c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b828ccb9c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b828ccb9c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5b828ccb9c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5b828ccb9c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b828ccb9c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b828ccb9c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54" y="0"/>
            <a:ext cx="914129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/>
          <p:nvPr>
            <p:ph type="ctrTitle"/>
          </p:nvPr>
        </p:nvSpPr>
        <p:spPr>
          <a:xfrm>
            <a:off x="1157050" y="2712275"/>
            <a:ext cx="6801900" cy="12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932200" y="3874150"/>
            <a:ext cx="7279500" cy="4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BERTIC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1353800" y="2150850"/>
            <a:ext cx="74784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1480275" y="445025"/>
            <a:ext cx="7352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1480275" y="1152475"/>
            <a:ext cx="7352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1395950" y="445025"/>
            <a:ext cx="743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9160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5021250" y="11322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1395950" y="445025"/>
            <a:ext cx="743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1351650" y="56505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1351650" y="139905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1221025" y="5263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1213275" y="1345600"/>
            <a:ext cx="33588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1213275" y="2915500"/>
            <a:ext cx="33588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1450000" y="4357050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1354" y="0"/>
            <a:ext cx="914129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1395950" y="445025"/>
            <a:ext cx="7436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1395950" y="1152475"/>
            <a:ext cx="74364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1157050" y="2808850"/>
            <a:ext cx="6801900" cy="115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Repositorio RUTE-ALC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932200" y="3874150"/>
            <a:ext cx="7279500" cy="4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Antonio Razo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1480275" y="445025"/>
            <a:ext cx="7352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Metadatos y estándares</a:t>
            </a:r>
            <a:endParaRPr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1480275" y="1152475"/>
            <a:ext cx="7352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0275" y="1017718"/>
            <a:ext cx="7352101" cy="13993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1480275" y="445025"/>
            <a:ext cx="7352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s-419"/>
              <a:t>Metadatos y estándares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1480275" y="1152475"/>
            <a:ext cx="7352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0285" y="1152478"/>
            <a:ext cx="7352101" cy="11128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0375" y="298375"/>
            <a:ext cx="2519842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1480275" y="445025"/>
            <a:ext cx="7352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Metadatos y estándares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1480275" y="1152475"/>
            <a:ext cx="7352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0375" y="445025"/>
            <a:ext cx="1874598" cy="4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0175" y="1152487"/>
            <a:ext cx="7276251" cy="11013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title"/>
          </p:nvPr>
        </p:nvSpPr>
        <p:spPr>
          <a:xfrm>
            <a:off x="1480275" y="445025"/>
            <a:ext cx="7352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Producción</a:t>
            </a:r>
            <a:endParaRPr/>
          </a:p>
        </p:txBody>
      </p:sp>
      <p:sp>
        <p:nvSpPr>
          <p:cNvPr id="140" name="Google Shape;140;p25"/>
          <p:cNvSpPr txBox="1"/>
          <p:nvPr>
            <p:ph idx="1" type="body"/>
          </p:nvPr>
        </p:nvSpPr>
        <p:spPr>
          <a:xfrm>
            <a:off x="1480275" y="1152475"/>
            <a:ext cx="7352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0275" y="1152475"/>
            <a:ext cx="7352102" cy="3369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1480275" y="445025"/>
            <a:ext cx="7352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Nueva identidad</a:t>
            </a:r>
            <a:endParaRPr/>
          </a:p>
        </p:txBody>
      </p:sp>
      <p:sp>
        <p:nvSpPr>
          <p:cNvPr id="147" name="Google Shape;147;p26"/>
          <p:cNvSpPr txBox="1"/>
          <p:nvPr>
            <p:ph idx="1" type="body"/>
          </p:nvPr>
        </p:nvSpPr>
        <p:spPr>
          <a:xfrm>
            <a:off x="1480275" y="1152475"/>
            <a:ext cx="7352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3425" y="1107102"/>
            <a:ext cx="7352102" cy="4187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1480275" y="445025"/>
            <a:ext cx="7352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419" sz="1720"/>
              <a:t>¿Cómo podemos mejorar la interoperabilidad y la estandarización de los datos de salud a nivel regional para facilitar su inclusión en repositorios y su uso para la investigación colaborativa?</a:t>
            </a:r>
            <a:endParaRPr sz="17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720"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1386475" y="1402625"/>
            <a:ext cx="7352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Gestión multimedia (video, presentaciones, documentos)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Que utilice estándares de metadatos (Dublin Core, DECS)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Múltiples idiomas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Accesibilidad web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Seguro con nivel de acceso federado  y distribuido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Información pública y reservada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Descriptores en Ciencias de la Salud DECS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Localización geográfica y descriptor de tiempo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Identificador de autores y afiliación institucional de autores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Afiliación de instalaciones (infraestructura)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1480275" y="445025"/>
            <a:ext cx="7352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Desafíos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1480275" y="1152475"/>
            <a:ext cx="7352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Trabajar de manera colaborativa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Una sola plataforma para todas las redes nacionales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Permitir una administración descentralizada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Comunidades dinámicas y variable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Gestores por pais y por comunidad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Registro de video, audio y documentos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Gestión de acceso a los materiales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Una plataforma en línea y actualizada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Permitir la transferencia de tecnología (a infraestructuras nacionales)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Promover el trabajo de la red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1480275" y="445025"/>
            <a:ext cx="7352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Inspiración - Transferencia de Tecnología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1480275" y="1152475"/>
            <a:ext cx="7352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8300" y="1152474"/>
            <a:ext cx="7276041" cy="1185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1480275" y="445025"/>
            <a:ext cx="7352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Inspiración - Transferencia de Tecnología</a:t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1480275" y="1152475"/>
            <a:ext cx="7352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 rotWithShape="1">
          <a:blip r:embed="rId3">
            <a:alphaModFix/>
          </a:blip>
          <a:srcRect b="0" l="0" r="0" t="26106"/>
          <a:stretch/>
        </p:blipFill>
        <p:spPr>
          <a:xfrm>
            <a:off x="1518300" y="1152475"/>
            <a:ext cx="7276050" cy="8760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1480275" y="445025"/>
            <a:ext cx="7352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Inspiración - Transferencia de Tecnología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1480275" y="1152475"/>
            <a:ext cx="7352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0274" y="1152477"/>
            <a:ext cx="7352100" cy="5642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1480275" y="445025"/>
            <a:ext cx="7352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Metadatos y estándares</a:t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1480275" y="1152475"/>
            <a:ext cx="7352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0275" y="1175822"/>
            <a:ext cx="7352102" cy="3369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1480275" y="445025"/>
            <a:ext cx="7352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Metadatos y estándares</a:t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1480275" y="1152475"/>
            <a:ext cx="7352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0275" y="1285892"/>
            <a:ext cx="7352102" cy="3369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1480275" y="445025"/>
            <a:ext cx="7352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Metadatos y estándares</a:t>
            </a:r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1480275" y="1152475"/>
            <a:ext cx="7352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0275" y="1017718"/>
            <a:ext cx="7352101" cy="13993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